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9"/>
    <a:srgbClr val="AC7F00"/>
    <a:srgbClr val="178FBF"/>
    <a:srgbClr val="CC9900"/>
    <a:srgbClr val="E2EAEB"/>
    <a:srgbClr val="DFE8EA"/>
    <a:srgbClr val="F8FAFA"/>
    <a:srgbClr val="EEB500"/>
    <a:srgbClr val="FEFEFE"/>
    <a:srgbClr val="C9D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80" d="100"/>
          <a:sy n="180" d="100"/>
        </p:scale>
        <p:origin x="-3540" y="-462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5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2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BDC70-259B-47D7-B4D6-303589E91CF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792D-9F13-4276-9219-66D07A8F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525858"/>
            </a:gs>
            <a:gs pos="0">
              <a:srgbClr val="88A2A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236574" y="732377"/>
            <a:ext cx="607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gradFill flip="none" rotWithShape="1">
                  <a:gsLst>
                    <a:gs pos="0">
                      <a:schemeClr val="accent2"/>
                    </a:gs>
                    <a:gs pos="9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4161" y="707849"/>
            <a:ext cx="607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90000">
                      <a:schemeClr val="accent3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B</a:t>
            </a:r>
            <a:endParaRPr lang="en-US" sz="9600" b="1" dirty="0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3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419" y="691015"/>
            <a:ext cx="607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gradFill flip="none" rotWithShape="1">
                  <a:gsLst>
                    <a:gs pos="18000">
                      <a:srgbClr val="FFC000"/>
                    </a:gs>
                    <a:gs pos="100000">
                      <a:srgbClr val="FFFF00"/>
                    </a:gs>
                  </a:gsLst>
                  <a:lin ang="0" scaled="1"/>
                  <a:tileRect/>
                </a:gradFill>
              </a:rPr>
              <a:t>A</a:t>
            </a:r>
            <a:endParaRPr lang="en-US" sz="9600" b="1" dirty="0">
              <a:gradFill flip="none" rotWithShape="1">
                <a:gsLst>
                  <a:gs pos="18000">
                    <a:srgbClr val="FFC000"/>
                  </a:gs>
                  <a:gs pos="100000">
                    <a:srgbClr val="FFFF00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2" name="Pentagon 21"/>
          <p:cNvSpPr/>
          <p:nvPr/>
        </p:nvSpPr>
        <p:spPr>
          <a:xfrm rot="16200000">
            <a:off x="9119576" y="2242009"/>
            <a:ext cx="3488344" cy="127566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 rot="16200000">
            <a:off x="4639389" y="2242010"/>
            <a:ext cx="3488344" cy="1275663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279400" dist="76200" sx="103000" sy="1030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 rot="16200000">
            <a:off x="279624" y="2269404"/>
            <a:ext cx="3488344" cy="1275663"/>
          </a:xfrm>
          <a:prstGeom prst="homePlat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203200" dist="50800" sx="102000" sy="1020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98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64408" y="3209515"/>
            <a:ext cx="2377440" cy="237744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41300" dist="38100" dir="16200000" sx="101000" sy="101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98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04085" y="3209515"/>
            <a:ext cx="2377440" cy="237744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41300" dist="38100" dir="16200000" sx="101000" sy="101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98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449" y="3268078"/>
            <a:ext cx="2377440" cy="2377440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241300" dist="38100" dir="16200000" sx="101000" sy="101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9850" h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59961" y="3868860"/>
            <a:ext cx="12296931" cy="2694788"/>
          </a:xfrm>
          <a:custGeom>
            <a:avLst/>
            <a:gdLst>
              <a:gd name="connsiteX0" fmla="*/ 8700247 w 12192000"/>
              <a:gd name="connsiteY0" fmla="*/ 79 h 2694788"/>
              <a:gd name="connsiteX1" fmla="*/ 11174506 w 12192000"/>
              <a:gd name="connsiteY1" fmla="*/ 820350 h 2694788"/>
              <a:gd name="connsiteX2" fmla="*/ 12141262 w 12192000"/>
              <a:gd name="connsiteY2" fmla="*/ 510661 h 2694788"/>
              <a:gd name="connsiteX3" fmla="*/ 12192000 w 12192000"/>
              <a:gd name="connsiteY3" fmla="*/ 469368 h 2694788"/>
              <a:gd name="connsiteX4" fmla="*/ 12192000 w 12192000"/>
              <a:gd name="connsiteY4" fmla="*/ 2694788 h 2694788"/>
              <a:gd name="connsiteX5" fmla="*/ 0 w 12192000"/>
              <a:gd name="connsiteY5" fmla="*/ 2694788 h 2694788"/>
              <a:gd name="connsiteX6" fmla="*/ 0 w 12192000"/>
              <a:gd name="connsiteY6" fmla="*/ 26973 h 2694788"/>
              <a:gd name="connsiteX7" fmla="*/ 2191871 w 12192000"/>
              <a:gd name="connsiteY7" fmla="*/ 726220 h 2694788"/>
              <a:gd name="connsiteX8" fmla="*/ 4383742 w 12192000"/>
              <a:gd name="connsiteY8" fmla="*/ 53867 h 2694788"/>
              <a:gd name="connsiteX9" fmla="*/ 6535271 w 12192000"/>
              <a:gd name="connsiteY9" fmla="*/ 766561 h 2694788"/>
              <a:gd name="connsiteX10" fmla="*/ 8700247 w 12192000"/>
              <a:gd name="connsiteY10" fmla="*/ 79 h 269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694788">
                <a:moveTo>
                  <a:pt x="8700247" y="79"/>
                </a:moveTo>
                <a:cubicBezTo>
                  <a:pt x="9473453" y="9044"/>
                  <a:pt x="10587318" y="746391"/>
                  <a:pt x="11174506" y="820350"/>
                </a:cubicBezTo>
                <a:cubicBezTo>
                  <a:pt x="11688295" y="885064"/>
                  <a:pt x="11942984" y="675234"/>
                  <a:pt x="12141262" y="510661"/>
                </a:cubicBezTo>
                <a:lnTo>
                  <a:pt x="12192000" y="469368"/>
                </a:lnTo>
                <a:lnTo>
                  <a:pt x="12192000" y="2694788"/>
                </a:lnTo>
                <a:lnTo>
                  <a:pt x="0" y="2694788"/>
                </a:lnTo>
                <a:lnTo>
                  <a:pt x="0" y="26973"/>
                </a:lnTo>
                <a:cubicBezTo>
                  <a:pt x="730624" y="374355"/>
                  <a:pt x="1461248" y="721738"/>
                  <a:pt x="2191871" y="726220"/>
                </a:cubicBezTo>
                <a:cubicBezTo>
                  <a:pt x="2922494" y="730702"/>
                  <a:pt x="3659841" y="47144"/>
                  <a:pt x="4383742" y="53867"/>
                </a:cubicBezTo>
                <a:cubicBezTo>
                  <a:pt x="5107641" y="60590"/>
                  <a:pt x="5815854" y="775526"/>
                  <a:pt x="6535271" y="766561"/>
                </a:cubicBezTo>
                <a:cubicBezTo>
                  <a:pt x="7254689" y="757596"/>
                  <a:pt x="7927041" y="-8886"/>
                  <a:pt x="8700247" y="7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  <a:effectLst>
            <a:outerShdw blurRad="342900" dist="38100" dir="16200000" sx="101000" sy="101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0" y="4120682"/>
            <a:ext cx="12192000" cy="2694788"/>
          </a:xfrm>
          <a:custGeom>
            <a:avLst/>
            <a:gdLst>
              <a:gd name="connsiteX0" fmla="*/ 8700247 w 12192000"/>
              <a:gd name="connsiteY0" fmla="*/ 79 h 2694788"/>
              <a:gd name="connsiteX1" fmla="*/ 11174506 w 12192000"/>
              <a:gd name="connsiteY1" fmla="*/ 820350 h 2694788"/>
              <a:gd name="connsiteX2" fmla="*/ 12141262 w 12192000"/>
              <a:gd name="connsiteY2" fmla="*/ 510661 h 2694788"/>
              <a:gd name="connsiteX3" fmla="*/ 12192000 w 12192000"/>
              <a:gd name="connsiteY3" fmla="*/ 469368 h 2694788"/>
              <a:gd name="connsiteX4" fmla="*/ 12192000 w 12192000"/>
              <a:gd name="connsiteY4" fmla="*/ 2694788 h 2694788"/>
              <a:gd name="connsiteX5" fmla="*/ 0 w 12192000"/>
              <a:gd name="connsiteY5" fmla="*/ 2694788 h 2694788"/>
              <a:gd name="connsiteX6" fmla="*/ 0 w 12192000"/>
              <a:gd name="connsiteY6" fmla="*/ 26973 h 2694788"/>
              <a:gd name="connsiteX7" fmla="*/ 2191871 w 12192000"/>
              <a:gd name="connsiteY7" fmla="*/ 726220 h 2694788"/>
              <a:gd name="connsiteX8" fmla="*/ 4383742 w 12192000"/>
              <a:gd name="connsiteY8" fmla="*/ 53867 h 2694788"/>
              <a:gd name="connsiteX9" fmla="*/ 6535271 w 12192000"/>
              <a:gd name="connsiteY9" fmla="*/ 766561 h 2694788"/>
              <a:gd name="connsiteX10" fmla="*/ 8700247 w 12192000"/>
              <a:gd name="connsiteY10" fmla="*/ 79 h 269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694788">
                <a:moveTo>
                  <a:pt x="8700247" y="79"/>
                </a:moveTo>
                <a:cubicBezTo>
                  <a:pt x="9473453" y="9044"/>
                  <a:pt x="10587318" y="746391"/>
                  <a:pt x="11174506" y="820350"/>
                </a:cubicBezTo>
                <a:cubicBezTo>
                  <a:pt x="11688295" y="885064"/>
                  <a:pt x="11942984" y="675234"/>
                  <a:pt x="12141262" y="510661"/>
                </a:cubicBezTo>
                <a:lnTo>
                  <a:pt x="12192000" y="469368"/>
                </a:lnTo>
                <a:lnTo>
                  <a:pt x="12192000" y="2694788"/>
                </a:lnTo>
                <a:lnTo>
                  <a:pt x="0" y="2694788"/>
                </a:lnTo>
                <a:lnTo>
                  <a:pt x="0" y="26973"/>
                </a:lnTo>
                <a:cubicBezTo>
                  <a:pt x="730624" y="374355"/>
                  <a:pt x="1461248" y="721738"/>
                  <a:pt x="2191871" y="726220"/>
                </a:cubicBezTo>
                <a:cubicBezTo>
                  <a:pt x="2922494" y="730702"/>
                  <a:pt x="3659841" y="47144"/>
                  <a:pt x="4383742" y="53867"/>
                </a:cubicBezTo>
                <a:cubicBezTo>
                  <a:pt x="5107641" y="60590"/>
                  <a:pt x="5815854" y="775526"/>
                  <a:pt x="6535271" y="766561"/>
                </a:cubicBezTo>
                <a:cubicBezTo>
                  <a:pt x="7254689" y="757596"/>
                  <a:pt x="7927041" y="-8886"/>
                  <a:pt x="8700247" y="79"/>
                </a:cubicBez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C9D8DB"/>
              </a:gs>
            </a:gsLst>
            <a:lin ang="0" scaled="1"/>
          </a:gradFill>
          <a:ln>
            <a:noFill/>
          </a:ln>
          <a:effectLst>
            <a:outerShdw blurRad="469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32192" y="4945760"/>
            <a:ext cx="2951035" cy="1623815"/>
            <a:chOff x="676584" y="5058541"/>
            <a:chExt cx="2951035" cy="1623815"/>
          </a:xfrm>
        </p:grpSpPr>
        <p:sp>
          <p:nvSpPr>
            <p:cNvPr id="23" name="TextBox 22"/>
            <p:cNvSpPr txBox="1"/>
            <p:nvPr/>
          </p:nvSpPr>
          <p:spPr>
            <a:xfrm>
              <a:off x="676584" y="5058541"/>
              <a:ext cx="1830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INFOGRAPHIC</a:t>
              </a:r>
            </a:p>
            <a:p>
              <a:r>
                <a:rPr lang="en-US" b="1" dirty="0" smtClean="0">
                  <a:solidFill>
                    <a:srgbClr val="EEB500"/>
                  </a:solidFill>
                </a:rPr>
                <a:t>OPTION</a:t>
              </a:r>
              <a:endParaRPr lang="en-US" b="1" dirty="0">
                <a:solidFill>
                  <a:srgbClr val="EEB5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584" y="5620527"/>
              <a:ext cx="295103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Objectivity is a philosophical concept of being true independently from individual subjectivity caused by perception, emotions, or imagination. A proposition is considered to have objective truth when its truth conditions are met without bias caused by a sentient subject.</a:t>
              </a:r>
              <a:endParaRPr lang="en-US" sz="105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090593" y="4841822"/>
            <a:ext cx="427220" cy="1469037"/>
          </a:xfrm>
          <a:prstGeom prst="rect">
            <a:avLst/>
          </a:prstGeom>
          <a:solidFill>
            <a:srgbClr val="F8FAFA"/>
          </a:soli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29741" y="4568251"/>
            <a:ext cx="591544" cy="1864447"/>
          </a:xfrm>
          <a:prstGeom prst="rect">
            <a:avLst/>
          </a:prstGeom>
          <a:solidFill>
            <a:srgbClr val="F6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261620" y="4816300"/>
            <a:ext cx="591544" cy="1494559"/>
          </a:xfrm>
          <a:prstGeom prst="rect">
            <a:avLst/>
          </a:prstGeom>
          <a:solidFill>
            <a:srgbClr val="DFE8EA"/>
          </a:solidFill>
          <a:ln>
            <a:noFill/>
          </a:ln>
          <a:effectLst>
            <a:outerShdw blurRad="127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121752" y="4568251"/>
            <a:ext cx="726789" cy="2016177"/>
          </a:xfrm>
          <a:prstGeom prst="rect">
            <a:avLst/>
          </a:prstGeom>
          <a:solidFill>
            <a:srgbClr val="E2EA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192807" y="4945760"/>
            <a:ext cx="2951035" cy="1623815"/>
            <a:chOff x="676584" y="5058541"/>
            <a:chExt cx="2951035" cy="1623815"/>
          </a:xfrm>
        </p:grpSpPr>
        <p:sp>
          <p:nvSpPr>
            <p:cNvPr id="32" name="TextBox 31"/>
            <p:cNvSpPr txBox="1"/>
            <p:nvPr/>
          </p:nvSpPr>
          <p:spPr>
            <a:xfrm>
              <a:off x="676584" y="5058541"/>
              <a:ext cx="1830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/>
                  </a:solidFill>
                </a:rPr>
                <a:t>INFOGRAPHIC</a:t>
              </a:r>
            </a:p>
            <a:p>
              <a:r>
                <a:rPr lang="en-US" b="1" dirty="0" smtClean="0">
                  <a:solidFill>
                    <a:schemeClr val="accent3"/>
                  </a:solidFill>
                </a:rPr>
                <a:t>OPTION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584" y="5620527"/>
              <a:ext cx="295103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Objectivity is a philosophical concept of being true independently from individual subjectivity caused by perception, emotions, or imagination. A proposition is considered to have objective truth when its truth conditions are met without bias caused by a sentient subject.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123319" y="4918365"/>
            <a:ext cx="2951035" cy="1623815"/>
            <a:chOff x="676584" y="5058541"/>
            <a:chExt cx="2951035" cy="1623815"/>
          </a:xfrm>
        </p:grpSpPr>
        <p:sp>
          <p:nvSpPr>
            <p:cNvPr id="35" name="TextBox 34"/>
            <p:cNvSpPr txBox="1"/>
            <p:nvPr/>
          </p:nvSpPr>
          <p:spPr>
            <a:xfrm>
              <a:off x="676584" y="5058541"/>
              <a:ext cx="1830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INFOGRAPHIC</a:t>
              </a:r>
            </a:p>
            <a:p>
              <a:r>
                <a:rPr lang="en-US" b="1" dirty="0" smtClean="0">
                  <a:solidFill>
                    <a:schemeClr val="accent1"/>
                  </a:solidFill>
                </a:rPr>
                <a:t>OPTION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6584" y="5620527"/>
              <a:ext cx="2951035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Objectivity is a philosophical concept of being true independently from individual subjectivity caused by perception, emotions, or imagination. A proposition is considered to have objective truth when its truth conditions are met without bias caused by a sentient subject.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 rot="16200000">
            <a:off x="1163640" y="1923183"/>
            <a:ext cx="177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AC7F00"/>
                </a:solidFill>
              </a:rPr>
              <a:t>OPTION</a:t>
            </a:r>
            <a:endParaRPr lang="en-US" sz="3200" b="1" dirty="0">
              <a:solidFill>
                <a:srgbClr val="AC7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5498428" y="1952142"/>
            <a:ext cx="177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78FBF"/>
                </a:solidFill>
              </a:rPr>
              <a:t>OPTION</a:t>
            </a:r>
            <a:endParaRPr lang="en-US" sz="3200" b="1" dirty="0">
              <a:solidFill>
                <a:srgbClr val="178FB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0005449" y="1968288"/>
            <a:ext cx="177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OPTION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6134065" y="3692290"/>
            <a:ext cx="498992" cy="628358"/>
            <a:chOff x="4772" y="2013"/>
            <a:chExt cx="837" cy="105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192" y="2187"/>
              <a:ext cx="204" cy="204"/>
            </a:xfrm>
            <a:custGeom>
              <a:avLst/>
              <a:gdLst>
                <a:gd name="T0" fmla="*/ 306 w 612"/>
                <a:gd name="T1" fmla="*/ 0 h 613"/>
                <a:gd name="T2" fmla="*/ 348 w 612"/>
                <a:gd name="T3" fmla="*/ 2 h 613"/>
                <a:gd name="T4" fmla="*/ 387 w 612"/>
                <a:gd name="T5" fmla="*/ 10 h 613"/>
                <a:gd name="T6" fmla="*/ 425 w 612"/>
                <a:gd name="T7" fmla="*/ 24 h 613"/>
                <a:gd name="T8" fmla="*/ 460 w 612"/>
                <a:gd name="T9" fmla="*/ 41 h 613"/>
                <a:gd name="T10" fmla="*/ 493 w 612"/>
                <a:gd name="T11" fmla="*/ 63 h 613"/>
                <a:gd name="T12" fmla="*/ 523 w 612"/>
                <a:gd name="T13" fmla="*/ 89 h 613"/>
                <a:gd name="T14" fmla="*/ 548 w 612"/>
                <a:gd name="T15" fmla="*/ 119 h 613"/>
                <a:gd name="T16" fmla="*/ 570 w 612"/>
                <a:gd name="T17" fmla="*/ 151 h 613"/>
                <a:gd name="T18" fmla="*/ 588 w 612"/>
                <a:gd name="T19" fmla="*/ 186 h 613"/>
                <a:gd name="T20" fmla="*/ 601 w 612"/>
                <a:gd name="T21" fmla="*/ 225 h 613"/>
                <a:gd name="T22" fmla="*/ 609 w 612"/>
                <a:gd name="T23" fmla="*/ 264 h 613"/>
                <a:gd name="T24" fmla="*/ 612 w 612"/>
                <a:gd name="T25" fmla="*/ 306 h 613"/>
                <a:gd name="T26" fmla="*/ 609 w 612"/>
                <a:gd name="T27" fmla="*/ 348 h 613"/>
                <a:gd name="T28" fmla="*/ 601 w 612"/>
                <a:gd name="T29" fmla="*/ 387 h 613"/>
                <a:gd name="T30" fmla="*/ 588 w 612"/>
                <a:gd name="T31" fmla="*/ 425 h 613"/>
                <a:gd name="T32" fmla="*/ 570 w 612"/>
                <a:gd name="T33" fmla="*/ 460 h 613"/>
                <a:gd name="T34" fmla="*/ 548 w 612"/>
                <a:gd name="T35" fmla="*/ 493 h 613"/>
                <a:gd name="T36" fmla="*/ 523 w 612"/>
                <a:gd name="T37" fmla="*/ 523 h 613"/>
                <a:gd name="T38" fmla="*/ 493 w 612"/>
                <a:gd name="T39" fmla="*/ 548 h 613"/>
                <a:gd name="T40" fmla="*/ 460 w 612"/>
                <a:gd name="T41" fmla="*/ 570 h 613"/>
                <a:gd name="T42" fmla="*/ 425 w 612"/>
                <a:gd name="T43" fmla="*/ 588 h 613"/>
                <a:gd name="T44" fmla="*/ 387 w 612"/>
                <a:gd name="T45" fmla="*/ 601 h 613"/>
                <a:gd name="T46" fmla="*/ 348 w 612"/>
                <a:gd name="T47" fmla="*/ 609 h 613"/>
                <a:gd name="T48" fmla="*/ 306 w 612"/>
                <a:gd name="T49" fmla="*/ 613 h 613"/>
                <a:gd name="T50" fmla="*/ 265 w 612"/>
                <a:gd name="T51" fmla="*/ 609 h 613"/>
                <a:gd name="T52" fmla="*/ 225 w 612"/>
                <a:gd name="T53" fmla="*/ 601 h 613"/>
                <a:gd name="T54" fmla="*/ 188 w 612"/>
                <a:gd name="T55" fmla="*/ 588 h 613"/>
                <a:gd name="T56" fmla="*/ 151 w 612"/>
                <a:gd name="T57" fmla="*/ 570 h 613"/>
                <a:gd name="T58" fmla="*/ 119 w 612"/>
                <a:gd name="T59" fmla="*/ 548 h 613"/>
                <a:gd name="T60" fmla="*/ 89 w 612"/>
                <a:gd name="T61" fmla="*/ 523 h 613"/>
                <a:gd name="T62" fmla="*/ 63 w 612"/>
                <a:gd name="T63" fmla="*/ 493 h 613"/>
                <a:gd name="T64" fmla="*/ 42 w 612"/>
                <a:gd name="T65" fmla="*/ 460 h 613"/>
                <a:gd name="T66" fmla="*/ 24 w 612"/>
                <a:gd name="T67" fmla="*/ 425 h 613"/>
                <a:gd name="T68" fmla="*/ 11 w 612"/>
                <a:gd name="T69" fmla="*/ 387 h 613"/>
                <a:gd name="T70" fmla="*/ 2 w 612"/>
                <a:gd name="T71" fmla="*/ 348 h 613"/>
                <a:gd name="T72" fmla="*/ 0 w 612"/>
                <a:gd name="T73" fmla="*/ 306 h 613"/>
                <a:gd name="T74" fmla="*/ 2 w 612"/>
                <a:gd name="T75" fmla="*/ 264 h 613"/>
                <a:gd name="T76" fmla="*/ 11 w 612"/>
                <a:gd name="T77" fmla="*/ 225 h 613"/>
                <a:gd name="T78" fmla="*/ 24 w 612"/>
                <a:gd name="T79" fmla="*/ 186 h 613"/>
                <a:gd name="T80" fmla="*/ 42 w 612"/>
                <a:gd name="T81" fmla="*/ 151 h 613"/>
                <a:gd name="T82" fmla="*/ 63 w 612"/>
                <a:gd name="T83" fmla="*/ 119 h 613"/>
                <a:gd name="T84" fmla="*/ 89 w 612"/>
                <a:gd name="T85" fmla="*/ 89 h 613"/>
                <a:gd name="T86" fmla="*/ 119 w 612"/>
                <a:gd name="T87" fmla="*/ 63 h 613"/>
                <a:gd name="T88" fmla="*/ 151 w 612"/>
                <a:gd name="T89" fmla="*/ 41 h 613"/>
                <a:gd name="T90" fmla="*/ 188 w 612"/>
                <a:gd name="T91" fmla="*/ 24 h 613"/>
                <a:gd name="T92" fmla="*/ 225 w 612"/>
                <a:gd name="T93" fmla="*/ 10 h 613"/>
                <a:gd name="T94" fmla="*/ 265 w 612"/>
                <a:gd name="T95" fmla="*/ 2 h 613"/>
                <a:gd name="T96" fmla="*/ 306 w 612"/>
                <a:gd name="T9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2" h="613">
                  <a:moveTo>
                    <a:pt x="306" y="0"/>
                  </a:moveTo>
                  <a:lnTo>
                    <a:pt x="348" y="2"/>
                  </a:lnTo>
                  <a:lnTo>
                    <a:pt x="387" y="10"/>
                  </a:lnTo>
                  <a:lnTo>
                    <a:pt x="425" y="24"/>
                  </a:lnTo>
                  <a:lnTo>
                    <a:pt x="460" y="41"/>
                  </a:lnTo>
                  <a:lnTo>
                    <a:pt x="493" y="63"/>
                  </a:lnTo>
                  <a:lnTo>
                    <a:pt x="523" y="89"/>
                  </a:lnTo>
                  <a:lnTo>
                    <a:pt x="548" y="119"/>
                  </a:lnTo>
                  <a:lnTo>
                    <a:pt x="570" y="151"/>
                  </a:lnTo>
                  <a:lnTo>
                    <a:pt x="588" y="186"/>
                  </a:lnTo>
                  <a:lnTo>
                    <a:pt x="601" y="225"/>
                  </a:lnTo>
                  <a:lnTo>
                    <a:pt x="609" y="264"/>
                  </a:lnTo>
                  <a:lnTo>
                    <a:pt x="612" y="306"/>
                  </a:lnTo>
                  <a:lnTo>
                    <a:pt x="609" y="348"/>
                  </a:lnTo>
                  <a:lnTo>
                    <a:pt x="601" y="387"/>
                  </a:lnTo>
                  <a:lnTo>
                    <a:pt x="588" y="425"/>
                  </a:lnTo>
                  <a:lnTo>
                    <a:pt x="570" y="460"/>
                  </a:lnTo>
                  <a:lnTo>
                    <a:pt x="548" y="493"/>
                  </a:lnTo>
                  <a:lnTo>
                    <a:pt x="523" y="523"/>
                  </a:lnTo>
                  <a:lnTo>
                    <a:pt x="493" y="548"/>
                  </a:lnTo>
                  <a:lnTo>
                    <a:pt x="460" y="570"/>
                  </a:lnTo>
                  <a:lnTo>
                    <a:pt x="425" y="588"/>
                  </a:lnTo>
                  <a:lnTo>
                    <a:pt x="387" y="601"/>
                  </a:lnTo>
                  <a:lnTo>
                    <a:pt x="348" y="609"/>
                  </a:lnTo>
                  <a:lnTo>
                    <a:pt x="306" y="613"/>
                  </a:lnTo>
                  <a:lnTo>
                    <a:pt x="265" y="609"/>
                  </a:lnTo>
                  <a:lnTo>
                    <a:pt x="225" y="601"/>
                  </a:lnTo>
                  <a:lnTo>
                    <a:pt x="188" y="588"/>
                  </a:lnTo>
                  <a:lnTo>
                    <a:pt x="151" y="570"/>
                  </a:lnTo>
                  <a:lnTo>
                    <a:pt x="119" y="548"/>
                  </a:lnTo>
                  <a:lnTo>
                    <a:pt x="89" y="523"/>
                  </a:lnTo>
                  <a:lnTo>
                    <a:pt x="63" y="493"/>
                  </a:lnTo>
                  <a:lnTo>
                    <a:pt x="42" y="460"/>
                  </a:lnTo>
                  <a:lnTo>
                    <a:pt x="24" y="425"/>
                  </a:lnTo>
                  <a:lnTo>
                    <a:pt x="11" y="387"/>
                  </a:lnTo>
                  <a:lnTo>
                    <a:pt x="2" y="348"/>
                  </a:lnTo>
                  <a:lnTo>
                    <a:pt x="0" y="306"/>
                  </a:lnTo>
                  <a:lnTo>
                    <a:pt x="2" y="264"/>
                  </a:lnTo>
                  <a:lnTo>
                    <a:pt x="11" y="225"/>
                  </a:lnTo>
                  <a:lnTo>
                    <a:pt x="24" y="186"/>
                  </a:lnTo>
                  <a:lnTo>
                    <a:pt x="42" y="151"/>
                  </a:lnTo>
                  <a:lnTo>
                    <a:pt x="63" y="119"/>
                  </a:lnTo>
                  <a:lnTo>
                    <a:pt x="89" y="89"/>
                  </a:lnTo>
                  <a:lnTo>
                    <a:pt x="119" y="63"/>
                  </a:lnTo>
                  <a:lnTo>
                    <a:pt x="151" y="41"/>
                  </a:lnTo>
                  <a:lnTo>
                    <a:pt x="188" y="24"/>
                  </a:lnTo>
                  <a:lnTo>
                    <a:pt x="225" y="10"/>
                  </a:lnTo>
                  <a:lnTo>
                    <a:pt x="265" y="2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5282" y="2507"/>
              <a:ext cx="131" cy="131"/>
            </a:xfrm>
            <a:custGeom>
              <a:avLst/>
              <a:gdLst>
                <a:gd name="T0" fmla="*/ 197 w 393"/>
                <a:gd name="T1" fmla="*/ 0 h 393"/>
                <a:gd name="T2" fmla="*/ 232 w 393"/>
                <a:gd name="T3" fmla="*/ 3 h 393"/>
                <a:gd name="T4" fmla="*/ 265 w 393"/>
                <a:gd name="T5" fmla="*/ 13 h 393"/>
                <a:gd name="T6" fmla="*/ 296 w 393"/>
                <a:gd name="T7" fmla="*/ 27 h 393"/>
                <a:gd name="T8" fmla="*/ 323 w 393"/>
                <a:gd name="T9" fmla="*/ 46 h 393"/>
                <a:gd name="T10" fmla="*/ 347 w 393"/>
                <a:gd name="T11" fmla="*/ 70 h 393"/>
                <a:gd name="T12" fmla="*/ 366 w 393"/>
                <a:gd name="T13" fmla="*/ 97 h 393"/>
                <a:gd name="T14" fmla="*/ 381 w 393"/>
                <a:gd name="T15" fmla="*/ 128 h 393"/>
                <a:gd name="T16" fmla="*/ 390 w 393"/>
                <a:gd name="T17" fmla="*/ 162 h 393"/>
                <a:gd name="T18" fmla="*/ 393 w 393"/>
                <a:gd name="T19" fmla="*/ 197 h 393"/>
                <a:gd name="T20" fmla="*/ 390 w 393"/>
                <a:gd name="T21" fmla="*/ 232 h 393"/>
                <a:gd name="T22" fmla="*/ 381 w 393"/>
                <a:gd name="T23" fmla="*/ 265 h 393"/>
                <a:gd name="T24" fmla="*/ 366 w 393"/>
                <a:gd name="T25" fmla="*/ 296 h 393"/>
                <a:gd name="T26" fmla="*/ 347 w 393"/>
                <a:gd name="T27" fmla="*/ 324 h 393"/>
                <a:gd name="T28" fmla="*/ 323 w 393"/>
                <a:gd name="T29" fmla="*/ 347 h 393"/>
                <a:gd name="T30" fmla="*/ 296 w 393"/>
                <a:gd name="T31" fmla="*/ 366 h 393"/>
                <a:gd name="T32" fmla="*/ 265 w 393"/>
                <a:gd name="T33" fmla="*/ 381 h 393"/>
                <a:gd name="T34" fmla="*/ 232 w 393"/>
                <a:gd name="T35" fmla="*/ 390 h 393"/>
                <a:gd name="T36" fmla="*/ 197 w 393"/>
                <a:gd name="T37" fmla="*/ 393 h 393"/>
                <a:gd name="T38" fmla="*/ 162 w 393"/>
                <a:gd name="T39" fmla="*/ 390 h 393"/>
                <a:gd name="T40" fmla="*/ 127 w 393"/>
                <a:gd name="T41" fmla="*/ 381 h 393"/>
                <a:gd name="T42" fmla="*/ 97 w 393"/>
                <a:gd name="T43" fmla="*/ 366 h 393"/>
                <a:gd name="T44" fmla="*/ 70 w 393"/>
                <a:gd name="T45" fmla="*/ 347 h 393"/>
                <a:gd name="T46" fmla="*/ 46 w 393"/>
                <a:gd name="T47" fmla="*/ 324 h 393"/>
                <a:gd name="T48" fmla="*/ 27 w 393"/>
                <a:gd name="T49" fmla="*/ 296 h 393"/>
                <a:gd name="T50" fmla="*/ 13 w 393"/>
                <a:gd name="T51" fmla="*/ 265 h 393"/>
                <a:gd name="T52" fmla="*/ 3 w 393"/>
                <a:gd name="T53" fmla="*/ 232 h 393"/>
                <a:gd name="T54" fmla="*/ 0 w 393"/>
                <a:gd name="T55" fmla="*/ 197 h 393"/>
                <a:gd name="T56" fmla="*/ 3 w 393"/>
                <a:gd name="T57" fmla="*/ 162 h 393"/>
                <a:gd name="T58" fmla="*/ 13 w 393"/>
                <a:gd name="T59" fmla="*/ 128 h 393"/>
                <a:gd name="T60" fmla="*/ 27 w 393"/>
                <a:gd name="T61" fmla="*/ 97 h 393"/>
                <a:gd name="T62" fmla="*/ 46 w 393"/>
                <a:gd name="T63" fmla="*/ 70 h 393"/>
                <a:gd name="T64" fmla="*/ 70 w 393"/>
                <a:gd name="T65" fmla="*/ 46 h 393"/>
                <a:gd name="T66" fmla="*/ 97 w 393"/>
                <a:gd name="T67" fmla="*/ 27 h 393"/>
                <a:gd name="T68" fmla="*/ 127 w 393"/>
                <a:gd name="T69" fmla="*/ 13 h 393"/>
                <a:gd name="T70" fmla="*/ 162 w 393"/>
                <a:gd name="T71" fmla="*/ 3 h 393"/>
                <a:gd name="T72" fmla="*/ 197 w 393"/>
                <a:gd name="T73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3" h="393">
                  <a:moveTo>
                    <a:pt x="197" y="0"/>
                  </a:moveTo>
                  <a:lnTo>
                    <a:pt x="232" y="3"/>
                  </a:lnTo>
                  <a:lnTo>
                    <a:pt x="265" y="13"/>
                  </a:lnTo>
                  <a:lnTo>
                    <a:pt x="296" y="27"/>
                  </a:lnTo>
                  <a:lnTo>
                    <a:pt x="323" y="46"/>
                  </a:lnTo>
                  <a:lnTo>
                    <a:pt x="347" y="70"/>
                  </a:lnTo>
                  <a:lnTo>
                    <a:pt x="366" y="97"/>
                  </a:lnTo>
                  <a:lnTo>
                    <a:pt x="381" y="128"/>
                  </a:lnTo>
                  <a:lnTo>
                    <a:pt x="390" y="162"/>
                  </a:lnTo>
                  <a:lnTo>
                    <a:pt x="393" y="197"/>
                  </a:lnTo>
                  <a:lnTo>
                    <a:pt x="390" y="232"/>
                  </a:lnTo>
                  <a:lnTo>
                    <a:pt x="381" y="265"/>
                  </a:lnTo>
                  <a:lnTo>
                    <a:pt x="366" y="296"/>
                  </a:lnTo>
                  <a:lnTo>
                    <a:pt x="347" y="324"/>
                  </a:lnTo>
                  <a:lnTo>
                    <a:pt x="323" y="347"/>
                  </a:lnTo>
                  <a:lnTo>
                    <a:pt x="296" y="366"/>
                  </a:lnTo>
                  <a:lnTo>
                    <a:pt x="265" y="381"/>
                  </a:lnTo>
                  <a:lnTo>
                    <a:pt x="232" y="390"/>
                  </a:lnTo>
                  <a:lnTo>
                    <a:pt x="197" y="393"/>
                  </a:lnTo>
                  <a:lnTo>
                    <a:pt x="162" y="390"/>
                  </a:lnTo>
                  <a:lnTo>
                    <a:pt x="127" y="381"/>
                  </a:lnTo>
                  <a:lnTo>
                    <a:pt x="97" y="366"/>
                  </a:lnTo>
                  <a:lnTo>
                    <a:pt x="70" y="347"/>
                  </a:lnTo>
                  <a:lnTo>
                    <a:pt x="46" y="324"/>
                  </a:lnTo>
                  <a:lnTo>
                    <a:pt x="27" y="296"/>
                  </a:lnTo>
                  <a:lnTo>
                    <a:pt x="13" y="265"/>
                  </a:lnTo>
                  <a:lnTo>
                    <a:pt x="3" y="232"/>
                  </a:lnTo>
                  <a:lnTo>
                    <a:pt x="0" y="197"/>
                  </a:lnTo>
                  <a:lnTo>
                    <a:pt x="3" y="162"/>
                  </a:lnTo>
                  <a:lnTo>
                    <a:pt x="13" y="128"/>
                  </a:lnTo>
                  <a:lnTo>
                    <a:pt x="27" y="97"/>
                  </a:lnTo>
                  <a:lnTo>
                    <a:pt x="46" y="70"/>
                  </a:lnTo>
                  <a:lnTo>
                    <a:pt x="70" y="46"/>
                  </a:lnTo>
                  <a:lnTo>
                    <a:pt x="97" y="27"/>
                  </a:lnTo>
                  <a:lnTo>
                    <a:pt x="127" y="13"/>
                  </a:lnTo>
                  <a:lnTo>
                    <a:pt x="162" y="3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4772" y="2013"/>
              <a:ext cx="837" cy="1054"/>
            </a:xfrm>
            <a:custGeom>
              <a:avLst/>
              <a:gdLst>
                <a:gd name="T0" fmla="*/ 1521 w 2511"/>
                <a:gd name="T1" fmla="*/ 1479 h 3162"/>
                <a:gd name="T2" fmla="*/ 1439 w 2511"/>
                <a:gd name="T3" fmla="*/ 1684 h 3162"/>
                <a:gd name="T4" fmla="*/ 1526 w 2511"/>
                <a:gd name="T5" fmla="*/ 1887 h 3162"/>
                <a:gd name="T6" fmla="*/ 1733 w 2511"/>
                <a:gd name="T7" fmla="*/ 1968 h 3162"/>
                <a:gd name="T8" fmla="*/ 1936 w 2511"/>
                <a:gd name="T9" fmla="*/ 1880 h 3162"/>
                <a:gd name="T10" fmla="*/ 2016 w 2511"/>
                <a:gd name="T11" fmla="*/ 1676 h 3162"/>
                <a:gd name="T12" fmla="*/ 1928 w 2511"/>
                <a:gd name="T13" fmla="*/ 1472 h 3162"/>
                <a:gd name="T14" fmla="*/ 1724 w 2511"/>
                <a:gd name="T15" fmla="*/ 1391 h 3162"/>
                <a:gd name="T16" fmla="*/ 1450 w 2511"/>
                <a:gd name="T17" fmla="*/ 395 h 3162"/>
                <a:gd name="T18" fmla="*/ 1201 w 2511"/>
                <a:gd name="T19" fmla="*/ 568 h 3162"/>
                <a:gd name="T20" fmla="*/ 1119 w 2511"/>
                <a:gd name="T21" fmla="*/ 856 h 3162"/>
                <a:gd name="T22" fmla="*/ 1239 w 2511"/>
                <a:gd name="T23" fmla="*/ 1134 h 3162"/>
                <a:gd name="T24" fmla="*/ 1526 w 2511"/>
                <a:gd name="T25" fmla="*/ 1383 h 3162"/>
                <a:gd name="T26" fmla="*/ 1786 w 2511"/>
                <a:gd name="T27" fmla="*/ 1339 h 3162"/>
                <a:gd name="T28" fmla="*/ 1978 w 2511"/>
                <a:gd name="T29" fmla="*/ 1010 h 3162"/>
                <a:gd name="T30" fmla="*/ 2001 w 2511"/>
                <a:gd name="T31" fmla="*/ 710 h 3162"/>
                <a:gd name="T32" fmla="*/ 1827 w 2511"/>
                <a:gd name="T33" fmla="*/ 462 h 3162"/>
                <a:gd name="T34" fmla="*/ 1410 w 2511"/>
                <a:gd name="T35" fmla="*/ 3 h 3162"/>
                <a:gd name="T36" fmla="*/ 1857 w 2511"/>
                <a:gd name="T37" fmla="*/ 95 h 3162"/>
                <a:gd name="T38" fmla="*/ 2181 w 2511"/>
                <a:gd name="T39" fmla="*/ 322 h 3162"/>
                <a:gd name="T40" fmla="*/ 2399 w 2511"/>
                <a:gd name="T41" fmla="*/ 626 h 3162"/>
                <a:gd name="T42" fmla="*/ 2502 w 2511"/>
                <a:gd name="T43" fmla="*/ 935 h 3162"/>
                <a:gd name="T44" fmla="*/ 2478 w 2511"/>
                <a:gd name="T45" fmla="*/ 1324 h 3162"/>
                <a:gd name="T46" fmla="*/ 2348 w 2511"/>
                <a:gd name="T47" fmla="*/ 1684 h 3162"/>
                <a:gd name="T48" fmla="*/ 2178 w 2511"/>
                <a:gd name="T49" fmla="*/ 1960 h 3162"/>
                <a:gd name="T50" fmla="*/ 2044 w 2511"/>
                <a:gd name="T51" fmla="*/ 2176 h 3162"/>
                <a:gd name="T52" fmla="*/ 2016 w 2511"/>
                <a:gd name="T53" fmla="*/ 2402 h 3162"/>
                <a:gd name="T54" fmla="*/ 2119 w 2511"/>
                <a:gd name="T55" fmla="*/ 2693 h 3162"/>
                <a:gd name="T56" fmla="*/ 2286 w 2511"/>
                <a:gd name="T57" fmla="*/ 2935 h 3162"/>
                <a:gd name="T58" fmla="*/ 2442 w 2511"/>
                <a:gd name="T59" fmla="*/ 3100 h 3162"/>
                <a:gd name="T60" fmla="*/ 2511 w 2511"/>
                <a:gd name="T61" fmla="*/ 3162 h 3162"/>
                <a:gd name="T62" fmla="*/ 789 w 2511"/>
                <a:gd name="T63" fmla="*/ 3135 h 3162"/>
                <a:gd name="T64" fmla="*/ 897 w 2511"/>
                <a:gd name="T65" fmla="*/ 3037 h 3162"/>
                <a:gd name="T66" fmla="*/ 974 w 2511"/>
                <a:gd name="T67" fmla="*/ 2864 h 3162"/>
                <a:gd name="T68" fmla="*/ 921 w 2511"/>
                <a:gd name="T69" fmla="*/ 2670 h 3162"/>
                <a:gd name="T70" fmla="*/ 697 w 2511"/>
                <a:gd name="T71" fmla="*/ 2709 h 3162"/>
                <a:gd name="T72" fmla="*/ 448 w 2511"/>
                <a:gd name="T73" fmla="*/ 2721 h 3162"/>
                <a:gd name="T74" fmla="*/ 292 w 2511"/>
                <a:gd name="T75" fmla="*/ 2614 h 3162"/>
                <a:gd name="T76" fmla="*/ 287 w 2511"/>
                <a:gd name="T77" fmla="*/ 2489 h 3162"/>
                <a:gd name="T78" fmla="*/ 305 w 2511"/>
                <a:gd name="T79" fmla="*/ 2372 h 3162"/>
                <a:gd name="T80" fmla="*/ 233 w 2511"/>
                <a:gd name="T81" fmla="*/ 2268 h 3162"/>
                <a:gd name="T82" fmla="*/ 201 w 2511"/>
                <a:gd name="T83" fmla="*/ 2108 h 3162"/>
                <a:gd name="T84" fmla="*/ 222 w 2511"/>
                <a:gd name="T85" fmla="*/ 1976 h 3162"/>
                <a:gd name="T86" fmla="*/ 195 w 2511"/>
                <a:gd name="T87" fmla="*/ 1954 h 3162"/>
                <a:gd name="T88" fmla="*/ 73 w 2511"/>
                <a:gd name="T89" fmla="*/ 1912 h 3162"/>
                <a:gd name="T90" fmla="*/ 0 w 2511"/>
                <a:gd name="T91" fmla="*/ 1837 h 3162"/>
                <a:gd name="T92" fmla="*/ 36 w 2511"/>
                <a:gd name="T93" fmla="*/ 1735 h 3162"/>
                <a:gd name="T94" fmla="*/ 131 w 2511"/>
                <a:gd name="T95" fmla="*/ 1559 h 3162"/>
                <a:gd name="T96" fmla="*/ 230 w 2511"/>
                <a:gd name="T97" fmla="*/ 1397 h 3162"/>
                <a:gd name="T98" fmla="*/ 274 w 2511"/>
                <a:gd name="T99" fmla="*/ 1326 h 3162"/>
                <a:gd name="T100" fmla="*/ 242 w 2511"/>
                <a:gd name="T101" fmla="*/ 1264 h 3162"/>
                <a:gd name="T102" fmla="*/ 198 w 2511"/>
                <a:gd name="T103" fmla="*/ 1158 h 3162"/>
                <a:gd name="T104" fmla="*/ 204 w 2511"/>
                <a:gd name="T105" fmla="*/ 979 h 3162"/>
                <a:gd name="T106" fmla="*/ 294 w 2511"/>
                <a:gd name="T107" fmla="*/ 637 h 3162"/>
                <a:gd name="T108" fmla="*/ 494 w 2511"/>
                <a:gd name="T109" fmla="*/ 278 h 3162"/>
                <a:gd name="T110" fmla="*/ 810 w 2511"/>
                <a:gd name="T111" fmla="*/ 74 h 3162"/>
                <a:gd name="T112" fmla="*/ 1243 w 2511"/>
                <a:gd name="T113" fmla="*/ 0 h 3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11" h="3162">
                  <a:moveTo>
                    <a:pt x="1709" y="1323"/>
                  </a:moveTo>
                  <a:lnTo>
                    <a:pt x="1603" y="1345"/>
                  </a:lnTo>
                  <a:lnTo>
                    <a:pt x="1616" y="1414"/>
                  </a:lnTo>
                  <a:lnTo>
                    <a:pt x="1581" y="1430"/>
                  </a:lnTo>
                  <a:lnTo>
                    <a:pt x="1549" y="1453"/>
                  </a:lnTo>
                  <a:lnTo>
                    <a:pt x="1521" y="1479"/>
                  </a:lnTo>
                  <a:lnTo>
                    <a:pt x="1462" y="1440"/>
                  </a:lnTo>
                  <a:lnTo>
                    <a:pt x="1402" y="1533"/>
                  </a:lnTo>
                  <a:lnTo>
                    <a:pt x="1461" y="1570"/>
                  </a:lnTo>
                  <a:lnTo>
                    <a:pt x="1449" y="1607"/>
                  </a:lnTo>
                  <a:lnTo>
                    <a:pt x="1441" y="1645"/>
                  </a:lnTo>
                  <a:lnTo>
                    <a:pt x="1439" y="1684"/>
                  </a:lnTo>
                  <a:lnTo>
                    <a:pt x="1371" y="1698"/>
                  </a:lnTo>
                  <a:lnTo>
                    <a:pt x="1394" y="1806"/>
                  </a:lnTo>
                  <a:lnTo>
                    <a:pt x="1462" y="1791"/>
                  </a:lnTo>
                  <a:lnTo>
                    <a:pt x="1480" y="1827"/>
                  </a:lnTo>
                  <a:lnTo>
                    <a:pt x="1501" y="1859"/>
                  </a:lnTo>
                  <a:lnTo>
                    <a:pt x="1526" y="1887"/>
                  </a:lnTo>
                  <a:lnTo>
                    <a:pt x="1489" y="1946"/>
                  </a:lnTo>
                  <a:lnTo>
                    <a:pt x="1581" y="2006"/>
                  </a:lnTo>
                  <a:lnTo>
                    <a:pt x="1619" y="1947"/>
                  </a:lnTo>
                  <a:lnTo>
                    <a:pt x="1655" y="1959"/>
                  </a:lnTo>
                  <a:lnTo>
                    <a:pt x="1694" y="1966"/>
                  </a:lnTo>
                  <a:lnTo>
                    <a:pt x="1733" y="1968"/>
                  </a:lnTo>
                  <a:lnTo>
                    <a:pt x="1747" y="2037"/>
                  </a:lnTo>
                  <a:lnTo>
                    <a:pt x="1854" y="2014"/>
                  </a:lnTo>
                  <a:lnTo>
                    <a:pt x="1839" y="1946"/>
                  </a:lnTo>
                  <a:lnTo>
                    <a:pt x="1874" y="1928"/>
                  </a:lnTo>
                  <a:lnTo>
                    <a:pt x="1907" y="1906"/>
                  </a:lnTo>
                  <a:lnTo>
                    <a:pt x="1936" y="1880"/>
                  </a:lnTo>
                  <a:lnTo>
                    <a:pt x="1993" y="1919"/>
                  </a:lnTo>
                  <a:lnTo>
                    <a:pt x="2053" y="1827"/>
                  </a:lnTo>
                  <a:lnTo>
                    <a:pt x="1995" y="1788"/>
                  </a:lnTo>
                  <a:lnTo>
                    <a:pt x="2007" y="1752"/>
                  </a:lnTo>
                  <a:lnTo>
                    <a:pt x="2014" y="1714"/>
                  </a:lnTo>
                  <a:lnTo>
                    <a:pt x="2016" y="1676"/>
                  </a:lnTo>
                  <a:lnTo>
                    <a:pt x="2084" y="1661"/>
                  </a:lnTo>
                  <a:lnTo>
                    <a:pt x="2062" y="1554"/>
                  </a:lnTo>
                  <a:lnTo>
                    <a:pt x="1994" y="1568"/>
                  </a:lnTo>
                  <a:lnTo>
                    <a:pt x="1977" y="1533"/>
                  </a:lnTo>
                  <a:lnTo>
                    <a:pt x="1954" y="1501"/>
                  </a:lnTo>
                  <a:lnTo>
                    <a:pt x="1928" y="1472"/>
                  </a:lnTo>
                  <a:lnTo>
                    <a:pt x="1967" y="1414"/>
                  </a:lnTo>
                  <a:lnTo>
                    <a:pt x="1876" y="1354"/>
                  </a:lnTo>
                  <a:lnTo>
                    <a:pt x="1837" y="1413"/>
                  </a:lnTo>
                  <a:lnTo>
                    <a:pt x="1800" y="1400"/>
                  </a:lnTo>
                  <a:lnTo>
                    <a:pt x="1763" y="1393"/>
                  </a:lnTo>
                  <a:lnTo>
                    <a:pt x="1724" y="1391"/>
                  </a:lnTo>
                  <a:lnTo>
                    <a:pt x="1709" y="1323"/>
                  </a:lnTo>
                  <a:close/>
                  <a:moveTo>
                    <a:pt x="1608" y="273"/>
                  </a:moveTo>
                  <a:lnTo>
                    <a:pt x="1583" y="379"/>
                  </a:lnTo>
                  <a:lnTo>
                    <a:pt x="1538" y="379"/>
                  </a:lnTo>
                  <a:lnTo>
                    <a:pt x="1494" y="385"/>
                  </a:lnTo>
                  <a:lnTo>
                    <a:pt x="1450" y="395"/>
                  </a:lnTo>
                  <a:lnTo>
                    <a:pt x="1406" y="409"/>
                  </a:lnTo>
                  <a:lnTo>
                    <a:pt x="1348" y="316"/>
                  </a:lnTo>
                  <a:lnTo>
                    <a:pt x="1203" y="406"/>
                  </a:lnTo>
                  <a:lnTo>
                    <a:pt x="1261" y="499"/>
                  </a:lnTo>
                  <a:lnTo>
                    <a:pt x="1229" y="532"/>
                  </a:lnTo>
                  <a:lnTo>
                    <a:pt x="1201" y="568"/>
                  </a:lnTo>
                  <a:lnTo>
                    <a:pt x="1177" y="606"/>
                  </a:lnTo>
                  <a:lnTo>
                    <a:pt x="1157" y="645"/>
                  </a:lnTo>
                  <a:lnTo>
                    <a:pt x="1051" y="621"/>
                  </a:lnTo>
                  <a:lnTo>
                    <a:pt x="1013" y="787"/>
                  </a:lnTo>
                  <a:lnTo>
                    <a:pt x="1119" y="812"/>
                  </a:lnTo>
                  <a:lnTo>
                    <a:pt x="1119" y="856"/>
                  </a:lnTo>
                  <a:lnTo>
                    <a:pt x="1124" y="901"/>
                  </a:lnTo>
                  <a:lnTo>
                    <a:pt x="1134" y="945"/>
                  </a:lnTo>
                  <a:lnTo>
                    <a:pt x="1149" y="989"/>
                  </a:lnTo>
                  <a:lnTo>
                    <a:pt x="1057" y="1047"/>
                  </a:lnTo>
                  <a:lnTo>
                    <a:pt x="1147" y="1191"/>
                  </a:lnTo>
                  <a:lnTo>
                    <a:pt x="1239" y="1134"/>
                  </a:lnTo>
                  <a:lnTo>
                    <a:pt x="1272" y="1166"/>
                  </a:lnTo>
                  <a:lnTo>
                    <a:pt x="1307" y="1194"/>
                  </a:lnTo>
                  <a:lnTo>
                    <a:pt x="1345" y="1218"/>
                  </a:lnTo>
                  <a:lnTo>
                    <a:pt x="1384" y="1238"/>
                  </a:lnTo>
                  <a:lnTo>
                    <a:pt x="1361" y="1345"/>
                  </a:lnTo>
                  <a:lnTo>
                    <a:pt x="1526" y="1383"/>
                  </a:lnTo>
                  <a:lnTo>
                    <a:pt x="1551" y="1277"/>
                  </a:lnTo>
                  <a:lnTo>
                    <a:pt x="1595" y="1276"/>
                  </a:lnTo>
                  <a:lnTo>
                    <a:pt x="1641" y="1271"/>
                  </a:lnTo>
                  <a:lnTo>
                    <a:pt x="1685" y="1261"/>
                  </a:lnTo>
                  <a:lnTo>
                    <a:pt x="1729" y="1247"/>
                  </a:lnTo>
                  <a:lnTo>
                    <a:pt x="1786" y="1339"/>
                  </a:lnTo>
                  <a:lnTo>
                    <a:pt x="1930" y="1248"/>
                  </a:lnTo>
                  <a:lnTo>
                    <a:pt x="1873" y="1156"/>
                  </a:lnTo>
                  <a:lnTo>
                    <a:pt x="1906" y="1123"/>
                  </a:lnTo>
                  <a:lnTo>
                    <a:pt x="1933" y="1088"/>
                  </a:lnTo>
                  <a:lnTo>
                    <a:pt x="1957" y="1050"/>
                  </a:lnTo>
                  <a:lnTo>
                    <a:pt x="1978" y="1010"/>
                  </a:lnTo>
                  <a:lnTo>
                    <a:pt x="2083" y="1034"/>
                  </a:lnTo>
                  <a:lnTo>
                    <a:pt x="2122" y="869"/>
                  </a:lnTo>
                  <a:lnTo>
                    <a:pt x="2016" y="844"/>
                  </a:lnTo>
                  <a:lnTo>
                    <a:pt x="2015" y="799"/>
                  </a:lnTo>
                  <a:lnTo>
                    <a:pt x="2010" y="754"/>
                  </a:lnTo>
                  <a:lnTo>
                    <a:pt x="2001" y="710"/>
                  </a:lnTo>
                  <a:lnTo>
                    <a:pt x="1986" y="666"/>
                  </a:lnTo>
                  <a:lnTo>
                    <a:pt x="2078" y="609"/>
                  </a:lnTo>
                  <a:lnTo>
                    <a:pt x="1988" y="464"/>
                  </a:lnTo>
                  <a:lnTo>
                    <a:pt x="1896" y="522"/>
                  </a:lnTo>
                  <a:lnTo>
                    <a:pt x="1863" y="490"/>
                  </a:lnTo>
                  <a:lnTo>
                    <a:pt x="1827" y="462"/>
                  </a:lnTo>
                  <a:lnTo>
                    <a:pt x="1790" y="437"/>
                  </a:lnTo>
                  <a:lnTo>
                    <a:pt x="1749" y="418"/>
                  </a:lnTo>
                  <a:lnTo>
                    <a:pt x="1774" y="311"/>
                  </a:lnTo>
                  <a:lnTo>
                    <a:pt x="1608" y="273"/>
                  </a:lnTo>
                  <a:close/>
                  <a:moveTo>
                    <a:pt x="1325" y="0"/>
                  </a:moveTo>
                  <a:lnTo>
                    <a:pt x="1410" y="3"/>
                  </a:lnTo>
                  <a:lnTo>
                    <a:pt x="1498" y="9"/>
                  </a:lnTo>
                  <a:lnTo>
                    <a:pt x="1588" y="19"/>
                  </a:lnTo>
                  <a:lnTo>
                    <a:pt x="1659" y="31"/>
                  </a:lnTo>
                  <a:lnTo>
                    <a:pt x="1728" y="47"/>
                  </a:lnTo>
                  <a:lnTo>
                    <a:pt x="1794" y="69"/>
                  </a:lnTo>
                  <a:lnTo>
                    <a:pt x="1857" y="95"/>
                  </a:lnTo>
                  <a:lnTo>
                    <a:pt x="1918" y="124"/>
                  </a:lnTo>
                  <a:lnTo>
                    <a:pt x="1976" y="158"/>
                  </a:lnTo>
                  <a:lnTo>
                    <a:pt x="2032" y="194"/>
                  </a:lnTo>
                  <a:lnTo>
                    <a:pt x="2083" y="235"/>
                  </a:lnTo>
                  <a:lnTo>
                    <a:pt x="2134" y="277"/>
                  </a:lnTo>
                  <a:lnTo>
                    <a:pt x="2181" y="322"/>
                  </a:lnTo>
                  <a:lnTo>
                    <a:pt x="2224" y="370"/>
                  </a:lnTo>
                  <a:lnTo>
                    <a:pt x="2265" y="419"/>
                  </a:lnTo>
                  <a:lnTo>
                    <a:pt x="2304" y="469"/>
                  </a:lnTo>
                  <a:lnTo>
                    <a:pt x="2338" y="520"/>
                  </a:lnTo>
                  <a:lnTo>
                    <a:pt x="2370" y="573"/>
                  </a:lnTo>
                  <a:lnTo>
                    <a:pt x="2399" y="626"/>
                  </a:lnTo>
                  <a:lnTo>
                    <a:pt x="2424" y="678"/>
                  </a:lnTo>
                  <a:lnTo>
                    <a:pt x="2446" y="732"/>
                  </a:lnTo>
                  <a:lnTo>
                    <a:pt x="2465" y="784"/>
                  </a:lnTo>
                  <a:lnTo>
                    <a:pt x="2480" y="836"/>
                  </a:lnTo>
                  <a:lnTo>
                    <a:pt x="2493" y="886"/>
                  </a:lnTo>
                  <a:lnTo>
                    <a:pt x="2502" y="935"/>
                  </a:lnTo>
                  <a:lnTo>
                    <a:pt x="2507" y="982"/>
                  </a:lnTo>
                  <a:lnTo>
                    <a:pt x="2509" y="1027"/>
                  </a:lnTo>
                  <a:lnTo>
                    <a:pt x="2507" y="1107"/>
                  </a:lnTo>
                  <a:lnTo>
                    <a:pt x="2502" y="1182"/>
                  </a:lnTo>
                  <a:lnTo>
                    <a:pt x="2492" y="1255"/>
                  </a:lnTo>
                  <a:lnTo>
                    <a:pt x="2478" y="1324"/>
                  </a:lnTo>
                  <a:lnTo>
                    <a:pt x="2463" y="1391"/>
                  </a:lnTo>
                  <a:lnTo>
                    <a:pt x="2444" y="1454"/>
                  </a:lnTo>
                  <a:lnTo>
                    <a:pt x="2422" y="1515"/>
                  </a:lnTo>
                  <a:lnTo>
                    <a:pt x="2399" y="1574"/>
                  </a:lnTo>
                  <a:lnTo>
                    <a:pt x="2374" y="1630"/>
                  </a:lnTo>
                  <a:lnTo>
                    <a:pt x="2348" y="1684"/>
                  </a:lnTo>
                  <a:lnTo>
                    <a:pt x="2320" y="1735"/>
                  </a:lnTo>
                  <a:lnTo>
                    <a:pt x="2292" y="1783"/>
                  </a:lnTo>
                  <a:lnTo>
                    <a:pt x="2263" y="1831"/>
                  </a:lnTo>
                  <a:lnTo>
                    <a:pt x="2234" y="1875"/>
                  </a:lnTo>
                  <a:lnTo>
                    <a:pt x="2206" y="1919"/>
                  </a:lnTo>
                  <a:lnTo>
                    <a:pt x="2178" y="1960"/>
                  </a:lnTo>
                  <a:lnTo>
                    <a:pt x="2152" y="1999"/>
                  </a:lnTo>
                  <a:lnTo>
                    <a:pt x="2127" y="2038"/>
                  </a:lnTo>
                  <a:lnTo>
                    <a:pt x="2103" y="2074"/>
                  </a:lnTo>
                  <a:lnTo>
                    <a:pt x="2081" y="2109"/>
                  </a:lnTo>
                  <a:lnTo>
                    <a:pt x="2062" y="2143"/>
                  </a:lnTo>
                  <a:lnTo>
                    <a:pt x="2044" y="2176"/>
                  </a:lnTo>
                  <a:lnTo>
                    <a:pt x="2031" y="2207"/>
                  </a:lnTo>
                  <a:lnTo>
                    <a:pt x="2020" y="2238"/>
                  </a:lnTo>
                  <a:lnTo>
                    <a:pt x="2013" y="2268"/>
                  </a:lnTo>
                  <a:lnTo>
                    <a:pt x="2010" y="2298"/>
                  </a:lnTo>
                  <a:lnTo>
                    <a:pt x="2011" y="2350"/>
                  </a:lnTo>
                  <a:lnTo>
                    <a:pt x="2016" y="2402"/>
                  </a:lnTo>
                  <a:lnTo>
                    <a:pt x="2025" y="2453"/>
                  </a:lnTo>
                  <a:lnTo>
                    <a:pt x="2039" y="2502"/>
                  </a:lnTo>
                  <a:lnTo>
                    <a:pt x="2054" y="2552"/>
                  </a:lnTo>
                  <a:lnTo>
                    <a:pt x="2074" y="2599"/>
                  </a:lnTo>
                  <a:lnTo>
                    <a:pt x="2095" y="2647"/>
                  </a:lnTo>
                  <a:lnTo>
                    <a:pt x="2119" y="2693"/>
                  </a:lnTo>
                  <a:lnTo>
                    <a:pt x="2144" y="2737"/>
                  </a:lnTo>
                  <a:lnTo>
                    <a:pt x="2171" y="2781"/>
                  </a:lnTo>
                  <a:lnTo>
                    <a:pt x="2199" y="2822"/>
                  </a:lnTo>
                  <a:lnTo>
                    <a:pt x="2228" y="2861"/>
                  </a:lnTo>
                  <a:lnTo>
                    <a:pt x="2257" y="2899"/>
                  </a:lnTo>
                  <a:lnTo>
                    <a:pt x="2286" y="2935"/>
                  </a:lnTo>
                  <a:lnTo>
                    <a:pt x="2315" y="2969"/>
                  </a:lnTo>
                  <a:lnTo>
                    <a:pt x="2343" y="3000"/>
                  </a:lnTo>
                  <a:lnTo>
                    <a:pt x="2371" y="3029"/>
                  </a:lnTo>
                  <a:lnTo>
                    <a:pt x="2397" y="3056"/>
                  </a:lnTo>
                  <a:lnTo>
                    <a:pt x="2420" y="3080"/>
                  </a:lnTo>
                  <a:lnTo>
                    <a:pt x="2442" y="3100"/>
                  </a:lnTo>
                  <a:lnTo>
                    <a:pt x="2462" y="3119"/>
                  </a:lnTo>
                  <a:lnTo>
                    <a:pt x="2479" y="3134"/>
                  </a:lnTo>
                  <a:lnTo>
                    <a:pt x="2493" y="3146"/>
                  </a:lnTo>
                  <a:lnTo>
                    <a:pt x="2503" y="3155"/>
                  </a:lnTo>
                  <a:lnTo>
                    <a:pt x="2509" y="3160"/>
                  </a:lnTo>
                  <a:lnTo>
                    <a:pt x="2511" y="3162"/>
                  </a:lnTo>
                  <a:lnTo>
                    <a:pt x="746" y="3162"/>
                  </a:lnTo>
                  <a:lnTo>
                    <a:pt x="749" y="3160"/>
                  </a:lnTo>
                  <a:lnTo>
                    <a:pt x="755" y="3157"/>
                  </a:lnTo>
                  <a:lnTo>
                    <a:pt x="763" y="3152"/>
                  </a:lnTo>
                  <a:lnTo>
                    <a:pt x="775" y="3145"/>
                  </a:lnTo>
                  <a:lnTo>
                    <a:pt x="789" y="3135"/>
                  </a:lnTo>
                  <a:lnTo>
                    <a:pt x="805" y="3124"/>
                  </a:lnTo>
                  <a:lnTo>
                    <a:pt x="823" y="3111"/>
                  </a:lnTo>
                  <a:lnTo>
                    <a:pt x="841" y="3096"/>
                  </a:lnTo>
                  <a:lnTo>
                    <a:pt x="860" y="3078"/>
                  </a:lnTo>
                  <a:lnTo>
                    <a:pt x="879" y="3059"/>
                  </a:lnTo>
                  <a:lnTo>
                    <a:pt x="897" y="3037"/>
                  </a:lnTo>
                  <a:lnTo>
                    <a:pt x="915" y="3013"/>
                  </a:lnTo>
                  <a:lnTo>
                    <a:pt x="931" y="2987"/>
                  </a:lnTo>
                  <a:lnTo>
                    <a:pt x="946" y="2959"/>
                  </a:lnTo>
                  <a:lnTo>
                    <a:pt x="957" y="2931"/>
                  </a:lnTo>
                  <a:lnTo>
                    <a:pt x="968" y="2898"/>
                  </a:lnTo>
                  <a:lnTo>
                    <a:pt x="974" y="2864"/>
                  </a:lnTo>
                  <a:lnTo>
                    <a:pt x="977" y="2829"/>
                  </a:lnTo>
                  <a:lnTo>
                    <a:pt x="975" y="2791"/>
                  </a:lnTo>
                  <a:lnTo>
                    <a:pt x="970" y="2752"/>
                  </a:lnTo>
                  <a:lnTo>
                    <a:pt x="959" y="2710"/>
                  </a:lnTo>
                  <a:lnTo>
                    <a:pt x="943" y="2666"/>
                  </a:lnTo>
                  <a:lnTo>
                    <a:pt x="921" y="2670"/>
                  </a:lnTo>
                  <a:lnTo>
                    <a:pt x="893" y="2675"/>
                  </a:lnTo>
                  <a:lnTo>
                    <a:pt x="860" y="2681"/>
                  </a:lnTo>
                  <a:lnTo>
                    <a:pt x="823" y="2687"/>
                  </a:lnTo>
                  <a:lnTo>
                    <a:pt x="783" y="2695"/>
                  </a:lnTo>
                  <a:lnTo>
                    <a:pt x="740" y="2702"/>
                  </a:lnTo>
                  <a:lnTo>
                    <a:pt x="697" y="2709"/>
                  </a:lnTo>
                  <a:lnTo>
                    <a:pt x="652" y="2715"/>
                  </a:lnTo>
                  <a:lnTo>
                    <a:pt x="608" y="2723"/>
                  </a:lnTo>
                  <a:lnTo>
                    <a:pt x="566" y="2729"/>
                  </a:lnTo>
                  <a:lnTo>
                    <a:pt x="524" y="2731"/>
                  </a:lnTo>
                  <a:lnTo>
                    <a:pt x="485" y="2728"/>
                  </a:lnTo>
                  <a:lnTo>
                    <a:pt x="448" y="2721"/>
                  </a:lnTo>
                  <a:lnTo>
                    <a:pt x="414" y="2708"/>
                  </a:lnTo>
                  <a:lnTo>
                    <a:pt x="381" y="2694"/>
                  </a:lnTo>
                  <a:lnTo>
                    <a:pt x="353" y="2676"/>
                  </a:lnTo>
                  <a:lnTo>
                    <a:pt x="328" y="2656"/>
                  </a:lnTo>
                  <a:lnTo>
                    <a:pt x="308" y="2636"/>
                  </a:lnTo>
                  <a:lnTo>
                    <a:pt x="292" y="2614"/>
                  </a:lnTo>
                  <a:lnTo>
                    <a:pt x="281" y="2593"/>
                  </a:lnTo>
                  <a:lnTo>
                    <a:pt x="277" y="2575"/>
                  </a:lnTo>
                  <a:lnTo>
                    <a:pt x="276" y="2555"/>
                  </a:lnTo>
                  <a:lnTo>
                    <a:pt x="278" y="2533"/>
                  </a:lnTo>
                  <a:lnTo>
                    <a:pt x="282" y="2511"/>
                  </a:lnTo>
                  <a:lnTo>
                    <a:pt x="287" y="2489"/>
                  </a:lnTo>
                  <a:lnTo>
                    <a:pt x="293" y="2466"/>
                  </a:lnTo>
                  <a:lnTo>
                    <a:pt x="299" y="2444"/>
                  </a:lnTo>
                  <a:lnTo>
                    <a:pt x="303" y="2423"/>
                  </a:lnTo>
                  <a:lnTo>
                    <a:pt x="306" y="2404"/>
                  </a:lnTo>
                  <a:lnTo>
                    <a:pt x="307" y="2386"/>
                  </a:lnTo>
                  <a:lnTo>
                    <a:pt x="305" y="2372"/>
                  </a:lnTo>
                  <a:lnTo>
                    <a:pt x="300" y="2360"/>
                  </a:lnTo>
                  <a:lnTo>
                    <a:pt x="289" y="2348"/>
                  </a:lnTo>
                  <a:lnTo>
                    <a:pt x="277" y="2332"/>
                  </a:lnTo>
                  <a:lnTo>
                    <a:pt x="263" y="2313"/>
                  </a:lnTo>
                  <a:lnTo>
                    <a:pt x="247" y="2292"/>
                  </a:lnTo>
                  <a:lnTo>
                    <a:pt x="233" y="2268"/>
                  </a:lnTo>
                  <a:lnTo>
                    <a:pt x="218" y="2244"/>
                  </a:lnTo>
                  <a:lnTo>
                    <a:pt x="207" y="2218"/>
                  </a:lnTo>
                  <a:lnTo>
                    <a:pt x="198" y="2190"/>
                  </a:lnTo>
                  <a:lnTo>
                    <a:pt x="194" y="2163"/>
                  </a:lnTo>
                  <a:lnTo>
                    <a:pt x="194" y="2135"/>
                  </a:lnTo>
                  <a:lnTo>
                    <a:pt x="201" y="2108"/>
                  </a:lnTo>
                  <a:lnTo>
                    <a:pt x="211" y="2077"/>
                  </a:lnTo>
                  <a:lnTo>
                    <a:pt x="218" y="2050"/>
                  </a:lnTo>
                  <a:lnTo>
                    <a:pt x="222" y="2025"/>
                  </a:lnTo>
                  <a:lnTo>
                    <a:pt x="223" y="2006"/>
                  </a:lnTo>
                  <a:lnTo>
                    <a:pt x="223" y="1989"/>
                  </a:lnTo>
                  <a:lnTo>
                    <a:pt x="222" y="1976"/>
                  </a:lnTo>
                  <a:lnTo>
                    <a:pt x="221" y="1966"/>
                  </a:lnTo>
                  <a:lnTo>
                    <a:pt x="220" y="1961"/>
                  </a:lnTo>
                  <a:lnTo>
                    <a:pt x="219" y="1959"/>
                  </a:lnTo>
                  <a:lnTo>
                    <a:pt x="216" y="1958"/>
                  </a:lnTo>
                  <a:lnTo>
                    <a:pt x="208" y="1957"/>
                  </a:lnTo>
                  <a:lnTo>
                    <a:pt x="195" y="1954"/>
                  </a:lnTo>
                  <a:lnTo>
                    <a:pt x="179" y="1950"/>
                  </a:lnTo>
                  <a:lnTo>
                    <a:pt x="160" y="1945"/>
                  </a:lnTo>
                  <a:lnTo>
                    <a:pt x="140" y="1938"/>
                  </a:lnTo>
                  <a:lnTo>
                    <a:pt x="117" y="1930"/>
                  </a:lnTo>
                  <a:lnTo>
                    <a:pt x="95" y="1922"/>
                  </a:lnTo>
                  <a:lnTo>
                    <a:pt x="73" y="1912"/>
                  </a:lnTo>
                  <a:lnTo>
                    <a:pt x="53" y="1901"/>
                  </a:lnTo>
                  <a:lnTo>
                    <a:pt x="34" y="1889"/>
                  </a:lnTo>
                  <a:lnTo>
                    <a:pt x="19" y="1876"/>
                  </a:lnTo>
                  <a:lnTo>
                    <a:pt x="8" y="1862"/>
                  </a:lnTo>
                  <a:lnTo>
                    <a:pt x="1" y="1847"/>
                  </a:lnTo>
                  <a:lnTo>
                    <a:pt x="0" y="1837"/>
                  </a:lnTo>
                  <a:lnTo>
                    <a:pt x="0" y="1835"/>
                  </a:lnTo>
                  <a:lnTo>
                    <a:pt x="3" y="1821"/>
                  </a:lnTo>
                  <a:lnTo>
                    <a:pt x="7" y="1804"/>
                  </a:lnTo>
                  <a:lnTo>
                    <a:pt x="15" y="1783"/>
                  </a:lnTo>
                  <a:lnTo>
                    <a:pt x="25" y="1760"/>
                  </a:lnTo>
                  <a:lnTo>
                    <a:pt x="36" y="1735"/>
                  </a:lnTo>
                  <a:lnTo>
                    <a:pt x="50" y="1708"/>
                  </a:lnTo>
                  <a:lnTo>
                    <a:pt x="64" y="1680"/>
                  </a:lnTo>
                  <a:lnTo>
                    <a:pt x="80" y="1650"/>
                  </a:lnTo>
                  <a:lnTo>
                    <a:pt x="96" y="1620"/>
                  </a:lnTo>
                  <a:lnTo>
                    <a:pt x="114" y="1590"/>
                  </a:lnTo>
                  <a:lnTo>
                    <a:pt x="131" y="1559"/>
                  </a:lnTo>
                  <a:lnTo>
                    <a:pt x="149" y="1529"/>
                  </a:lnTo>
                  <a:lnTo>
                    <a:pt x="166" y="1500"/>
                  </a:lnTo>
                  <a:lnTo>
                    <a:pt x="183" y="1472"/>
                  </a:lnTo>
                  <a:lnTo>
                    <a:pt x="200" y="1445"/>
                  </a:lnTo>
                  <a:lnTo>
                    <a:pt x="215" y="1420"/>
                  </a:lnTo>
                  <a:lnTo>
                    <a:pt x="230" y="1397"/>
                  </a:lnTo>
                  <a:lnTo>
                    <a:pt x="242" y="1377"/>
                  </a:lnTo>
                  <a:lnTo>
                    <a:pt x="253" y="1359"/>
                  </a:lnTo>
                  <a:lnTo>
                    <a:pt x="262" y="1346"/>
                  </a:lnTo>
                  <a:lnTo>
                    <a:pt x="269" y="1334"/>
                  </a:lnTo>
                  <a:lnTo>
                    <a:pt x="273" y="1328"/>
                  </a:lnTo>
                  <a:lnTo>
                    <a:pt x="274" y="1326"/>
                  </a:lnTo>
                  <a:lnTo>
                    <a:pt x="273" y="1324"/>
                  </a:lnTo>
                  <a:lnTo>
                    <a:pt x="270" y="1318"/>
                  </a:lnTo>
                  <a:lnTo>
                    <a:pt x="265" y="1307"/>
                  </a:lnTo>
                  <a:lnTo>
                    <a:pt x="257" y="1295"/>
                  </a:lnTo>
                  <a:lnTo>
                    <a:pt x="250" y="1280"/>
                  </a:lnTo>
                  <a:lnTo>
                    <a:pt x="242" y="1264"/>
                  </a:lnTo>
                  <a:lnTo>
                    <a:pt x="233" y="1246"/>
                  </a:lnTo>
                  <a:lnTo>
                    <a:pt x="224" y="1228"/>
                  </a:lnTo>
                  <a:lnTo>
                    <a:pt x="216" y="1209"/>
                  </a:lnTo>
                  <a:lnTo>
                    <a:pt x="209" y="1191"/>
                  </a:lnTo>
                  <a:lnTo>
                    <a:pt x="203" y="1174"/>
                  </a:lnTo>
                  <a:lnTo>
                    <a:pt x="198" y="1158"/>
                  </a:lnTo>
                  <a:lnTo>
                    <a:pt x="195" y="1144"/>
                  </a:lnTo>
                  <a:lnTo>
                    <a:pt x="194" y="1122"/>
                  </a:lnTo>
                  <a:lnTo>
                    <a:pt x="194" y="1094"/>
                  </a:lnTo>
                  <a:lnTo>
                    <a:pt x="195" y="1061"/>
                  </a:lnTo>
                  <a:lnTo>
                    <a:pt x="198" y="1023"/>
                  </a:lnTo>
                  <a:lnTo>
                    <a:pt x="204" y="979"/>
                  </a:lnTo>
                  <a:lnTo>
                    <a:pt x="211" y="932"/>
                  </a:lnTo>
                  <a:lnTo>
                    <a:pt x="221" y="880"/>
                  </a:lnTo>
                  <a:lnTo>
                    <a:pt x="235" y="824"/>
                  </a:lnTo>
                  <a:lnTo>
                    <a:pt x="250" y="764"/>
                  </a:lnTo>
                  <a:lnTo>
                    <a:pt x="270" y="702"/>
                  </a:lnTo>
                  <a:lnTo>
                    <a:pt x="294" y="637"/>
                  </a:lnTo>
                  <a:lnTo>
                    <a:pt x="320" y="570"/>
                  </a:lnTo>
                  <a:lnTo>
                    <a:pt x="352" y="500"/>
                  </a:lnTo>
                  <a:lnTo>
                    <a:pt x="387" y="430"/>
                  </a:lnTo>
                  <a:lnTo>
                    <a:pt x="419" y="375"/>
                  </a:lnTo>
                  <a:lnTo>
                    <a:pt x="455" y="325"/>
                  </a:lnTo>
                  <a:lnTo>
                    <a:pt x="494" y="278"/>
                  </a:lnTo>
                  <a:lnTo>
                    <a:pt x="539" y="235"/>
                  </a:lnTo>
                  <a:lnTo>
                    <a:pt x="585" y="195"/>
                  </a:lnTo>
                  <a:lnTo>
                    <a:pt x="636" y="160"/>
                  </a:lnTo>
                  <a:lnTo>
                    <a:pt x="691" y="128"/>
                  </a:lnTo>
                  <a:lnTo>
                    <a:pt x="749" y="99"/>
                  </a:lnTo>
                  <a:lnTo>
                    <a:pt x="810" y="74"/>
                  </a:lnTo>
                  <a:lnTo>
                    <a:pt x="875" y="53"/>
                  </a:lnTo>
                  <a:lnTo>
                    <a:pt x="942" y="35"/>
                  </a:lnTo>
                  <a:lnTo>
                    <a:pt x="1013" y="21"/>
                  </a:lnTo>
                  <a:lnTo>
                    <a:pt x="1087" y="10"/>
                  </a:lnTo>
                  <a:lnTo>
                    <a:pt x="1163" y="3"/>
                  </a:lnTo>
                  <a:lnTo>
                    <a:pt x="1243" y="0"/>
                  </a:lnTo>
                  <a:lnTo>
                    <a:pt x="13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 bwMode="auto">
          <a:xfrm>
            <a:off x="1671871" y="3612326"/>
            <a:ext cx="655382" cy="723754"/>
            <a:chOff x="9969500" y="2036763"/>
            <a:chExt cx="347663" cy="3651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100"/>
            <p:cNvSpPr>
              <a:spLocks noEditPoints="1"/>
            </p:cNvSpPr>
            <p:nvPr/>
          </p:nvSpPr>
          <p:spPr bwMode="auto">
            <a:xfrm>
              <a:off x="10015538" y="2036763"/>
              <a:ext cx="255587" cy="77788"/>
            </a:xfrm>
            <a:custGeom>
              <a:avLst/>
              <a:gdLst>
                <a:gd name="T0" fmla="*/ 1 w 79"/>
                <a:gd name="T1" fmla="*/ 23 h 24"/>
                <a:gd name="T2" fmla="*/ 5 w 79"/>
                <a:gd name="T3" fmla="*/ 23 h 24"/>
                <a:gd name="T4" fmla="*/ 40 w 79"/>
                <a:gd name="T5" fmla="*/ 6 h 24"/>
                <a:gd name="T6" fmla="*/ 74 w 79"/>
                <a:gd name="T7" fmla="*/ 23 h 24"/>
                <a:gd name="T8" fmla="*/ 76 w 79"/>
                <a:gd name="T9" fmla="*/ 24 h 24"/>
                <a:gd name="T10" fmla="*/ 78 w 79"/>
                <a:gd name="T11" fmla="*/ 23 h 24"/>
                <a:gd name="T12" fmla="*/ 78 w 79"/>
                <a:gd name="T13" fmla="*/ 19 h 24"/>
                <a:gd name="T14" fmla="*/ 40 w 79"/>
                <a:gd name="T15" fmla="*/ 0 h 24"/>
                <a:gd name="T16" fmla="*/ 1 w 79"/>
                <a:gd name="T17" fmla="*/ 19 h 24"/>
                <a:gd name="T18" fmla="*/ 1 w 79"/>
                <a:gd name="T19" fmla="*/ 23 h 24"/>
                <a:gd name="T20" fmla="*/ 1 w 79"/>
                <a:gd name="T21" fmla="*/ 23 h 24"/>
                <a:gd name="T22" fmla="*/ 1 w 79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4">
                  <a:moveTo>
                    <a:pt x="1" y="23"/>
                  </a:moveTo>
                  <a:cubicBezTo>
                    <a:pt x="2" y="24"/>
                    <a:pt x="4" y="24"/>
                    <a:pt x="5" y="23"/>
                  </a:cubicBezTo>
                  <a:cubicBezTo>
                    <a:pt x="13" y="12"/>
                    <a:pt x="26" y="6"/>
                    <a:pt x="40" y="6"/>
                  </a:cubicBezTo>
                  <a:cubicBezTo>
                    <a:pt x="53" y="6"/>
                    <a:pt x="66" y="12"/>
                    <a:pt x="74" y="23"/>
                  </a:cubicBezTo>
                  <a:cubicBezTo>
                    <a:pt x="75" y="24"/>
                    <a:pt x="75" y="24"/>
                    <a:pt x="76" y="24"/>
                  </a:cubicBezTo>
                  <a:cubicBezTo>
                    <a:pt x="77" y="24"/>
                    <a:pt x="77" y="24"/>
                    <a:pt x="78" y="23"/>
                  </a:cubicBezTo>
                  <a:cubicBezTo>
                    <a:pt x="79" y="22"/>
                    <a:pt x="79" y="21"/>
                    <a:pt x="78" y="19"/>
                  </a:cubicBezTo>
                  <a:cubicBezTo>
                    <a:pt x="69" y="7"/>
                    <a:pt x="55" y="0"/>
                    <a:pt x="40" y="0"/>
                  </a:cubicBezTo>
                  <a:cubicBezTo>
                    <a:pt x="24" y="0"/>
                    <a:pt x="10" y="7"/>
                    <a:pt x="1" y="19"/>
                  </a:cubicBezTo>
                  <a:cubicBezTo>
                    <a:pt x="0" y="21"/>
                    <a:pt x="0" y="22"/>
                    <a:pt x="1" y="23"/>
                  </a:cubicBezTo>
                  <a:close/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9" name="Freeform 101"/>
            <p:cNvSpPr>
              <a:spLocks noEditPoints="1"/>
            </p:cNvSpPr>
            <p:nvPr/>
          </p:nvSpPr>
          <p:spPr bwMode="auto">
            <a:xfrm>
              <a:off x="10239375" y="2135188"/>
              <a:ext cx="57150" cy="55563"/>
            </a:xfrm>
            <a:custGeom>
              <a:avLst/>
              <a:gdLst>
                <a:gd name="T0" fmla="*/ 0 w 18"/>
                <a:gd name="T1" fmla="*/ 8 h 17"/>
                <a:gd name="T2" fmla="*/ 9 w 18"/>
                <a:gd name="T3" fmla="*/ 17 h 17"/>
                <a:gd name="T4" fmla="*/ 18 w 18"/>
                <a:gd name="T5" fmla="*/ 8 h 17"/>
                <a:gd name="T6" fmla="*/ 9 w 18"/>
                <a:gd name="T7" fmla="*/ 0 h 17"/>
                <a:gd name="T8" fmla="*/ 0 w 18"/>
                <a:gd name="T9" fmla="*/ 8 h 17"/>
                <a:gd name="T10" fmla="*/ 0 w 18"/>
                <a:gd name="T11" fmla="*/ 8 h 17"/>
                <a:gd name="T12" fmla="*/ 0 w 18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0" y="8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8" y="13"/>
                    <a:pt x="18" y="8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0" name="Freeform 102"/>
            <p:cNvSpPr>
              <a:spLocks noEditPoints="1"/>
            </p:cNvSpPr>
            <p:nvPr/>
          </p:nvSpPr>
          <p:spPr bwMode="auto">
            <a:xfrm>
              <a:off x="10218738" y="2197100"/>
              <a:ext cx="98425" cy="165100"/>
            </a:xfrm>
            <a:custGeom>
              <a:avLst/>
              <a:gdLst>
                <a:gd name="T0" fmla="*/ 24 w 30"/>
                <a:gd name="T1" fmla="*/ 1 h 51"/>
                <a:gd name="T2" fmla="*/ 22 w 30"/>
                <a:gd name="T3" fmla="*/ 0 h 51"/>
                <a:gd name="T4" fmla="*/ 20 w 30"/>
                <a:gd name="T5" fmla="*/ 1 h 51"/>
                <a:gd name="T6" fmla="*/ 15 w 30"/>
                <a:gd name="T7" fmla="*/ 4 h 51"/>
                <a:gd name="T8" fmla="*/ 11 w 30"/>
                <a:gd name="T9" fmla="*/ 1 h 51"/>
                <a:gd name="T10" fmla="*/ 8 w 30"/>
                <a:gd name="T11" fmla="*/ 0 h 51"/>
                <a:gd name="T12" fmla="*/ 6 w 30"/>
                <a:gd name="T13" fmla="*/ 1 h 51"/>
                <a:gd name="T14" fmla="*/ 0 w 30"/>
                <a:gd name="T15" fmla="*/ 9 h 51"/>
                <a:gd name="T16" fmla="*/ 0 w 30"/>
                <a:gd name="T17" fmla="*/ 23 h 51"/>
                <a:gd name="T18" fmla="*/ 1 w 30"/>
                <a:gd name="T19" fmla="*/ 24 h 51"/>
                <a:gd name="T20" fmla="*/ 5 w 30"/>
                <a:gd name="T21" fmla="*/ 31 h 51"/>
                <a:gd name="T22" fmla="*/ 5 w 30"/>
                <a:gd name="T23" fmla="*/ 48 h 51"/>
                <a:gd name="T24" fmla="*/ 8 w 30"/>
                <a:gd name="T25" fmla="*/ 51 h 51"/>
                <a:gd name="T26" fmla="*/ 23 w 30"/>
                <a:gd name="T27" fmla="*/ 51 h 51"/>
                <a:gd name="T28" fmla="*/ 25 w 30"/>
                <a:gd name="T29" fmla="*/ 48 h 51"/>
                <a:gd name="T30" fmla="*/ 25 w 30"/>
                <a:gd name="T31" fmla="*/ 31 h 51"/>
                <a:gd name="T32" fmla="*/ 30 w 30"/>
                <a:gd name="T33" fmla="*/ 24 h 51"/>
                <a:gd name="T34" fmla="*/ 30 w 30"/>
                <a:gd name="T35" fmla="*/ 23 h 51"/>
                <a:gd name="T36" fmla="*/ 30 w 30"/>
                <a:gd name="T37" fmla="*/ 9 h 51"/>
                <a:gd name="T38" fmla="*/ 24 w 30"/>
                <a:gd name="T39" fmla="*/ 1 h 51"/>
                <a:gd name="T40" fmla="*/ 24 w 30"/>
                <a:gd name="T41" fmla="*/ 1 h 51"/>
                <a:gd name="T42" fmla="*/ 24 w 30"/>
                <a:gd name="T43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51">
                  <a:moveTo>
                    <a:pt x="24" y="1"/>
                  </a:moveTo>
                  <a:cubicBezTo>
                    <a:pt x="24" y="1"/>
                    <a:pt x="22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6" y="1"/>
                    <a:pt x="6" y="1"/>
                  </a:cubicBezTo>
                  <a:cubicBezTo>
                    <a:pt x="3" y="2"/>
                    <a:pt x="0" y="6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8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1"/>
                    <a:pt x="25" y="50"/>
                    <a:pt x="25" y="48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6"/>
                    <a:pt x="28" y="2"/>
                    <a:pt x="24" y="1"/>
                  </a:cubicBezTo>
                  <a:close/>
                  <a:moveTo>
                    <a:pt x="24" y="1"/>
                  </a:moveTo>
                  <a:cubicBezTo>
                    <a:pt x="24" y="1"/>
                    <a:pt x="24" y="1"/>
                    <a:pt x="24" y="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1" name="Freeform 103"/>
            <p:cNvSpPr>
              <a:spLocks noEditPoints="1"/>
            </p:cNvSpPr>
            <p:nvPr/>
          </p:nvSpPr>
          <p:spPr bwMode="auto">
            <a:xfrm>
              <a:off x="9988550" y="2135188"/>
              <a:ext cx="58737" cy="55563"/>
            </a:xfrm>
            <a:custGeom>
              <a:avLst/>
              <a:gdLst>
                <a:gd name="T0" fmla="*/ 9 w 18"/>
                <a:gd name="T1" fmla="*/ 17 h 17"/>
                <a:gd name="T2" fmla="*/ 18 w 18"/>
                <a:gd name="T3" fmla="*/ 8 h 17"/>
                <a:gd name="T4" fmla="*/ 9 w 18"/>
                <a:gd name="T5" fmla="*/ 0 h 17"/>
                <a:gd name="T6" fmla="*/ 0 w 18"/>
                <a:gd name="T7" fmla="*/ 8 h 17"/>
                <a:gd name="T8" fmla="*/ 9 w 18"/>
                <a:gd name="T9" fmla="*/ 17 h 17"/>
                <a:gd name="T10" fmla="*/ 9 w 18"/>
                <a:gd name="T11" fmla="*/ 17 h 17"/>
                <a:gd name="T12" fmla="*/ 9 w 1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9" y="17"/>
                  </a:moveTo>
                  <a:cubicBezTo>
                    <a:pt x="14" y="17"/>
                    <a:pt x="18" y="13"/>
                    <a:pt x="18" y="8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2" name="Freeform 104"/>
            <p:cNvSpPr>
              <a:spLocks noEditPoints="1"/>
            </p:cNvSpPr>
            <p:nvPr/>
          </p:nvSpPr>
          <p:spPr bwMode="auto">
            <a:xfrm>
              <a:off x="9969500" y="2197100"/>
              <a:ext cx="96837" cy="165100"/>
            </a:xfrm>
            <a:custGeom>
              <a:avLst/>
              <a:gdLst>
                <a:gd name="T0" fmla="*/ 24 w 30"/>
                <a:gd name="T1" fmla="*/ 1 h 51"/>
                <a:gd name="T2" fmla="*/ 22 w 30"/>
                <a:gd name="T3" fmla="*/ 0 h 51"/>
                <a:gd name="T4" fmla="*/ 19 w 30"/>
                <a:gd name="T5" fmla="*/ 1 h 51"/>
                <a:gd name="T6" fmla="*/ 15 w 30"/>
                <a:gd name="T7" fmla="*/ 4 h 51"/>
                <a:gd name="T8" fmla="*/ 11 w 30"/>
                <a:gd name="T9" fmla="*/ 1 h 51"/>
                <a:gd name="T10" fmla="*/ 8 w 30"/>
                <a:gd name="T11" fmla="*/ 0 h 51"/>
                <a:gd name="T12" fmla="*/ 6 w 30"/>
                <a:gd name="T13" fmla="*/ 1 h 51"/>
                <a:gd name="T14" fmla="*/ 0 w 30"/>
                <a:gd name="T15" fmla="*/ 9 h 51"/>
                <a:gd name="T16" fmla="*/ 0 w 30"/>
                <a:gd name="T17" fmla="*/ 23 h 51"/>
                <a:gd name="T18" fmla="*/ 1 w 30"/>
                <a:gd name="T19" fmla="*/ 24 h 51"/>
                <a:gd name="T20" fmla="*/ 5 w 30"/>
                <a:gd name="T21" fmla="*/ 31 h 51"/>
                <a:gd name="T22" fmla="*/ 5 w 30"/>
                <a:gd name="T23" fmla="*/ 48 h 51"/>
                <a:gd name="T24" fmla="*/ 8 w 30"/>
                <a:gd name="T25" fmla="*/ 51 h 51"/>
                <a:gd name="T26" fmla="*/ 22 w 30"/>
                <a:gd name="T27" fmla="*/ 51 h 51"/>
                <a:gd name="T28" fmla="*/ 25 w 30"/>
                <a:gd name="T29" fmla="*/ 48 h 51"/>
                <a:gd name="T30" fmla="*/ 25 w 30"/>
                <a:gd name="T31" fmla="*/ 31 h 51"/>
                <a:gd name="T32" fmla="*/ 29 w 30"/>
                <a:gd name="T33" fmla="*/ 24 h 51"/>
                <a:gd name="T34" fmla="*/ 30 w 30"/>
                <a:gd name="T35" fmla="*/ 23 h 51"/>
                <a:gd name="T36" fmla="*/ 30 w 30"/>
                <a:gd name="T37" fmla="*/ 9 h 51"/>
                <a:gd name="T38" fmla="*/ 24 w 30"/>
                <a:gd name="T39" fmla="*/ 1 h 51"/>
                <a:gd name="T40" fmla="*/ 24 w 30"/>
                <a:gd name="T41" fmla="*/ 1 h 51"/>
                <a:gd name="T42" fmla="*/ 24 w 30"/>
                <a:gd name="T43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51">
                  <a:moveTo>
                    <a:pt x="24" y="1"/>
                  </a:moveTo>
                  <a:cubicBezTo>
                    <a:pt x="24" y="1"/>
                    <a:pt x="22" y="0"/>
                    <a:pt x="22" y="0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6" y="1"/>
                    <a:pt x="6" y="1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8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4" y="51"/>
                    <a:pt x="25" y="50"/>
                    <a:pt x="25" y="48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6"/>
                    <a:pt x="28" y="2"/>
                    <a:pt x="24" y="1"/>
                  </a:cubicBezTo>
                  <a:close/>
                  <a:moveTo>
                    <a:pt x="24" y="1"/>
                  </a:moveTo>
                  <a:cubicBezTo>
                    <a:pt x="24" y="1"/>
                    <a:pt x="24" y="1"/>
                    <a:pt x="24" y="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3" name="Freeform 105"/>
            <p:cNvSpPr>
              <a:spLocks noEditPoints="1"/>
            </p:cNvSpPr>
            <p:nvPr/>
          </p:nvSpPr>
          <p:spPr bwMode="auto">
            <a:xfrm>
              <a:off x="10106025" y="2085975"/>
              <a:ext cx="74612" cy="71438"/>
            </a:xfrm>
            <a:custGeom>
              <a:avLst/>
              <a:gdLst>
                <a:gd name="T0" fmla="*/ 23 w 23"/>
                <a:gd name="T1" fmla="*/ 11 h 22"/>
                <a:gd name="T2" fmla="*/ 12 w 23"/>
                <a:gd name="T3" fmla="*/ 0 h 22"/>
                <a:gd name="T4" fmla="*/ 0 w 23"/>
                <a:gd name="T5" fmla="*/ 11 h 22"/>
                <a:gd name="T6" fmla="*/ 12 w 23"/>
                <a:gd name="T7" fmla="*/ 22 h 22"/>
                <a:gd name="T8" fmla="*/ 23 w 23"/>
                <a:gd name="T9" fmla="*/ 11 h 22"/>
                <a:gd name="T10" fmla="*/ 23 w 23"/>
                <a:gd name="T11" fmla="*/ 11 h 22"/>
                <a:gd name="T12" fmla="*/ 23 w 23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23" y="11"/>
                  </a:moveTo>
                  <a:cubicBezTo>
                    <a:pt x="23" y="11"/>
                    <a:pt x="23" y="11"/>
                    <a:pt x="23" y="1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4" name="Freeform 106"/>
            <p:cNvSpPr>
              <a:spLocks noEditPoints="1"/>
            </p:cNvSpPr>
            <p:nvPr/>
          </p:nvSpPr>
          <p:spPr bwMode="auto">
            <a:xfrm>
              <a:off x="10079038" y="2173288"/>
              <a:ext cx="127000" cy="228600"/>
            </a:xfrm>
            <a:custGeom>
              <a:avLst/>
              <a:gdLst>
                <a:gd name="T0" fmla="*/ 32 w 39"/>
                <a:gd name="T1" fmla="*/ 1 h 70"/>
                <a:gd name="T2" fmla="*/ 32 w 39"/>
                <a:gd name="T3" fmla="*/ 1 h 70"/>
                <a:gd name="T4" fmla="*/ 29 w 39"/>
                <a:gd name="T5" fmla="*/ 0 h 70"/>
                <a:gd name="T6" fmla="*/ 27 w 39"/>
                <a:gd name="T7" fmla="*/ 0 h 70"/>
                <a:gd name="T8" fmla="*/ 21 w 39"/>
                <a:gd name="T9" fmla="*/ 19 h 70"/>
                <a:gd name="T10" fmla="*/ 18 w 39"/>
                <a:gd name="T11" fmla="*/ 19 h 70"/>
                <a:gd name="T12" fmla="*/ 12 w 39"/>
                <a:gd name="T13" fmla="*/ 0 h 70"/>
                <a:gd name="T14" fmla="*/ 11 w 39"/>
                <a:gd name="T15" fmla="*/ 0 h 70"/>
                <a:gd name="T16" fmla="*/ 7 w 39"/>
                <a:gd name="T17" fmla="*/ 1 h 70"/>
                <a:gd name="T18" fmla="*/ 0 w 39"/>
                <a:gd name="T19" fmla="*/ 10 h 70"/>
                <a:gd name="T20" fmla="*/ 0 w 39"/>
                <a:gd name="T21" fmla="*/ 30 h 70"/>
                <a:gd name="T22" fmla="*/ 0 w 39"/>
                <a:gd name="T23" fmla="*/ 31 h 70"/>
                <a:gd name="T24" fmla="*/ 8 w 39"/>
                <a:gd name="T25" fmla="*/ 41 h 70"/>
                <a:gd name="T26" fmla="*/ 8 w 39"/>
                <a:gd name="T27" fmla="*/ 69 h 70"/>
                <a:gd name="T28" fmla="*/ 9 w 39"/>
                <a:gd name="T29" fmla="*/ 70 h 70"/>
                <a:gd name="T30" fmla="*/ 31 w 39"/>
                <a:gd name="T31" fmla="*/ 70 h 70"/>
                <a:gd name="T32" fmla="*/ 32 w 39"/>
                <a:gd name="T33" fmla="*/ 69 h 70"/>
                <a:gd name="T34" fmla="*/ 32 w 39"/>
                <a:gd name="T35" fmla="*/ 41 h 70"/>
                <a:gd name="T36" fmla="*/ 39 w 39"/>
                <a:gd name="T37" fmla="*/ 31 h 70"/>
                <a:gd name="T38" fmla="*/ 39 w 39"/>
                <a:gd name="T39" fmla="*/ 30 h 70"/>
                <a:gd name="T40" fmla="*/ 39 w 39"/>
                <a:gd name="T41" fmla="*/ 10 h 70"/>
                <a:gd name="T42" fmla="*/ 32 w 39"/>
                <a:gd name="T43" fmla="*/ 1 h 70"/>
                <a:gd name="T44" fmla="*/ 32 w 39"/>
                <a:gd name="T45" fmla="*/ 1 h 70"/>
                <a:gd name="T46" fmla="*/ 32 w 39"/>
                <a:gd name="T4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70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9" y="20"/>
                    <a:pt x="18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7" y="1"/>
                    <a:pt x="7" y="1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70"/>
                    <a:pt x="9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0"/>
                    <a:pt x="32" y="69"/>
                    <a:pt x="32" y="69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6"/>
                    <a:pt x="36" y="2"/>
                    <a:pt x="32" y="1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5" name="Freeform 107"/>
            <p:cNvSpPr>
              <a:spLocks noEditPoints="1"/>
            </p:cNvSpPr>
            <p:nvPr/>
          </p:nvSpPr>
          <p:spPr bwMode="auto">
            <a:xfrm>
              <a:off x="10131425" y="2173288"/>
              <a:ext cx="22225" cy="52388"/>
            </a:xfrm>
            <a:custGeom>
              <a:avLst/>
              <a:gdLst>
                <a:gd name="T0" fmla="*/ 6 w 7"/>
                <a:gd name="T1" fmla="*/ 0 h 16"/>
                <a:gd name="T2" fmla="*/ 5 w 7"/>
                <a:gd name="T3" fmla="*/ 0 h 16"/>
                <a:gd name="T4" fmla="*/ 2 w 7"/>
                <a:gd name="T5" fmla="*/ 0 h 16"/>
                <a:gd name="T6" fmla="*/ 1 w 7"/>
                <a:gd name="T7" fmla="*/ 0 h 16"/>
                <a:gd name="T8" fmla="*/ 1 w 7"/>
                <a:gd name="T9" fmla="*/ 2 h 16"/>
                <a:gd name="T10" fmla="*/ 2 w 7"/>
                <a:gd name="T11" fmla="*/ 5 h 16"/>
                <a:gd name="T12" fmla="*/ 2 w 7"/>
                <a:gd name="T13" fmla="*/ 11 h 16"/>
                <a:gd name="T14" fmla="*/ 3 w 7"/>
                <a:gd name="T15" fmla="*/ 15 h 16"/>
                <a:gd name="T16" fmla="*/ 4 w 7"/>
                <a:gd name="T17" fmla="*/ 15 h 16"/>
                <a:gd name="T18" fmla="*/ 6 w 7"/>
                <a:gd name="T19" fmla="*/ 11 h 16"/>
                <a:gd name="T20" fmla="*/ 5 w 7"/>
                <a:gd name="T21" fmla="*/ 5 h 16"/>
                <a:gd name="T22" fmla="*/ 6 w 7"/>
                <a:gd name="T23" fmla="*/ 2 h 16"/>
                <a:gd name="T24" fmla="*/ 6 w 7"/>
                <a:gd name="T25" fmla="*/ 0 h 16"/>
                <a:gd name="T26" fmla="*/ 6 w 7"/>
                <a:gd name="T27" fmla="*/ 0 h 16"/>
                <a:gd name="T28" fmla="*/ 6 w 7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6">
                  <a:moveTo>
                    <a:pt x="6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6"/>
                    <a:pt x="4" y="16"/>
                    <a:pt x="4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1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56" name="Group 1445"/>
          <p:cNvGrpSpPr>
            <a:grpSpLocks noChangeAspect="1"/>
          </p:cNvGrpSpPr>
          <p:nvPr/>
        </p:nvGrpSpPr>
        <p:grpSpPr bwMode="auto">
          <a:xfrm>
            <a:off x="10578274" y="3620167"/>
            <a:ext cx="570948" cy="594790"/>
            <a:chOff x="3542" y="3710"/>
            <a:chExt cx="383" cy="39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Freeform 1447"/>
            <p:cNvSpPr>
              <a:spLocks/>
            </p:cNvSpPr>
            <p:nvPr/>
          </p:nvSpPr>
          <p:spPr bwMode="auto">
            <a:xfrm>
              <a:off x="3542" y="3710"/>
              <a:ext cx="383" cy="284"/>
            </a:xfrm>
            <a:custGeom>
              <a:avLst/>
              <a:gdLst>
                <a:gd name="T0" fmla="*/ 2567 w 3446"/>
                <a:gd name="T1" fmla="*/ 0 h 2558"/>
                <a:gd name="T2" fmla="*/ 3446 w 3446"/>
                <a:gd name="T3" fmla="*/ 762 h 2558"/>
                <a:gd name="T4" fmla="*/ 3020 w 3446"/>
                <a:gd name="T5" fmla="*/ 875 h 2558"/>
                <a:gd name="T6" fmla="*/ 2961 w 3446"/>
                <a:gd name="T7" fmla="*/ 1092 h 2558"/>
                <a:gd name="T8" fmla="*/ 2880 w 3446"/>
                <a:gd name="T9" fmla="*/ 1297 h 2558"/>
                <a:gd name="T10" fmla="*/ 2780 w 3446"/>
                <a:gd name="T11" fmla="*/ 1488 h 2558"/>
                <a:gd name="T12" fmla="*/ 2661 w 3446"/>
                <a:gd name="T13" fmla="*/ 1666 h 2558"/>
                <a:gd name="T14" fmla="*/ 2526 w 3446"/>
                <a:gd name="T15" fmla="*/ 1829 h 2558"/>
                <a:gd name="T16" fmla="*/ 2374 w 3446"/>
                <a:gd name="T17" fmla="*/ 1977 h 2558"/>
                <a:gd name="T18" fmla="*/ 2209 w 3446"/>
                <a:gd name="T19" fmla="*/ 2110 h 2558"/>
                <a:gd name="T20" fmla="*/ 2032 w 3446"/>
                <a:gd name="T21" fmla="*/ 2227 h 2558"/>
                <a:gd name="T22" fmla="*/ 1844 w 3446"/>
                <a:gd name="T23" fmla="*/ 2327 h 2558"/>
                <a:gd name="T24" fmla="*/ 1647 w 3446"/>
                <a:gd name="T25" fmla="*/ 2410 h 2558"/>
                <a:gd name="T26" fmla="*/ 1442 w 3446"/>
                <a:gd name="T27" fmla="*/ 2476 h 2558"/>
                <a:gd name="T28" fmla="*/ 1231 w 3446"/>
                <a:gd name="T29" fmla="*/ 2522 h 2558"/>
                <a:gd name="T30" fmla="*/ 1015 w 3446"/>
                <a:gd name="T31" fmla="*/ 2550 h 2558"/>
                <a:gd name="T32" fmla="*/ 796 w 3446"/>
                <a:gd name="T33" fmla="*/ 2558 h 2558"/>
                <a:gd name="T34" fmla="*/ 575 w 3446"/>
                <a:gd name="T35" fmla="*/ 2547 h 2558"/>
                <a:gd name="T36" fmla="*/ 354 w 3446"/>
                <a:gd name="T37" fmla="*/ 2515 h 2558"/>
                <a:gd name="T38" fmla="*/ 135 w 3446"/>
                <a:gd name="T39" fmla="*/ 2461 h 2558"/>
                <a:gd name="T40" fmla="*/ 12 w 3446"/>
                <a:gd name="T41" fmla="*/ 2420 h 2558"/>
                <a:gd name="T42" fmla="*/ 0 w 3446"/>
                <a:gd name="T43" fmla="*/ 2400 h 2558"/>
                <a:gd name="T44" fmla="*/ 3 w 3446"/>
                <a:gd name="T45" fmla="*/ 2377 h 2558"/>
                <a:gd name="T46" fmla="*/ 19 w 3446"/>
                <a:gd name="T47" fmla="*/ 2361 h 2558"/>
                <a:gd name="T48" fmla="*/ 45 w 3446"/>
                <a:gd name="T49" fmla="*/ 2356 h 2558"/>
                <a:gd name="T50" fmla="*/ 275 w 3446"/>
                <a:gd name="T51" fmla="*/ 2379 h 2558"/>
                <a:gd name="T52" fmla="*/ 499 w 3446"/>
                <a:gd name="T53" fmla="*/ 2371 h 2558"/>
                <a:gd name="T54" fmla="*/ 715 w 3446"/>
                <a:gd name="T55" fmla="*/ 2335 h 2558"/>
                <a:gd name="T56" fmla="*/ 924 w 3446"/>
                <a:gd name="T57" fmla="*/ 2275 h 2558"/>
                <a:gd name="T58" fmla="*/ 1122 w 3446"/>
                <a:gd name="T59" fmla="*/ 2191 h 2558"/>
                <a:gd name="T60" fmla="*/ 1308 w 3446"/>
                <a:gd name="T61" fmla="*/ 2085 h 2558"/>
                <a:gd name="T62" fmla="*/ 1480 w 3446"/>
                <a:gd name="T63" fmla="*/ 1958 h 2558"/>
                <a:gd name="T64" fmla="*/ 1638 w 3446"/>
                <a:gd name="T65" fmla="*/ 1813 h 2558"/>
                <a:gd name="T66" fmla="*/ 1779 w 3446"/>
                <a:gd name="T67" fmla="*/ 1651 h 2558"/>
                <a:gd name="T68" fmla="*/ 1902 w 3446"/>
                <a:gd name="T69" fmla="*/ 1475 h 2558"/>
                <a:gd name="T70" fmla="*/ 2007 w 3446"/>
                <a:gd name="T71" fmla="*/ 1284 h 2558"/>
                <a:gd name="T72" fmla="*/ 2088 w 3446"/>
                <a:gd name="T73" fmla="*/ 1082 h 2558"/>
                <a:gd name="T74" fmla="*/ 2149 w 3446"/>
                <a:gd name="T75" fmla="*/ 872 h 2558"/>
                <a:gd name="T76" fmla="*/ 1689 w 3446"/>
                <a:gd name="T77" fmla="*/ 762 h 2558"/>
                <a:gd name="T78" fmla="*/ 2567 w 3446"/>
                <a:gd name="T79" fmla="*/ 0 h 2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46" h="2558">
                  <a:moveTo>
                    <a:pt x="2567" y="0"/>
                  </a:moveTo>
                  <a:lnTo>
                    <a:pt x="2567" y="0"/>
                  </a:lnTo>
                  <a:lnTo>
                    <a:pt x="3007" y="381"/>
                  </a:lnTo>
                  <a:lnTo>
                    <a:pt x="3446" y="762"/>
                  </a:lnTo>
                  <a:lnTo>
                    <a:pt x="3041" y="762"/>
                  </a:lnTo>
                  <a:lnTo>
                    <a:pt x="3020" y="875"/>
                  </a:lnTo>
                  <a:lnTo>
                    <a:pt x="2993" y="985"/>
                  </a:lnTo>
                  <a:lnTo>
                    <a:pt x="2961" y="1092"/>
                  </a:lnTo>
                  <a:lnTo>
                    <a:pt x="2924" y="1196"/>
                  </a:lnTo>
                  <a:lnTo>
                    <a:pt x="2880" y="1297"/>
                  </a:lnTo>
                  <a:lnTo>
                    <a:pt x="2833" y="1395"/>
                  </a:lnTo>
                  <a:lnTo>
                    <a:pt x="2780" y="1488"/>
                  </a:lnTo>
                  <a:lnTo>
                    <a:pt x="2723" y="1579"/>
                  </a:lnTo>
                  <a:lnTo>
                    <a:pt x="2661" y="1666"/>
                  </a:lnTo>
                  <a:lnTo>
                    <a:pt x="2595" y="1749"/>
                  </a:lnTo>
                  <a:lnTo>
                    <a:pt x="2526" y="1829"/>
                  </a:lnTo>
                  <a:lnTo>
                    <a:pt x="2452" y="1904"/>
                  </a:lnTo>
                  <a:lnTo>
                    <a:pt x="2374" y="1977"/>
                  </a:lnTo>
                  <a:lnTo>
                    <a:pt x="2294" y="2046"/>
                  </a:lnTo>
                  <a:lnTo>
                    <a:pt x="2209" y="2110"/>
                  </a:lnTo>
                  <a:lnTo>
                    <a:pt x="2122" y="2170"/>
                  </a:lnTo>
                  <a:lnTo>
                    <a:pt x="2032" y="2227"/>
                  </a:lnTo>
                  <a:lnTo>
                    <a:pt x="1939" y="2279"/>
                  </a:lnTo>
                  <a:lnTo>
                    <a:pt x="1844" y="2327"/>
                  </a:lnTo>
                  <a:lnTo>
                    <a:pt x="1747" y="2371"/>
                  </a:lnTo>
                  <a:lnTo>
                    <a:pt x="1647" y="2410"/>
                  </a:lnTo>
                  <a:lnTo>
                    <a:pt x="1546" y="2444"/>
                  </a:lnTo>
                  <a:lnTo>
                    <a:pt x="1442" y="2476"/>
                  </a:lnTo>
                  <a:lnTo>
                    <a:pt x="1337" y="2501"/>
                  </a:lnTo>
                  <a:lnTo>
                    <a:pt x="1231" y="2522"/>
                  </a:lnTo>
                  <a:lnTo>
                    <a:pt x="1123" y="2538"/>
                  </a:lnTo>
                  <a:lnTo>
                    <a:pt x="1015" y="2550"/>
                  </a:lnTo>
                  <a:lnTo>
                    <a:pt x="906" y="2557"/>
                  </a:lnTo>
                  <a:lnTo>
                    <a:pt x="796" y="2558"/>
                  </a:lnTo>
                  <a:lnTo>
                    <a:pt x="685" y="2556"/>
                  </a:lnTo>
                  <a:lnTo>
                    <a:pt x="575" y="2547"/>
                  </a:lnTo>
                  <a:lnTo>
                    <a:pt x="464" y="2534"/>
                  </a:lnTo>
                  <a:lnTo>
                    <a:pt x="354" y="2515"/>
                  </a:lnTo>
                  <a:lnTo>
                    <a:pt x="243" y="2491"/>
                  </a:lnTo>
                  <a:lnTo>
                    <a:pt x="135" y="2461"/>
                  </a:lnTo>
                  <a:lnTo>
                    <a:pt x="26" y="2427"/>
                  </a:lnTo>
                  <a:lnTo>
                    <a:pt x="12" y="2420"/>
                  </a:lnTo>
                  <a:lnTo>
                    <a:pt x="4" y="2411"/>
                  </a:lnTo>
                  <a:lnTo>
                    <a:pt x="0" y="2400"/>
                  </a:lnTo>
                  <a:lnTo>
                    <a:pt x="0" y="2389"/>
                  </a:lnTo>
                  <a:lnTo>
                    <a:pt x="3" y="2377"/>
                  </a:lnTo>
                  <a:lnTo>
                    <a:pt x="9" y="2368"/>
                  </a:lnTo>
                  <a:lnTo>
                    <a:pt x="19" y="2361"/>
                  </a:lnTo>
                  <a:lnTo>
                    <a:pt x="30" y="2356"/>
                  </a:lnTo>
                  <a:lnTo>
                    <a:pt x="45" y="2356"/>
                  </a:lnTo>
                  <a:lnTo>
                    <a:pt x="160" y="2371"/>
                  </a:lnTo>
                  <a:lnTo>
                    <a:pt x="275" y="2379"/>
                  </a:lnTo>
                  <a:lnTo>
                    <a:pt x="388" y="2377"/>
                  </a:lnTo>
                  <a:lnTo>
                    <a:pt x="499" y="2371"/>
                  </a:lnTo>
                  <a:lnTo>
                    <a:pt x="609" y="2356"/>
                  </a:lnTo>
                  <a:lnTo>
                    <a:pt x="715" y="2335"/>
                  </a:lnTo>
                  <a:lnTo>
                    <a:pt x="821" y="2308"/>
                  </a:lnTo>
                  <a:lnTo>
                    <a:pt x="924" y="2275"/>
                  </a:lnTo>
                  <a:lnTo>
                    <a:pt x="1025" y="2236"/>
                  </a:lnTo>
                  <a:lnTo>
                    <a:pt x="1122" y="2191"/>
                  </a:lnTo>
                  <a:lnTo>
                    <a:pt x="1216" y="2140"/>
                  </a:lnTo>
                  <a:lnTo>
                    <a:pt x="1308" y="2085"/>
                  </a:lnTo>
                  <a:lnTo>
                    <a:pt x="1396" y="2024"/>
                  </a:lnTo>
                  <a:lnTo>
                    <a:pt x="1480" y="1958"/>
                  </a:lnTo>
                  <a:lnTo>
                    <a:pt x="1562" y="1888"/>
                  </a:lnTo>
                  <a:lnTo>
                    <a:pt x="1638" y="1813"/>
                  </a:lnTo>
                  <a:lnTo>
                    <a:pt x="1711" y="1734"/>
                  </a:lnTo>
                  <a:lnTo>
                    <a:pt x="1779" y="1651"/>
                  </a:lnTo>
                  <a:lnTo>
                    <a:pt x="1843" y="1564"/>
                  </a:lnTo>
                  <a:lnTo>
                    <a:pt x="1902" y="1475"/>
                  </a:lnTo>
                  <a:lnTo>
                    <a:pt x="1957" y="1381"/>
                  </a:lnTo>
                  <a:lnTo>
                    <a:pt x="2007" y="1284"/>
                  </a:lnTo>
                  <a:lnTo>
                    <a:pt x="2050" y="1185"/>
                  </a:lnTo>
                  <a:lnTo>
                    <a:pt x="2088" y="1082"/>
                  </a:lnTo>
                  <a:lnTo>
                    <a:pt x="2122" y="978"/>
                  </a:lnTo>
                  <a:lnTo>
                    <a:pt x="2149" y="872"/>
                  </a:lnTo>
                  <a:lnTo>
                    <a:pt x="2170" y="762"/>
                  </a:lnTo>
                  <a:lnTo>
                    <a:pt x="1689" y="762"/>
                  </a:lnTo>
                  <a:lnTo>
                    <a:pt x="2129" y="381"/>
                  </a:lnTo>
                  <a:lnTo>
                    <a:pt x="25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58" name="Freeform 1448"/>
            <p:cNvSpPr>
              <a:spLocks/>
            </p:cNvSpPr>
            <p:nvPr/>
          </p:nvSpPr>
          <p:spPr bwMode="auto">
            <a:xfrm>
              <a:off x="3767" y="3936"/>
              <a:ext cx="50" cy="173"/>
            </a:xfrm>
            <a:custGeom>
              <a:avLst/>
              <a:gdLst>
                <a:gd name="T0" fmla="*/ 450 w 450"/>
                <a:gd name="T1" fmla="*/ 0 h 1552"/>
                <a:gd name="T2" fmla="*/ 450 w 450"/>
                <a:gd name="T3" fmla="*/ 1552 h 1552"/>
                <a:gd name="T4" fmla="*/ 0 w 450"/>
                <a:gd name="T5" fmla="*/ 1552 h 1552"/>
                <a:gd name="T6" fmla="*/ 0 w 450"/>
                <a:gd name="T7" fmla="*/ 324 h 1552"/>
                <a:gd name="T8" fmla="*/ 97 w 450"/>
                <a:gd name="T9" fmla="*/ 267 h 1552"/>
                <a:gd name="T10" fmla="*/ 190 w 450"/>
                <a:gd name="T11" fmla="*/ 207 h 1552"/>
                <a:gd name="T12" fmla="*/ 281 w 450"/>
                <a:gd name="T13" fmla="*/ 142 h 1552"/>
                <a:gd name="T14" fmla="*/ 367 w 450"/>
                <a:gd name="T15" fmla="*/ 73 h 1552"/>
                <a:gd name="T16" fmla="*/ 450 w 450"/>
                <a:gd name="T17" fmla="*/ 0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0" h="1552">
                  <a:moveTo>
                    <a:pt x="450" y="0"/>
                  </a:moveTo>
                  <a:lnTo>
                    <a:pt x="450" y="1552"/>
                  </a:lnTo>
                  <a:lnTo>
                    <a:pt x="0" y="1552"/>
                  </a:lnTo>
                  <a:lnTo>
                    <a:pt x="0" y="324"/>
                  </a:lnTo>
                  <a:lnTo>
                    <a:pt x="97" y="267"/>
                  </a:lnTo>
                  <a:lnTo>
                    <a:pt x="190" y="207"/>
                  </a:lnTo>
                  <a:lnTo>
                    <a:pt x="281" y="142"/>
                  </a:lnTo>
                  <a:lnTo>
                    <a:pt x="367" y="73"/>
                  </a:lnTo>
                  <a:lnTo>
                    <a:pt x="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59" name="Freeform 1449"/>
            <p:cNvSpPr>
              <a:spLocks/>
            </p:cNvSpPr>
            <p:nvPr/>
          </p:nvSpPr>
          <p:spPr bwMode="auto">
            <a:xfrm>
              <a:off x="3692" y="3984"/>
              <a:ext cx="50" cy="125"/>
            </a:xfrm>
            <a:custGeom>
              <a:avLst/>
              <a:gdLst>
                <a:gd name="T0" fmla="*/ 448 w 448"/>
                <a:gd name="T1" fmla="*/ 0 h 1119"/>
                <a:gd name="T2" fmla="*/ 448 w 448"/>
                <a:gd name="T3" fmla="*/ 1119 h 1119"/>
                <a:gd name="T4" fmla="*/ 0 w 448"/>
                <a:gd name="T5" fmla="*/ 1119 h 1119"/>
                <a:gd name="T6" fmla="*/ 0 w 448"/>
                <a:gd name="T7" fmla="*/ 142 h 1119"/>
                <a:gd name="T8" fmla="*/ 115 w 448"/>
                <a:gd name="T9" fmla="*/ 114 h 1119"/>
                <a:gd name="T10" fmla="*/ 228 w 448"/>
                <a:gd name="T11" fmla="*/ 82 h 1119"/>
                <a:gd name="T12" fmla="*/ 340 w 448"/>
                <a:gd name="T13" fmla="*/ 44 h 1119"/>
                <a:gd name="T14" fmla="*/ 448 w 448"/>
                <a:gd name="T15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1119">
                  <a:moveTo>
                    <a:pt x="448" y="0"/>
                  </a:moveTo>
                  <a:lnTo>
                    <a:pt x="448" y="1119"/>
                  </a:lnTo>
                  <a:lnTo>
                    <a:pt x="0" y="1119"/>
                  </a:lnTo>
                  <a:lnTo>
                    <a:pt x="0" y="142"/>
                  </a:lnTo>
                  <a:lnTo>
                    <a:pt x="115" y="114"/>
                  </a:lnTo>
                  <a:lnTo>
                    <a:pt x="228" y="82"/>
                  </a:lnTo>
                  <a:lnTo>
                    <a:pt x="340" y="44"/>
                  </a:lnTo>
                  <a:lnTo>
                    <a:pt x="4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60" name="Freeform 1450"/>
            <p:cNvSpPr>
              <a:spLocks/>
            </p:cNvSpPr>
            <p:nvPr/>
          </p:nvSpPr>
          <p:spPr bwMode="auto">
            <a:xfrm>
              <a:off x="3842" y="3807"/>
              <a:ext cx="50" cy="302"/>
            </a:xfrm>
            <a:custGeom>
              <a:avLst/>
              <a:gdLst>
                <a:gd name="T0" fmla="*/ 437 w 449"/>
                <a:gd name="T1" fmla="*/ 0 h 2717"/>
                <a:gd name="T2" fmla="*/ 449 w 449"/>
                <a:gd name="T3" fmla="*/ 0 h 2717"/>
                <a:gd name="T4" fmla="*/ 449 w 449"/>
                <a:gd name="T5" fmla="*/ 2717 h 2717"/>
                <a:gd name="T6" fmla="*/ 0 w 449"/>
                <a:gd name="T7" fmla="*/ 2717 h 2717"/>
                <a:gd name="T8" fmla="*/ 0 w 449"/>
                <a:gd name="T9" fmla="*/ 926 h 2717"/>
                <a:gd name="T10" fmla="*/ 68 w 449"/>
                <a:gd name="T11" fmla="*/ 835 h 2717"/>
                <a:gd name="T12" fmla="*/ 134 w 449"/>
                <a:gd name="T13" fmla="*/ 742 h 2717"/>
                <a:gd name="T14" fmla="*/ 193 w 449"/>
                <a:gd name="T15" fmla="*/ 645 h 2717"/>
                <a:gd name="T16" fmla="*/ 248 w 449"/>
                <a:gd name="T17" fmla="*/ 545 h 2717"/>
                <a:gd name="T18" fmla="*/ 297 w 449"/>
                <a:gd name="T19" fmla="*/ 442 h 2717"/>
                <a:gd name="T20" fmla="*/ 341 w 449"/>
                <a:gd name="T21" fmla="*/ 336 h 2717"/>
                <a:gd name="T22" fmla="*/ 379 w 449"/>
                <a:gd name="T23" fmla="*/ 226 h 2717"/>
                <a:gd name="T24" fmla="*/ 412 w 449"/>
                <a:gd name="T25" fmla="*/ 115 h 2717"/>
                <a:gd name="T26" fmla="*/ 437 w 449"/>
                <a:gd name="T27" fmla="*/ 0 h 2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9" h="2717">
                  <a:moveTo>
                    <a:pt x="437" y="0"/>
                  </a:moveTo>
                  <a:lnTo>
                    <a:pt x="449" y="0"/>
                  </a:lnTo>
                  <a:lnTo>
                    <a:pt x="449" y="2717"/>
                  </a:lnTo>
                  <a:lnTo>
                    <a:pt x="0" y="2717"/>
                  </a:lnTo>
                  <a:lnTo>
                    <a:pt x="0" y="926"/>
                  </a:lnTo>
                  <a:lnTo>
                    <a:pt x="68" y="835"/>
                  </a:lnTo>
                  <a:lnTo>
                    <a:pt x="134" y="742"/>
                  </a:lnTo>
                  <a:lnTo>
                    <a:pt x="193" y="645"/>
                  </a:lnTo>
                  <a:lnTo>
                    <a:pt x="248" y="545"/>
                  </a:lnTo>
                  <a:lnTo>
                    <a:pt x="297" y="442"/>
                  </a:lnTo>
                  <a:lnTo>
                    <a:pt x="341" y="336"/>
                  </a:lnTo>
                  <a:lnTo>
                    <a:pt x="379" y="226"/>
                  </a:lnTo>
                  <a:lnTo>
                    <a:pt x="412" y="115"/>
                  </a:lnTo>
                  <a:lnTo>
                    <a:pt x="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61" name="Freeform 1451"/>
            <p:cNvSpPr>
              <a:spLocks/>
            </p:cNvSpPr>
            <p:nvPr/>
          </p:nvSpPr>
          <p:spPr bwMode="auto">
            <a:xfrm>
              <a:off x="3542" y="3991"/>
              <a:ext cx="50" cy="118"/>
            </a:xfrm>
            <a:custGeom>
              <a:avLst/>
              <a:gdLst>
                <a:gd name="T0" fmla="*/ 0 w 451"/>
                <a:gd name="T1" fmla="*/ 0 h 1055"/>
                <a:gd name="T2" fmla="*/ 111 w 451"/>
                <a:gd name="T3" fmla="*/ 34 h 1055"/>
                <a:gd name="T4" fmla="*/ 223 w 451"/>
                <a:gd name="T5" fmla="*/ 65 h 1055"/>
                <a:gd name="T6" fmla="*/ 336 w 451"/>
                <a:gd name="T7" fmla="*/ 89 h 1055"/>
                <a:gd name="T8" fmla="*/ 451 w 451"/>
                <a:gd name="T9" fmla="*/ 108 h 1055"/>
                <a:gd name="T10" fmla="*/ 451 w 451"/>
                <a:gd name="T11" fmla="*/ 1055 h 1055"/>
                <a:gd name="T12" fmla="*/ 0 w 451"/>
                <a:gd name="T13" fmla="*/ 1055 h 1055"/>
                <a:gd name="T14" fmla="*/ 0 w 451"/>
                <a:gd name="T15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" h="1055">
                  <a:moveTo>
                    <a:pt x="0" y="0"/>
                  </a:moveTo>
                  <a:lnTo>
                    <a:pt x="111" y="34"/>
                  </a:lnTo>
                  <a:lnTo>
                    <a:pt x="223" y="65"/>
                  </a:lnTo>
                  <a:lnTo>
                    <a:pt x="336" y="89"/>
                  </a:lnTo>
                  <a:lnTo>
                    <a:pt x="451" y="108"/>
                  </a:lnTo>
                  <a:lnTo>
                    <a:pt x="451" y="1055"/>
                  </a:lnTo>
                  <a:lnTo>
                    <a:pt x="0" y="10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  <p:sp>
          <p:nvSpPr>
            <p:cNvPr id="62" name="Freeform 1452"/>
            <p:cNvSpPr>
              <a:spLocks/>
            </p:cNvSpPr>
            <p:nvPr/>
          </p:nvSpPr>
          <p:spPr bwMode="auto">
            <a:xfrm>
              <a:off x="3617" y="4004"/>
              <a:ext cx="50" cy="105"/>
            </a:xfrm>
            <a:custGeom>
              <a:avLst/>
              <a:gdLst>
                <a:gd name="T0" fmla="*/ 449 w 449"/>
                <a:gd name="T1" fmla="*/ 0 h 939"/>
                <a:gd name="T2" fmla="*/ 449 w 449"/>
                <a:gd name="T3" fmla="*/ 939 h 939"/>
                <a:gd name="T4" fmla="*/ 0 w 449"/>
                <a:gd name="T5" fmla="*/ 939 h 939"/>
                <a:gd name="T6" fmla="*/ 0 w 449"/>
                <a:gd name="T7" fmla="*/ 14 h 939"/>
                <a:gd name="T8" fmla="*/ 68 w 449"/>
                <a:gd name="T9" fmla="*/ 18 h 939"/>
                <a:gd name="T10" fmla="*/ 136 w 449"/>
                <a:gd name="T11" fmla="*/ 19 h 939"/>
                <a:gd name="T12" fmla="*/ 242 w 449"/>
                <a:gd name="T13" fmla="*/ 17 h 939"/>
                <a:gd name="T14" fmla="*/ 346 w 449"/>
                <a:gd name="T15" fmla="*/ 10 h 939"/>
                <a:gd name="T16" fmla="*/ 449 w 449"/>
                <a:gd name="T17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939">
                  <a:moveTo>
                    <a:pt x="449" y="0"/>
                  </a:moveTo>
                  <a:lnTo>
                    <a:pt x="449" y="939"/>
                  </a:lnTo>
                  <a:lnTo>
                    <a:pt x="0" y="939"/>
                  </a:lnTo>
                  <a:lnTo>
                    <a:pt x="0" y="14"/>
                  </a:lnTo>
                  <a:lnTo>
                    <a:pt x="68" y="18"/>
                  </a:lnTo>
                  <a:lnTo>
                    <a:pt x="136" y="19"/>
                  </a:lnTo>
                  <a:lnTo>
                    <a:pt x="242" y="17"/>
                  </a:lnTo>
                  <a:lnTo>
                    <a:pt x="346" y="10"/>
                  </a:lnTo>
                  <a:lnTo>
                    <a:pt x="4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4915" y="2238343"/>
            <a:ext cx="155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INFOGRAPHIC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ELEMENTS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28196" y="2792446"/>
            <a:ext cx="1471160" cy="383706"/>
            <a:chOff x="3528196" y="2792446"/>
            <a:chExt cx="1471160" cy="383706"/>
          </a:xfrm>
        </p:grpSpPr>
        <p:grpSp>
          <p:nvGrpSpPr>
            <p:cNvPr id="69" name="Group 68"/>
            <p:cNvGrpSpPr/>
            <p:nvPr/>
          </p:nvGrpSpPr>
          <p:grpSpPr>
            <a:xfrm>
              <a:off x="3733092" y="2792446"/>
              <a:ext cx="1266264" cy="383706"/>
              <a:chOff x="3672590" y="348671"/>
              <a:chExt cx="1266264" cy="383706"/>
            </a:xfrm>
          </p:grpSpPr>
          <p:sp>
            <p:nvSpPr>
              <p:cNvPr id="68" name="Right Arrow 67"/>
              <p:cNvSpPr/>
              <p:nvPr/>
            </p:nvSpPr>
            <p:spPr>
              <a:xfrm>
                <a:off x="4412511" y="348671"/>
                <a:ext cx="526343" cy="37261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Arrow 66"/>
              <p:cNvSpPr/>
              <p:nvPr/>
            </p:nvSpPr>
            <p:spPr>
              <a:xfrm>
                <a:off x="4018313" y="359764"/>
                <a:ext cx="526343" cy="372613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279400" dist="76200" sx="103000" sy="1030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Arrow 65"/>
              <p:cNvSpPr/>
              <p:nvPr/>
            </p:nvSpPr>
            <p:spPr>
              <a:xfrm>
                <a:off x="3672590" y="359764"/>
                <a:ext cx="526343" cy="372613"/>
              </a:xfrm>
              <a:prstGeom prst="right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203200" dist="50800" sx="102000" sy="1020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6985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3528196" y="2847275"/>
              <a:ext cx="274320" cy="27432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04085" y="211606"/>
            <a:ext cx="221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POWERPOINT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Amanullah Elham</dc:creator>
  <cp:lastModifiedBy>Amanullah Elham</cp:lastModifiedBy>
  <cp:revision>14</cp:revision>
  <dcterms:created xsi:type="dcterms:W3CDTF">2020-08-08T04:25:44Z</dcterms:created>
  <dcterms:modified xsi:type="dcterms:W3CDTF">2020-08-08T19:39:22Z</dcterms:modified>
</cp:coreProperties>
</file>