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772"/>
    <a:srgbClr val="CEA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EFD0-4F74-42E6-963D-703EFBE706F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1894-6204-456A-804B-2D6BDB57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9000">
              <a:schemeClr val="accent5">
                <a:lumMod val="40000"/>
                <a:lumOff val="6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186876"/>
            <a:ext cx="9809017" cy="5670838"/>
          </a:xfrm>
          <a:prstGeom prst="rect">
            <a:avLst/>
          </a:prstGeom>
          <a:scene3d>
            <a:camera prst="isometricOffAxis1Top">
              <a:rot lat="18185697" lon="20805860" rev="1052341"/>
            </a:camera>
            <a:lightRig rig="threePt" dir="t"/>
          </a:scene3d>
        </p:spPr>
      </p:pic>
      <p:sp>
        <p:nvSpPr>
          <p:cNvPr id="39" name="Rectangle 38"/>
          <p:cNvSpPr/>
          <p:nvPr/>
        </p:nvSpPr>
        <p:spPr>
          <a:xfrm>
            <a:off x="7031181" y="2389914"/>
            <a:ext cx="983672" cy="872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17500" dist="254000" dir="9600000" sx="104000" sy="104000" algn="tl" rotWithShape="0">
              <a:prstClr val="black"/>
            </a:outerShdw>
          </a:effectLst>
          <a:scene3d>
            <a:camera prst="orthographicFront">
              <a:rot lat="19476000" lon="18882000" rev="3612000"/>
            </a:camera>
            <a:lightRig rig="threePt" dir="t"/>
          </a:scene3d>
          <a:sp3d extrusionH="317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7"/>
          <p:cNvSpPr/>
          <p:nvPr/>
        </p:nvSpPr>
        <p:spPr>
          <a:xfrm>
            <a:off x="6963158" y="2907722"/>
            <a:ext cx="256215" cy="572083"/>
          </a:xfrm>
          <a:custGeom>
            <a:avLst/>
            <a:gdLst>
              <a:gd name="connsiteX0" fmla="*/ 0 w 471054"/>
              <a:gd name="connsiteY0" fmla="*/ 0 h 1272304"/>
              <a:gd name="connsiteX1" fmla="*/ 471054 w 471054"/>
              <a:gd name="connsiteY1" fmla="*/ 0 h 1272304"/>
              <a:gd name="connsiteX2" fmla="*/ 471054 w 471054"/>
              <a:gd name="connsiteY2" fmla="*/ 1272304 h 1272304"/>
              <a:gd name="connsiteX3" fmla="*/ 0 w 471054"/>
              <a:gd name="connsiteY3" fmla="*/ 1272304 h 1272304"/>
              <a:gd name="connsiteX4" fmla="*/ 0 w 471054"/>
              <a:gd name="connsiteY4" fmla="*/ 0 h 1272304"/>
              <a:gd name="connsiteX0" fmla="*/ 0 w 471054"/>
              <a:gd name="connsiteY0" fmla="*/ 0 h 1438558"/>
              <a:gd name="connsiteX1" fmla="*/ 471054 w 471054"/>
              <a:gd name="connsiteY1" fmla="*/ 166254 h 1438558"/>
              <a:gd name="connsiteX2" fmla="*/ 471054 w 471054"/>
              <a:gd name="connsiteY2" fmla="*/ 1438558 h 1438558"/>
              <a:gd name="connsiteX3" fmla="*/ 0 w 471054"/>
              <a:gd name="connsiteY3" fmla="*/ 1438558 h 1438558"/>
              <a:gd name="connsiteX4" fmla="*/ 0 w 471054"/>
              <a:gd name="connsiteY4" fmla="*/ 0 h 1438558"/>
              <a:gd name="connsiteX0" fmla="*/ 0 w 471054"/>
              <a:gd name="connsiteY0" fmla="*/ 0 h 1438558"/>
              <a:gd name="connsiteX1" fmla="*/ 471054 w 471054"/>
              <a:gd name="connsiteY1" fmla="*/ 166254 h 1438558"/>
              <a:gd name="connsiteX2" fmla="*/ 471054 w 471054"/>
              <a:gd name="connsiteY2" fmla="*/ 1438558 h 1438558"/>
              <a:gd name="connsiteX3" fmla="*/ 13855 w 471054"/>
              <a:gd name="connsiteY3" fmla="*/ 1189176 h 1438558"/>
              <a:gd name="connsiteX4" fmla="*/ 0 w 471054"/>
              <a:gd name="connsiteY4" fmla="*/ 0 h 1438558"/>
              <a:gd name="connsiteX0" fmla="*/ 0 w 471054"/>
              <a:gd name="connsiteY0" fmla="*/ 0 h 1438558"/>
              <a:gd name="connsiteX1" fmla="*/ 471054 w 471054"/>
              <a:gd name="connsiteY1" fmla="*/ 166254 h 1438558"/>
              <a:gd name="connsiteX2" fmla="*/ 471054 w 471054"/>
              <a:gd name="connsiteY2" fmla="*/ 1438558 h 1438558"/>
              <a:gd name="connsiteX3" fmla="*/ 55419 w 471054"/>
              <a:gd name="connsiteY3" fmla="*/ 981357 h 1438558"/>
              <a:gd name="connsiteX4" fmla="*/ 0 w 471054"/>
              <a:gd name="connsiteY4" fmla="*/ 0 h 1438558"/>
              <a:gd name="connsiteX0" fmla="*/ 13853 w 484907"/>
              <a:gd name="connsiteY0" fmla="*/ 0 h 1438558"/>
              <a:gd name="connsiteX1" fmla="*/ 484907 w 484907"/>
              <a:gd name="connsiteY1" fmla="*/ 166254 h 1438558"/>
              <a:gd name="connsiteX2" fmla="*/ 484907 w 484907"/>
              <a:gd name="connsiteY2" fmla="*/ 1438558 h 1438558"/>
              <a:gd name="connsiteX3" fmla="*/ 0 w 484907"/>
              <a:gd name="connsiteY3" fmla="*/ 995211 h 1438558"/>
              <a:gd name="connsiteX4" fmla="*/ 13853 w 484907"/>
              <a:gd name="connsiteY4" fmla="*/ 0 h 1438558"/>
              <a:gd name="connsiteX0" fmla="*/ 41562 w 484907"/>
              <a:gd name="connsiteY0" fmla="*/ 0 h 1383140"/>
              <a:gd name="connsiteX1" fmla="*/ 484907 w 484907"/>
              <a:gd name="connsiteY1" fmla="*/ 110836 h 1383140"/>
              <a:gd name="connsiteX2" fmla="*/ 484907 w 484907"/>
              <a:gd name="connsiteY2" fmla="*/ 1383140 h 1383140"/>
              <a:gd name="connsiteX3" fmla="*/ 0 w 484907"/>
              <a:gd name="connsiteY3" fmla="*/ 939793 h 1383140"/>
              <a:gd name="connsiteX4" fmla="*/ 41562 w 484907"/>
              <a:gd name="connsiteY4" fmla="*/ 0 h 1383140"/>
              <a:gd name="connsiteX0" fmla="*/ 0 w 443345"/>
              <a:gd name="connsiteY0" fmla="*/ 0 h 1383140"/>
              <a:gd name="connsiteX1" fmla="*/ 443345 w 443345"/>
              <a:gd name="connsiteY1" fmla="*/ 110836 h 1383140"/>
              <a:gd name="connsiteX2" fmla="*/ 443345 w 443345"/>
              <a:gd name="connsiteY2" fmla="*/ 1383140 h 1383140"/>
              <a:gd name="connsiteX3" fmla="*/ 27710 w 443345"/>
              <a:gd name="connsiteY3" fmla="*/ 1036775 h 1383140"/>
              <a:gd name="connsiteX4" fmla="*/ 0 w 443345"/>
              <a:gd name="connsiteY4" fmla="*/ 0 h 1383140"/>
              <a:gd name="connsiteX0" fmla="*/ 13853 w 415635"/>
              <a:gd name="connsiteY0" fmla="*/ 0 h 1424703"/>
              <a:gd name="connsiteX1" fmla="*/ 415635 w 415635"/>
              <a:gd name="connsiteY1" fmla="*/ 152399 h 1424703"/>
              <a:gd name="connsiteX2" fmla="*/ 415635 w 415635"/>
              <a:gd name="connsiteY2" fmla="*/ 1424703 h 1424703"/>
              <a:gd name="connsiteX3" fmla="*/ 0 w 415635"/>
              <a:gd name="connsiteY3" fmla="*/ 1078338 h 1424703"/>
              <a:gd name="connsiteX4" fmla="*/ 13853 w 415635"/>
              <a:gd name="connsiteY4" fmla="*/ 0 h 1424703"/>
              <a:gd name="connsiteX0" fmla="*/ 13853 w 415635"/>
              <a:gd name="connsiteY0" fmla="*/ 0 h 1424703"/>
              <a:gd name="connsiteX1" fmla="*/ 401781 w 415635"/>
              <a:gd name="connsiteY1" fmla="*/ 272798 h 1424703"/>
              <a:gd name="connsiteX2" fmla="*/ 415635 w 415635"/>
              <a:gd name="connsiteY2" fmla="*/ 1424703 h 1424703"/>
              <a:gd name="connsiteX3" fmla="*/ 0 w 415635"/>
              <a:gd name="connsiteY3" fmla="*/ 1078338 h 1424703"/>
              <a:gd name="connsiteX4" fmla="*/ 13853 w 415635"/>
              <a:gd name="connsiteY4" fmla="*/ 0 h 142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35" h="1424703">
                <a:moveTo>
                  <a:pt x="13853" y="0"/>
                </a:moveTo>
                <a:lnTo>
                  <a:pt x="401781" y="272798"/>
                </a:lnTo>
                <a:lnTo>
                  <a:pt x="415635" y="1424703"/>
                </a:lnTo>
                <a:lnTo>
                  <a:pt x="0" y="1078338"/>
                </a:lnTo>
                <a:lnTo>
                  <a:pt x="13853" y="0"/>
                </a:lnTo>
                <a:close/>
              </a:path>
            </a:pathLst>
          </a:custGeom>
          <a:effectLst>
            <a:outerShdw blurRad="406400" dist="38100" dir="18900000" sx="108000" sy="108000" algn="b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6000" y="2389914"/>
            <a:ext cx="983672" cy="8728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317500" dist="254000" dir="9600000" sx="104000" sy="104000" algn="tl" rotWithShape="0">
              <a:prstClr val="black"/>
            </a:outerShdw>
          </a:effectLst>
          <a:scene3d>
            <a:camera prst="orthographicFront">
              <a:rot lat="19476000" lon="18882000" rev="3612000"/>
            </a:camera>
            <a:lightRig rig="threePt" dir="t"/>
          </a:scene3d>
          <a:sp3d extrusionH="958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7"/>
          <p:cNvSpPr/>
          <p:nvPr/>
        </p:nvSpPr>
        <p:spPr>
          <a:xfrm>
            <a:off x="5840847" y="3073975"/>
            <a:ext cx="415635" cy="1000990"/>
          </a:xfrm>
          <a:custGeom>
            <a:avLst/>
            <a:gdLst>
              <a:gd name="connsiteX0" fmla="*/ 0 w 471054"/>
              <a:gd name="connsiteY0" fmla="*/ 0 h 1272304"/>
              <a:gd name="connsiteX1" fmla="*/ 471054 w 471054"/>
              <a:gd name="connsiteY1" fmla="*/ 0 h 1272304"/>
              <a:gd name="connsiteX2" fmla="*/ 471054 w 471054"/>
              <a:gd name="connsiteY2" fmla="*/ 1272304 h 1272304"/>
              <a:gd name="connsiteX3" fmla="*/ 0 w 471054"/>
              <a:gd name="connsiteY3" fmla="*/ 1272304 h 1272304"/>
              <a:gd name="connsiteX4" fmla="*/ 0 w 471054"/>
              <a:gd name="connsiteY4" fmla="*/ 0 h 1272304"/>
              <a:gd name="connsiteX0" fmla="*/ 0 w 471054"/>
              <a:gd name="connsiteY0" fmla="*/ 0 h 1438558"/>
              <a:gd name="connsiteX1" fmla="*/ 471054 w 471054"/>
              <a:gd name="connsiteY1" fmla="*/ 166254 h 1438558"/>
              <a:gd name="connsiteX2" fmla="*/ 471054 w 471054"/>
              <a:gd name="connsiteY2" fmla="*/ 1438558 h 1438558"/>
              <a:gd name="connsiteX3" fmla="*/ 0 w 471054"/>
              <a:gd name="connsiteY3" fmla="*/ 1438558 h 1438558"/>
              <a:gd name="connsiteX4" fmla="*/ 0 w 471054"/>
              <a:gd name="connsiteY4" fmla="*/ 0 h 1438558"/>
              <a:gd name="connsiteX0" fmla="*/ 0 w 471054"/>
              <a:gd name="connsiteY0" fmla="*/ 0 h 1438558"/>
              <a:gd name="connsiteX1" fmla="*/ 471054 w 471054"/>
              <a:gd name="connsiteY1" fmla="*/ 166254 h 1438558"/>
              <a:gd name="connsiteX2" fmla="*/ 471054 w 471054"/>
              <a:gd name="connsiteY2" fmla="*/ 1438558 h 1438558"/>
              <a:gd name="connsiteX3" fmla="*/ 13855 w 471054"/>
              <a:gd name="connsiteY3" fmla="*/ 1189176 h 1438558"/>
              <a:gd name="connsiteX4" fmla="*/ 0 w 471054"/>
              <a:gd name="connsiteY4" fmla="*/ 0 h 1438558"/>
              <a:gd name="connsiteX0" fmla="*/ 0 w 471054"/>
              <a:gd name="connsiteY0" fmla="*/ 0 h 1438558"/>
              <a:gd name="connsiteX1" fmla="*/ 471054 w 471054"/>
              <a:gd name="connsiteY1" fmla="*/ 166254 h 1438558"/>
              <a:gd name="connsiteX2" fmla="*/ 471054 w 471054"/>
              <a:gd name="connsiteY2" fmla="*/ 1438558 h 1438558"/>
              <a:gd name="connsiteX3" fmla="*/ 55419 w 471054"/>
              <a:gd name="connsiteY3" fmla="*/ 981357 h 1438558"/>
              <a:gd name="connsiteX4" fmla="*/ 0 w 471054"/>
              <a:gd name="connsiteY4" fmla="*/ 0 h 1438558"/>
              <a:gd name="connsiteX0" fmla="*/ 13853 w 484907"/>
              <a:gd name="connsiteY0" fmla="*/ 0 h 1438558"/>
              <a:gd name="connsiteX1" fmla="*/ 484907 w 484907"/>
              <a:gd name="connsiteY1" fmla="*/ 166254 h 1438558"/>
              <a:gd name="connsiteX2" fmla="*/ 484907 w 484907"/>
              <a:gd name="connsiteY2" fmla="*/ 1438558 h 1438558"/>
              <a:gd name="connsiteX3" fmla="*/ 0 w 484907"/>
              <a:gd name="connsiteY3" fmla="*/ 995211 h 1438558"/>
              <a:gd name="connsiteX4" fmla="*/ 13853 w 484907"/>
              <a:gd name="connsiteY4" fmla="*/ 0 h 1438558"/>
              <a:gd name="connsiteX0" fmla="*/ 41562 w 484907"/>
              <a:gd name="connsiteY0" fmla="*/ 0 h 1383140"/>
              <a:gd name="connsiteX1" fmla="*/ 484907 w 484907"/>
              <a:gd name="connsiteY1" fmla="*/ 110836 h 1383140"/>
              <a:gd name="connsiteX2" fmla="*/ 484907 w 484907"/>
              <a:gd name="connsiteY2" fmla="*/ 1383140 h 1383140"/>
              <a:gd name="connsiteX3" fmla="*/ 0 w 484907"/>
              <a:gd name="connsiteY3" fmla="*/ 939793 h 1383140"/>
              <a:gd name="connsiteX4" fmla="*/ 41562 w 484907"/>
              <a:gd name="connsiteY4" fmla="*/ 0 h 1383140"/>
              <a:gd name="connsiteX0" fmla="*/ 0 w 443345"/>
              <a:gd name="connsiteY0" fmla="*/ 0 h 1383140"/>
              <a:gd name="connsiteX1" fmla="*/ 443345 w 443345"/>
              <a:gd name="connsiteY1" fmla="*/ 110836 h 1383140"/>
              <a:gd name="connsiteX2" fmla="*/ 443345 w 443345"/>
              <a:gd name="connsiteY2" fmla="*/ 1383140 h 1383140"/>
              <a:gd name="connsiteX3" fmla="*/ 27710 w 443345"/>
              <a:gd name="connsiteY3" fmla="*/ 1036775 h 1383140"/>
              <a:gd name="connsiteX4" fmla="*/ 0 w 443345"/>
              <a:gd name="connsiteY4" fmla="*/ 0 h 1383140"/>
              <a:gd name="connsiteX0" fmla="*/ 13853 w 415635"/>
              <a:gd name="connsiteY0" fmla="*/ 0 h 1424703"/>
              <a:gd name="connsiteX1" fmla="*/ 415635 w 415635"/>
              <a:gd name="connsiteY1" fmla="*/ 152399 h 1424703"/>
              <a:gd name="connsiteX2" fmla="*/ 415635 w 415635"/>
              <a:gd name="connsiteY2" fmla="*/ 1424703 h 1424703"/>
              <a:gd name="connsiteX3" fmla="*/ 0 w 415635"/>
              <a:gd name="connsiteY3" fmla="*/ 1078338 h 1424703"/>
              <a:gd name="connsiteX4" fmla="*/ 13853 w 415635"/>
              <a:gd name="connsiteY4" fmla="*/ 0 h 1424703"/>
              <a:gd name="connsiteX0" fmla="*/ 13853 w 415635"/>
              <a:gd name="connsiteY0" fmla="*/ 0 h 1424703"/>
              <a:gd name="connsiteX1" fmla="*/ 401781 w 415635"/>
              <a:gd name="connsiteY1" fmla="*/ 272798 h 1424703"/>
              <a:gd name="connsiteX2" fmla="*/ 415635 w 415635"/>
              <a:gd name="connsiteY2" fmla="*/ 1424703 h 1424703"/>
              <a:gd name="connsiteX3" fmla="*/ 0 w 415635"/>
              <a:gd name="connsiteY3" fmla="*/ 1078338 h 1424703"/>
              <a:gd name="connsiteX4" fmla="*/ 13853 w 415635"/>
              <a:gd name="connsiteY4" fmla="*/ 0 h 142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35" h="1424703">
                <a:moveTo>
                  <a:pt x="13853" y="0"/>
                </a:moveTo>
                <a:lnTo>
                  <a:pt x="401781" y="272798"/>
                </a:lnTo>
                <a:lnTo>
                  <a:pt x="415635" y="1424703"/>
                </a:lnTo>
                <a:lnTo>
                  <a:pt x="0" y="1078338"/>
                </a:lnTo>
                <a:lnTo>
                  <a:pt x="13853" y="0"/>
                </a:lnTo>
                <a:close/>
              </a:path>
            </a:pathLst>
          </a:custGeom>
          <a:effectLst>
            <a:outerShdw blurRad="406400" dist="38100" dir="18900000" sx="108000" sy="108000" algn="b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12328" y="2237509"/>
            <a:ext cx="983672" cy="872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17500" dist="254000" dir="9600000" sx="104000" sy="104000" algn="tl" rotWithShape="0">
              <a:prstClr val="black"/>
            </a:outerShdw>
          </a:effectLst>
          <a:scene3d>
            <a:camera prst="orthographicFront">
              <a:rot lat="19476000" lon="18882000" rev="3612000"/>
            </a:camera>
            <a:lightRig rig="threePt" dir="t"/>
          </a:scene3d>
          <a:sp3d extrusionH="1828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96590" y="3299695"/>
            <a:ext cx="415635" cy="1147611"/>
          </a:xfrm>
          <a:custGeom>
            <a:avLst/>
            <a:gdLst>
              <a:gd name="connsiteX0" fmla="*/ 0 w 471054"/>
              <a:gd name="connsiteY0" fmla="*/ 0 h 1272304"/>
              <a:gd name="connsiteX1" fmla="*/ 471054 w 471054"/>
              <a:gd name="connsiteY1" fmla="*/ 0 h 1272304"/>
              <a:gd name="connsiteX2" fmla="*/ 471054 w 471054"/>
              <a:gd name="connsiteY2" fmla="*/ 1272304 h 1272304"/>
              <a:gd name="connsiteX3" fmla="*/ 0 w 471054"/>
              <a:gd name="connsiteY3" fmla="*/ 1272304 h 1272304"/>
              <a:gd name="connsiteX4" fmla="*/ 0 w 471054"/>
              <a:gd name="connsiteY4" fmla="*/ 0 h 1272304"/>
              <a:gd name="connsiteX0" fmla="*/ 0 w 471054"/>
              <a:gd name="connsiteY0" fmla="*/ 0 h 1438558"/>
              <a:gd name="connsiteX1" fmla="*/ 471054 w 471054"/>
              <a:gd name="connsiteY1" fmla="*/ 166254 h 1438558"/>
              <a:gd name="connsiteX2" fmla="*/ 471054 w 471054"/>
              <a:gd name="connsiteY2" fmla="*/ 1438558 h 1438558"/>
              <a:gd name="connsiteX3" fmla="*/ 0 w 471054"/>
              <a:gd name="connsiteY3" fmla="*/ 1438558 h 1438558"/>
              <a:gd name="connsiteX4" fmla="*/ 0 w 471054"/>
              <a:gd name="connsiteY4" fmla="*/ 0 h 1438558"/>
              <a:gd name="connsiteX0" fmla="*/ 0 w 471054"/>
              <a:gd name="connsiteY0" fmla="*/ 0 h 1438558"/>
              <a:gd name="connsiteX1" fmla="*/ 471054 w 471054"/>
              <a:gd name="connsiteY1" fmla="*/ 166254 h 1438558"/>
              <a:gd name="connsiteX2" fmla="*/ 471054 w 471054"/>
              <a:gd name="connsiteY2" fmla="*/ 1438558 h 1438558"/>
              <a:gd name="connsiteX3" fmla="*/ 13855 w 471054"/>
              <a:gd name="connsiteY3" fmla="*/ 1189176 h 1438558"/>
              <a:gd name="connsiteX4" fmla="*/ 0 w 471054"/>
              <a:gd name="connsiteY4" fmla="*/ 0 h 1438558"/>
              <a:gd name="connsiteX0" fmla="*/ 0 w 471054"/>
              <a:gd name="connsiteY0" fmla="*/ 0 h 1438558"/>
              <a:gd name="connsiteX1" fmla="*/ 471054 w 471054"/>
              <a:gd name="connsiteY1" fmla="*/ 166254 h 1438558"/>
              <a:gd name="connsiteX2" fmla="*/ 471054 w 471054"/>
              <a:gd name="connsiteY2" fmla="*/ 1438558 h 1438558"/>
              <a:gd name="connsiteX3" fmla="*/ 55419 w 471054"/>
              <a:gd name="connsiteY3" fmla="*/ 981357 h 1438558"/>
              <a:gd name="connsiteX4" fmla="*/ 0 w 471054"/>
              <a:gd name="connsiteY4" fmla="*/ 0 h 1438558"/>
              <a:gd name="connsiteX0" fmla="*/ 13853 w 484907"/>
              <a:gd name="connsiteY0" fmla="*/ 0 h 1438558"/>
              <a:gd name="connsiteX1" fmla="*/ 484907 w 484907"/>
              <a:gd name="connsiteY1" fmla="*/ 166254 h 1438558"/>
              <a:gd name="connsiteX2" fmla="*/ 484907 w 484907"/>
              <a:gd name="connsiteY2" fmla="*/ 1438558 h 1438558"/>
              <a:gd name="connsiteX3" fmla="*/ 0 w 484907"/>
              <a:gd name="connsiteY3" fmla="*/ 995211 h 1438558"/>
              <a:gd name="connsiteX4" fmla="*/ 13853 w 484907"/>
              <a:gd name="connsiteY4" fmla="*/ 0 h 1438558"/>
              <a:gd name="connsiteX0" fmla="*/ 41562 w 484907"/>
              <a:gd name="connsiteY0" fmla="*/ 0 h 1383140"/>
              <a:gd name="connsiteX1" fmla="*/ 484907 w 484907"/>
              <a:gd name="connsiteY1" fmla="*/ 110836 h 1383140"/>
              <a:gd name="connsiteX2" fmla="*/ 484907 w 484907"/>
              <a:gd name="connsiteY2" fmla="*/ 1383140 h 1383140"/>
              <a:gd name="connsiteX3" fmla="*/ 0 w 484907"/>
              <a:gd name="connsiteY3" fmla="*/ 939793 h 1383140"/>
              <a:gd name="connsiteX4" fmla="*/ 41562 w 484907"/>
              <a:gd name="connsiteY4" fmla="*/ 0 h 1383140"/>
              <a:gd name="connsiteX0" fmla="*/ 0 w 443345"/>
              <a:gd name="connsiteY0" fmla="*/ 0 h 1383140"/>
              <a:gd name="connsiteX1" fmla="*/ 443345 w 443345"/>
              <a:gd name="connsiteY1" fmla="*/ 110836 h 1383140"/>
              <a:gd name="connsiteX2" fmla="*/ 443345 w 443345"/>
              <a:gd name="connsiteY2" fmla="*/ 1383140 h 1383140"/>
              <a:gd name="connsiteX3" fmla="*/ 27710 w 443345"/>
              <a:gd name="connsiteY3" fmla="*/ 1036775 h 1383140"/>
              <a:gd name="connsiteX4" fmla="*/ 0 w 443345"/>
              <a:gd name="connsiteY4" fmla="*/ 0 h 1383140"/>
              <a:gd name="connsiteX0" fmla="*/ 13853 w 415635"/>
              <a:gd name="connsiteY0" fmla="*/ 0 h 1424703"/>
              <a:gd name="connsiteX1" fmla="*/ 415635 w 415635"/>
              <a:gd name="connsiteY1" fmla="*/ 152399 h 1424703"/>
              <a:gd name="connsiteX2" fmla="*/ 415635 w 415635"/>
              <a:gd name="connsiteY2" fmla="*/ 1424703 h 1424703"/>
              <a:gd name="connsiteX3" fmla="*/ 0 w 415635"/>
              <a:gd name="connsiteY3" fmla="*/ 1078338 h 1424703"/>
              <a:gd name="connsiteX4" fmla="*/ 13853 w 415635"/>
              <a:gd name="connsiteY4" fmla="*/ 0 h 1424703"/>
              <a:gd name="connsiteX0" fmla="*/ 13853 w 415635"/>
              <a:gd name="connsiteY0" fmla="*/ 0 h 1424703"/>
              <a:gd name="connsiteX1" fmla="*/ 401781 w 415635"/>
              <a:gd name="connsiteY1" fmla="*/ 272798 h 1424703"/>
              <a:gd name="connsiteX2" fmla="*/ 415635 w 415635"/>
              <a:gd name="connsiteY2" fmla="*/ 1424703 h 1424703"/>
              <a:gd name="connsiteX3" fmla="*/ 0 w 415635"/>
              <a:gd name="connsiteY3" fmla="*/ 1078338 h 1424703"/>
              <a:gd name="connsiteX4" fmla="*/ 13853 w 415635"/>
              <a:gd name="connsiteY4" fmla="*/ 0 h 142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35" h="1424703">
                <a:moveTo>
                  <a:pt x="13853" y="0"/>
                </a:moveTo>
                <a:lnTo>
                  <a:pt x="401781" y="272798"/>
                </a:lnTo>
                <a:lnTo>
                  <a:pt x="415635" y="1424703"/>
                </a:lnTo>
                <a:lnTo>
                  <a:pt x="0" y="1078338"/>
                </a:lnTo>
                <a:lnTo>
                  <a:pt x="13853" y="0"/>
                </a:lnTo>
                <a:close/>
              </a:path>
            </a:pathLst>
          </a:custGeom>
          <a:effectLst>
            <a:outerShdw blurRad="406400" dist="38100" dir="18900000" sx="108000" sy="108000" algn="b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77147" y="3110345"/>
            <a:ext cx="983672" cy="8728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17500" dist="254000" dir="9600000" sx="104000" sy="104000" algn="tl" rotWithShape="0">
              <a:prstClr val="black"/>
            </a:outerShdw>
          </a:effectLst>
          <a:scene3d>
            <a:camera prst="orthographicFront">
              <a:rot lat="19476000" lon="18882000" rev="3612000"/>
            </a:camera>
            <a:lightRig rig="threePt" dir="t"/>
          </a:scene3d>
          <a:sp3d extrusionH="1428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910121" y="4343398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effectLst>
                  <a:outerShdw blurRad="127000" dist="190500" dir="8100000" sx="101000" sy="101000" algn="tr" rotWithShape="0">
                    <a:prstClr val="black">
                      <a:alpha val="78000"/>
                    </a:prstClr>
                  </a:outerShdw>
                </a:effectLst>
                <a:latin typeface="Arial Black" panose="020B0A04020102020204" pitchFamily="34" charset="0"/>
              </a:rPr>
              <a:t>90%</a:t>
            </a:r>
            <a:endParaRPr lang="en-US" sz="7200" dirty="0">
              <a:solidFill>
                <a:schemeClr val="bg1">
                  <a:lumMod val="95000"/>
                </a:schemeClr>
              </a:solidFill>
              <a:effectLst>
                <a:outerShdw blurRad="127000" dist="190500" dir="8100000" sx="101000" sy="101000" algn="tr" rotWithShape="0">
                  <a:prstClr val="black">
                    <a:alpha val="78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29963" y="4447306"/>
            <a:ext cx="237770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127000" dist="190500" dir="8100000" sx="101000" sy="101000" algn="tr" rotWithShape="0">
                    <a:prstClr val="black">
                      <a:alpha val="78000"/>
                    </a:prstClr>
                  </a:outerShdw>
                </a:effectLst>
                <a:latin typeface="Arial Black" panose="020B0A04020102020204" pitchFamily="34" charset="0"/>
              </a:rPr>
              <a:t>Lorem Ipsum</a:t>
            </a:r>
            <a:endParaRPr lang="en-US" sz="2400" dirty="0">
              <a:solidFill>
                <a:schemeClr val="bg2">
                  <a:lumMod val="75000"/>
                </a:schemeClr>
              </a:solidFill>
              <a:effectLst>
                <a:outerShdw blurRad="127000" dist="190500" dir="8100000" sx="101000" sy="101000" algn="tr" rotWithShape="0">
                  <a:prstClr val="black">
                    <a:alpha val="78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33307" y="5089896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127000" dist="190500" dir="8100000" sx="101000" sy="101000" algn="tr" rotWithShape="0">
                    <a:prstClr val="black">
                      <a:alpha val="78000"/>
                    </a:prstClr>
                  </a:outerShdw>
                </a:effectLst>
                <a:latin typeface="Arial Black" panose="020B0A04020102020204" pitchFamily="34" charset="0"/>
              </a:rPr>
              <a:t>Sub title here</a:t>
            </a:r>
            <a:endParaRPr lang="en-US" dirty="0">
              <a:solidFill>
                <a:srgbClr val="92D050"/>
              </a:solidFill>
              <a:effectLst>
                <a:outerShdw blurRad="127000" dist="190500" dir="8100000" sx="101000" sy="101000" algn="tr" rotWithShape="0">
                  <a:prstClr val="black">
                    <a:alpha val="78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2211" y="4022295"/>
            <a:ext cx="74193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127000" dist="190500" dir="8100000" sx="101000" sy="101000" algn="tr" rotWithShape="0">
                    <a:prstClr val="black">
                      <a:alpha val="78000"/>
                    </a:prstClr>
                  </a:outerShdw>
                </a:effectLst>
                <a:latin typeface="Arial Black" panose="020B0A04020102020204" pitchFamily="34" charset="0"/>
              </a:rPr>
              <a:t>Text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127000" dist="190500" dir="8100000" sx="101000" sy="101000" algn="tr" rotWithShape="0">
                  <a:prstClr val="black">
                    <a:alpha val="78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16877" y="33734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Bahnschrift Condensed" panose="020B0502040204020203" pitchFamily="34" charset="0"/>
              </a:rPr>
              <a:t>INFOGRAPHIC CHART</a:t>
            </a:r>
            <a:endParaRPr lang="en-US" sz="3600" b="1" dirty="0">
              <a:solidFill>
                <a:schemeClr val="accent6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1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4" grpId="0" animBg="1"/>
      <p:bldP spid="33" grpId="0" animBg="1"/>
      <p:bldP spid="43" grpId="0"/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Amanullah Elham</dc:creator>
  <cp:lastModifiedBy>Amanullah Elham</cp:lastModifiedBy>
  <cp:revision>9</cp:revision>
  <dcterms:created xsi:type="dcterms:W3CDTF">2020-12-20T05:06:30Z</dcterms:created>
  <dcterms:modified xsi:type="dcterms:W3CDTF">2020-12-30T08:53:06Z</dcterms:modified>
</cp:coreProperties>
</file>