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5" d="100"/>
          <a:sy n="75" d="100"/>
        </p:scale>
        <p:origin x="54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65419B-A0AF-419C-BD91-DFDCF906D8EE}"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2C2DF-7AF9-4EA8-8A14-5C8A4516B5EA}" type="slidenum">
              <a:rPr lang="en-US" smtClean="0"/>
              <a:t>‹#›</a:t>
            </a:fld>
            <a:endParaRPr lang="en-US"/>
          </a:p>
        </p:txBody>
      </p:sp>
    </p:spTree>
    <p:extLst>
      <p:ext uri="{BB962C8B-B14F-4D97-AF65-F5344CB8AC3E}">
        <p14:creationId xmlns:p14="http://schemas.microsoft.com/office/powerpoint/2010/main" val="321921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65419B-A0AF-419C-BD91-DFDCF906D8EE}"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2C2DF-7AF9-4EA8-8A14-5C8A4516B5EA}" type="slidenum">
              <a:rPr lang="en-US" smtClean="0"/>
              <a:t>‹#›</a:t>
            </a:fld>
            <a:endParaRPr lang="en-US"/>
          </a:p>
        </p:txBody>
      </p:sp>
    </p:spTree>
    <p:extLst>
      <p:ext uri="{BB962C8B-B14F-4D97-AF65-F5344CB8AC3E}">
        <p14:creationId xmlns:p14="http://schemas.microsoft.com/office/powerpoint/2010/main" val="1045271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65419B-A0AF-419C-BD91-DFDCF906D8EE}"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2C2DF-7AF9-4EA8-8A14-5C8A4516B5EA}" type="slidenum">
              <a:rPr lang="en-US" smtClean="0"/>
              <a:t>‹#›</a:t>
            </a:fld>
            <a:endParaRPr lang="en-US"/>
          </a:p>
        </p:txBody>
      </p:sp>
    </p:spTree>
    <p:extLst>
      <p:ext uri="{BB962C8B-B14F-4D97-AF65-F5344CB8AC3E}">
        <p14:creationId xmlns:p14="http://schemas.microsoft.com/office/powerpoint/2010/main" val="236655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65419B-A0AF-419C-BD91-DFDCF906D8EE}"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2C2DF-7AF9-4EA8-8A14-5C8A4516B5EA}" type="slidenum">
              <a:rPr lang="en-US" smtClean="0"/>
              <a:t>‹#›</a:t>
            </a:fld>
            <a:endParaRPr lang="en-US"/>
          </a:p>
        </p:txBody>
      </p:sp>
    </p:spTree>
    <p:extLst>
      <p:ext uri="{BB962C8B-B14F-4D97-AF65-F5344CB8AC3E}">
        <p14:creationId xmlns:p14="http://schemas.microsoft.com/office/powerpoint/2010/main" val="847176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65419B-A0AF-419C-BD91-DFDCF906D8EE}"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2C2DF-7AF9-4EA8-8A14-5C8A4516B5EA}" type="slidenum">
              <a:rPr lang="en-US" smtClean="0"/>
              <a:t>‹#›</a:t>
            </a:fld>
            <a:endParaRPr lang="en-US"/>
          </a:p>
        </p:txBody>
      </p:sp>
    </p:spTree>
    <p:extLst>
      <p:ext uri="{BB962C8B-B14F-4D97-AF65-F5344CB8AC3E}">
        <p14:creationId xmlns:p14="http://schemas.microsoft.com/office/powerpoint/2010/main" val="2102040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65419B-A0AF-419C-BD91-DFDCF906D8EE}"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2C2DF-7AF9-4EA8-8A14-5C8A4516B5EA}" type="slidenum">
              <a:rPr lang="en-US" smtClean="0"/>
              <a:t>‹#›</a:t>
            </a:fld>
            <a:endParaRPr lang="en-US"/>
          </a:p>
        </p:txBody>
      </p:sp>
    </p:spTree>
    <p:extLst>
      <p:ext uri="{BB962C8B-B14F-4D97-AF65-F5344CB8AC3E}">
        <p14:creationId xmlns:p14="http://schemas.microsoft.com/office/powerpoint/2010/main" val="24316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65419B-A0AF-419C-BD91-DFDCF906D8EE}" type="datetimeFigureOut">
              <a:rPr lang="en-US" smtClean="0"/>
              <a:t>11/12/2020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C2C2DF-7AF9-4EA8-8A14-5C8A4516B5EA}" type="slidenum">
              <a:rPr lang="en-US" smtClean="0"/>
              <a:t>‹#›</a:t>
            </a:fld>
            <a:endParaRPr lang="en-US"/>
          </a:p>
        </p:txBody>
      </p:sp>
    </p:spTree>
    <p:extLst>
      <p:ext uri="{BB962C8B-B14F-4D97-AF65-F5344CB8AC3E}">
        <p14:creationId xmlns:p14="http://schemas.microsoft.com/office/powerpoint/2010/main" val="2068837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65419B-A0AF-419C-BD91-DFDCF906D8EE}" type="datetimeFigureOut">
              <a:rPr lang="en-US" smtClean="0"/>
              <a:t>11/12/2020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C2C2DF-7AF9-4EA8-8A14-5C8A4516B5EA}" type="slidenum">
              <a:rPr lang="en-US" smtClean="0"/>
              <a:t>‹#›</a:t>
            </a:fld>
            <a:endParaRPr lang="en-US"/>
          </a:p>
        </p:txBody>
      </p:sp>
    </p:spTree>
    <p:extLst>
      <p:ext uri="{BB962C8B-B14F-4D97-AF65-F5344CB8AC3E}">
        <p14:creationId xmlns:p14="http://schemas.microsoft.com/office/powerpoint/2010/main" val="321042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5419B-A0AF-419C-BD91-DFDCF906D8EE}" type="datetimeFigureOut">
              <a:rPr lang="en-US" smtClean="0"/>
              <a:t>11/12/2020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C2C2DF-7AF9-4EA8-8A14-5C8A4516B5EA}" type="slidenum">
              <a:rPr lang="en-US" smtClean="0"/>
              <a:t>‹#›</a:t>
            </a:fld>
            <a:endParaRPr lang="en-US"/>
          </a:p>
        </p:txBody>
      </p:sp>
    </p:spTree>
    <p:extLst>
      <p:ext uri="{BB962C8B-B14F-4D97-AF65-F5344CB8AC3E}">
        <p14:creationId xmlns:p14="http://schemas.microsoft.com/office/powerpoint/2010/main" val="4045975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65419B-A0AF-419C-BD91-DFDCF906D8EE}"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2C2DF-7AF9-4EA8-8A14-5C8A4516B5EA}" type="slidenum">
              <a:rPr lang="en-US" smtClean="0"/>
              <a:t>‹#›</a:t>
            </a:fld>
            <a:endParaRPr lang="en-US"/>
          </a:p>
        </p:txBody>
      </p:sp>
    </p:spTree>
    <p:extLst>
      <p:ext uri="{BB962C8B-B14F-4D97-AF65-F5344CB8AC3E}">
        <p14:creationId xmlns:p14="http://schemas.microsoft.com/office/powerpoint/2010/main" val="213631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65419B-A0AF-419C-BD91-DFDCF906D8EE}"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2C2DF-7AF9-4EA8-8A14-5C8A4516B5EA}" type="slidenum">
              <a:rPr lang="en-US" smtClean="0"/>
              <a:t>‹#›</a:t>
            </a:fld>
            <a:endParaRPr lang="en-US"/>
          </a:p>
        </p:txBody>
      </p:sp>
    </p:spTree>
    <p:extLst>
      <p:ext uri="{BB962C8B-B14F-4D97-AF65-F5344CB8AC3E}">
        <p14:creationId xmlns:p14="http://schemas.microsoft.com/office/powerpoint/2010/main" val="416480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65419B-A0AF-419C-BD91-DFDCF906D8EE}" type="datetimeFigureOut">
              <a:rPr lang="en-US" smtClean="0"/>
              <a:t>11/12/2020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2C2DF-7AF9-4EA8-8A14-5C8A4516B5EA}" type="slidenum">
              <a:rPr lang="en-US" smtClean="0"/>
              <a:t>‹#›</a:t>
            </a:fld>
            <a:endParaRPr lang="en-US"/>
          </a:p>
        </p:txBody>
      </p:sp>
    </p:spTree>
    <p:extLst>
      <p:ext uri="{BB962C8B-B14F-4D97-AF65-F5344CB8AC3E}">
        <p14:creationId xmlns:p14="http://schemas.microsoft.com/office/powerpoint/2010/main" val="4076703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3665951" y="895814"/>
            <a:ext cx="2234810" cy="3283380"/>
          </a:xfrm>
          <a:custGeom>
            <a:avLst/>
            <a:gdLst>
              <a:gd name="connsiteX0" fmla="*/ 2184010 w 2234810"/>
              <a:gd name="connsiteY0" fmla="*/ 0 h 3283380"/>
              <a:gd name="connsiteX1" fmla="*/ 2234810 w 2234810"/>
              <a:gd name="connsiteY1" fmla="*/ 2565 h 3283380"/>
              <a:gd name="connsiteX2" fmla="*/ 2234810 w 2234810"/>
              <a:gd name="connsiteY2" fmla="*/ 185445 h 3283380"/>
              <a:gd name="connsiteX3" fmla="*/ 2184010 w 2234810"/>
              <a:gd name="connsiteY3" fmla="*/ 182880 h 3283380"/>
              <a:gd name="connsiteX4" fmla="*/ 538090 w 2234810"/>
              <a:gd name="connsiteY4" fmla="*/ 1828800 h 3283380"/>
              <a:gd name="connsiteX5" fmla="*/ 736744 w 2234810"/>
              <a:gd name="connsiteY5" fmla="*/ 2613343 h 3283380"/>
              <a:gd name="connsiteX6" fmla="*/ 764439 w 2234810"/>
              <a:gd name="connsiteY6" fmla="*/ 2658930 h 3283380"/>
              <a:gd name="connsiteX7" fmla="*/ 760275 w 2234810"/>
              <a:gd name="connsiteY7" fmla="*/ 2662075 h 3283380"/>
              <a:gd name="connsiteX8" fmla="*/ 801728 w 2234810"/>
              <a:gd name="connsiteY8" fmla="*/ 2716958 h 3283380"/>
              <a:gd name="connsiteX9" fmla="*/ 51801 w 2234810"/>
              <a:gd name="connsiteY9" fmla="*/ 3283380 h 3283380"/>
              <a:gd name="connsiteX10" fmla="*/ 0 w 2234810"/>
              <a:gd name="connsiteY10" fmla="*/ 3214797 h 3283380"/>
              <a:gd name="connsiteX11" fmla="*/ 608949 w 2234810"/>
              <a:gd name="connsiteY11" fmla="*/ 2754855 h 3283380"/>
              <a:gd name="connsiteX12" fmla="*/ 575936 w 2234810"/>
              <a:gd name="connsiteY12" fmla="*/ 2700515 h 3283380"/>
              <a:gd name="connsiteX13" fmla="*/ 355210 w 2234810"/>
              <a:gd name="connsiteY13" fmla="*/ 1828800 h 3283380"/>
              <a:gd name="connsiteX14" fmla="*/ 2184010 w 2234810"/>
              <a:gd name="connsiteY14" fmla="*/ 0 h 3283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34810" h="3283380">
                <a:moveTo>
                  <a:pt x="2184010" y="0"/>
                </a:moveTo>
                <a:lnTo>
                  <a:pt x="2234810" y="2565"/>
                </a:lnTo>
                <a:lnTo>
                  <a:pt x="2234810" y="185445"/>
                </a:lnTo>
                <a:lnTo>
                  <a:pt x="2184010" y="182880"/>
                </a:lnTo>
                <a:cubicBezTo>
                  <a:pt x="1274993" y="182880"/>
                  <a:pt x="538090" y="919783"/>
                  <a:pt x="538090" y="1828800"/>
                </a:cubicBezTo>
                <a:cubicBezTo>
                  <a:pt x="538090" y="2112868"/>
                  <a:pt x="610053" y="2380128"/>
                  <a:pt x="736744" y="2613343"/>
                </a:cubicBezTo>
                <a:lnTo>
                  <a:pt x="764439" y="2658930"/>
                </a:lnTo>
                <a:lnTo>
                  <a:pt x="760275" y="2662075"/>
                </a:lnTo>
                <a:lnTo>
                  <a:pt x="801728" y="2716958"/>
                </a:lnTo>
                <a:lnTo>
                  <a:pt x="51801" y="3283380"/>
                </a:lnTo>
                <a:lnTo>
                  <a:pt x="0" y="3214797"/>
                </a:lnTo>
                <a:lnTo>
                  <a:pt x="608949" y="2754855"/>
                </a:lnTo>
                <a:lnTo>
                  <a:pt x="575936" y="2700515"/>
                </a:lnTo>
                <a:cubicBezTo>
                  <a:pt x="435169" y="2441386"/>
                  <a:pt x="355210" y="2144431"/>
                  <a:pt x="355210" y="1828800"/>
                </a:cubicBezTo>
                <a:cubicBezTo>
                  <a:pt x="355210" y="818782"/>
                  <a:pt x="1173992" y="0"/>
                  <a:pt x="2184010" y="0"/>
                </a:cubicBezTo>
                <a:close/>
              </a:path>
            </a:pathLst>
          </a:cu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 name="Freeform 3"/>
          <p:cNvSpPr/>
          <p:nvPr/>
        </p:nvSpPr>
        <p:spPr>
          <a:xfrm>
            <a:off x="2288015" y="3773634"/>
            <a:ext cx="1645920" cy="1645920"/>
          </a:xfrm>
          <a:custGeom>
            <a:avLst/>
            <a:gdLst>
              <a:gd name="connsiteX0" fmla="*/ 822960 w 1645920"/>
              <a:gd name="connsiteY0" fmla="*/ 0 h 1645920"/>
              <a:gd name="connsiteX1" fmla="*/ 1645920 w 1645920"/>
              <a:gd name="connsiteY1" fmla="*/ 822960 h 1645920"/>
              <a:gd name="connsiteX2" fmla="*/ 822960 w 1645920"/>
              <a:gd name="connsiteY2" fmla="*/ 1645920 h 1645920"/>
              <a:gd name="connsiteX3" fmla="*/ 0 w 1645920"/>
              <a:gd name="connsiteY3" fmla="*/ 822960 h 1645920"/>
              <a:gd name="connsiteX4" fmla="*/ 822960 w 1645920"/>
              <a:gd name="connsiteY4" fmla="*/ 0 h 1645920"/>
              <a:gd name="connsiteX5" fmla="*/ 822960 w 1645920"/>
              <a:gd name="connsiteY5" fmla="*/ 215537 h 1645920"/>
              <a:gd name="connsiteX6" fmla="*/ 214884 w 1645920"/>
              <a:gd name="connsiteY6" fmla="*/ 822960 h 1645920"/>
              <a:gd name="connsiteX7" fmla="*/ 822960 w 1645920"/>
              <a:gd name="connsiteY7" fmla="*/ 1430383 h 1645920"/>
              <a:gd name="connsiteX8" fmla="*/ 1431036 w 1645920"/>
              <a:gd name="connsiteY8" fmla="*/ 822960 h 1645920"/>
              <a:gd name="connsiteX9" fmla="*/ 822960 w 1645920"/>
              <a:gd name="connsiteY9" fmla="*/ 215537 h 16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5920" h="1645920">
                <a:moveTo>
                  <a:pt x="822960" y="0"/>
                </a:moveTo>
                <a:cubicBezTo>
                  <a:pt x="1277468" y="0"/>
                  <a:pt x="1645920" y="368452"/>
                  <a:pt x="1645920" y="822960"/>
                </a:cubicBezTo>
                <a:cubicBezTo>
                  <a:pt x="1645920" y="1277468"/>
                  <a:pt x="1277468" y="1645920"/>
                  <a:pt x="822960" y="1645920"/>
                </a:cubicBezTo>
                <a:cubicBezTo>
                  <a:pt x="368452" y="1645920"/>
                  <a:pt x="0" y="1277468"/>
                  <a:pt x="0" y="822960"/>
                </a:cubicBezTo>
                <a:cubicBezTo>
                  <a:pt x="0" y="368452"/>
                  <a:pt x="368452" y="0"/>
                  <a:pt x="822960" y="0"/>
                </a:cubicBezTo>
                <a:close/>
                <a:moveTo>
                  <a:pt x="822960" y="215537"/>
                </a:moveTo>
                <a:cubicBezTo>
                  <a:pt x="487129" y="215537"/>
                  <a:pt x="214884" y="487490"/>
                  <a:pt x="214884" y="822960"/>
                </a:cubicBezTo>
                <a:cubicBezTo>
                  <a:pt x="214884" y="1158430"/>
                  <a:pt x="487129" y="1430383"/>
                  <a:pt x="822960" y="1430383"/>
                </a:cubicBezTo>
                <a:cubicBezTo>
                  <a:pt x="1158791" y="1430383"/>
                  <a:pt x="1431036" y="1158430"/>
                  <a:pt x="1431036" y="822960"/>
                </a:cubicBezTo>
                <a:cubicBezTo>
                  <a:pt x="1431036" y="487490"/>
                  <a:pt x="1158791" y="215537"/>
                  <a:pt x="822960" y="215537"/>
                </a:cubicBezTo>
                <a:close/>
              </a:path>
            </a:pathLst>
          </a:cu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Rectangle 4"/>
          <p:cNvSpPr/>
          <p:nvPr/>
        </p:nvSpPr>
        <p:spPr>
          <a:xfrm>
            <a:off x="3489798" y="4034891"/>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rot="968349">
            <a:off x="3887095" y="1214199"/>
            <a:ext cx="2646262" cy="5331518"/>
          </a:xfrm>
          <a:custGeom>
            <a:avLst/>
            <a:gdLst>
              <a:gd name="connsiteX0" fmla="*/ 1654243 w 2646262"/>
              <a:gd name="connsiteY0" fmla="*/ 3924861 h 5331518"/>
              <a:gd name="connsiteX1" fmla="*/ 1238978 w 2646262"/>
              <a:gd name="connsiteY1" fmla="*/ 4677373 h 5331518"/>
              <a:gd name="connsiteX2" fmla="*/ 1991935 w 2646262"/>
              <a:gd name="connsiteY2" fmla="*/ 5091829 h 5331518"/>
              <a:gd name="connsiteX3" fmla="*/ 2407201 w 2646262"/>
              <a:gd name="connsiteY3" fmla="*/ 4339318 h 5331518"/>
              <a:gd name="connsiteX4" fmla="*/ 1654243 w 2646262"/>
              <a:gd name="connsiteY4" fmla="*/ 3924861 h 5331518"/>
              <a:gd name="connsiteX5" fmla="*/ 738829 w 2646262"/>
              <a:gd name="connsiteY5" fmla="*/ 0 h 5331518"/>
              <a:gd name="connsiteX6" fmla="*/ 859074 w 2646262"/>
              <a:gd name="connsiteY6" fmla="*/ 195032 h 5331518"/>
              <a:gd name="connsiteX7" fmla="*/ 753390 w 2646262"/>
              <a:gd name="connsiteY7" fmla="*/ 272500 h 5331518"/>
              <a:gd name="connsiteX8" fmla="*/ 284884 w 2646262"/>
              <a:gd name="connsiteY8" fmla="*/ 1767594 h 5331518"/>
              <a:gd name="connsiteX9" fmla="*/ 1617750 w 2646262"/>
              <a:gd name="connsiteY9" fmla="*/ 2791030 h 5331518"/>
              <a:gd name="connsiteX10" fmla="*/ 1685638 w 2646262"/>
              <a:gd name="connsiteY10" fmla="*/ 2788992 h 5331518"/>
              <a:gd name="connsiteX11" fmla="*/ 1685638 w 2646262"/>
              <a:gd name="connsiteY11" fmla="*/ 2792737 h 5331518"/>
              <a:gd name="connsiteX12" fmla="*/ 1764585 w 2646262"/>
              <a:gd name="connsiteY12" fmla="*/ 2792061 h 5331518"/>
              <a:gd name="connsiteX13" fmla="*/ 1772255 w 2646262"/>
              <a:gd name="connsiteY13" fmla="*/ 3688046 h 5331518"/>
              <a:gd name="connsiteX14" fmla="*/ 1920016 w 2646262"/>
              <a:gd name="connsiteY14" fmla="*/ 3690899 h 5331518"/>
              <a:gd name="connsiteX15" fmla="*/ 2613616 w 2646262"/>
              <a:gd name="connsiteY15" fmla="*/ 4279586 h 5331518"/>
              <a:gd name="connsiteX16" fmla="*/ 2051848 w 2646262"/>
              <a:gd name="connsiteY16" fmla="*/ 5298872 h 5331518"/>
              <a:gd name="connsiteX17" fmla="*/ 1032563 w 2646262"/>
              <a:gd name="connsiteY17" fmla="*/ 4737104 h 5331518"/>
              <a:gd name="connsiteX18" fmla="*/ 1594330 w 2646262"/>
              <a:gd name="connsiteY18" fmla="*/ 3717819 h 5331518"/>
              <a:gd name="connsiteX19" fmla="*/ 1686532 w 2646262"/>
              <a:gd name="connsiteY19" fmla="*/ 3700925 h 5331518"/>
              <a:gd name="connsiteX20" fmla="*/ 1680688 w 2646262"/>
              <a:gd name="connsiteY20" fmla="*/ 3018208 h 5331518"/>
              <a:gd name="connsiteX21" fmla="*/ 1633391 w 2646262"/>
              <a:gd name="connsiteY21" fmla="*/ 3019921 h 5331518"/>
              <a:gd name="connsiteX22" fmla="*/ 65293 w 2646262"/>
              <a:gd name="connsiteY22" fmla="*/ 1831138 h 5331518"/>
              <a:gd name="connsiteX23" fmla="*/ 609364 w 2646262"/>
              <a:gd name="connsiteY23" fmla="*/ 94900 h 533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46262" h="5331518">
                <a:moveTo>
                  <a:pt x="1654243" y="3924861"/>
                </a:moveTo>
                <a:cubicBezTo>
                  <a:pt x="1331648" y="4018212"/>
                  <a:pt x="1145727" y="4355124"/>
                  <a:pt x="1238978" y="4677373"/>
                </a:cubicBezTo>
                <a:cubicBezTo>
                  <a:pt x="1332229" y="4999622"/>
                  <a:pt x="1669340" y="5185181"/>
                  <a:pt x="1991935" y="5091829"/>
                </a:cubicBezTo>
                <a:cubicBezTo>
                  <a:pt x="2314531" y="4998478"/>
                  <a:pt x="2500452" y="4661567"/>
                  <a:pt x="2407201" y="4339318"/>
                </a:cubicBezTo>
                <a:cubicBezTo>
                  <a:pt x="2313950" y="4017069"/>
                  <a:pt x="1976839" y="3831510"/>
                  <a:pt x="1654243" y="3924861"/>
                </a:cubicBezTo>
                <a:close/>
                <a:moveTo>
                  <a:pt x="738829" y="0"/>
                </a:moveTo>
                <a:lnTo>
                  <a:pt x="859074" y="195032"/>
                </a:lnTo>
                <a:lnTo>
                  <a:pt x="753390" y="272500"/>
                </a:lnTo>
                <a:cubicBezTo>
                  <a:pt x="324549" y="620585"/>
                  <a:pt x="121694" y="1203657"/>
                  <a:pt x="284884" y="1767594"/>
                </a:cubicBezTo>
                <a:cubicBezTo>
                  <a:pt x="461671" y="2378526"/>
                  <a:pt x="1013660" y="2779027"/>
                  <a:pt x="1617750" y="2791030"/>
                </a:cubicBezTo>
                <a:lnTo>
                  <a:pt x="1685638" y="2788992"/>
                </a:lnTo>
                <a:lnTo>
                  <a:pt x="1685638" y="2792737"/>
                </a:lnTo>
                <a:lnTo>
                  <a:pt x="1764585" y="2792061"/>
                </a:lnTo>
                <a:lnTo>
                  <a:pt x="1772255" y="3688046"/>
                </a:lnTo>
                <a:lnTo>
                  <a:pt x="1920016" y="3690899"/>
                </a:lnTo>
                <a:cubicBezTo>
                  <a:pt x="2238475" y="3728802"/>
                  <a:pt x="2518861" y="3952139"/>
                  <a:pt x="2613616" y="4279586"/>
                </a:cubicBezTo>
                <a:cubicBezTo>
                  <a:pt x="2739956" y="4716182"/>
                  <a:pt x="2488444" y="5172532"/>
                  <a:pt x="2051848" y="5298872"/>
                </a:cubicBezTo>
                <a:cubicBezTo>
                  <a:pt x="1615253" y="5425212"/>
                  <a:pt x="1158903" y="5173700"/>
                  <a:pt x="1032563" y="4737104"/>
                </a:cubicBezTo>
                <a:cubicBezTo>
                  <a:pt x="906222" y="4300509"/>
                  <a:pt x="1157735" y="3844159"/>
                  <a:pt x="1594330" y="3717819"/>
                </a:cubicBezTo>
                <a:lnTo>
                  <a:pt x="1686532" y="3700925"/>
                </a:lnTo>
                <a:lnTo>
                  <a:pt x="1680688" y="3018208"/>
                </a:lnTo>
                <a:lnTo>
                  <a:pt x="1633391" y="3019921"/>
                </a:lnTo>
                <a:cubicBezTo>
                  <a:pt x="923981" y="3014628"/>
                  <a:pt x="272570" y="2547429"/>
                  <a:pt x="65293" y="1831138"/>
                </a:cubicBezTo>
                <a:cubicBezTo>
                  <a:pt x="-124218" y="1176244"/>
                  <a:pt x="111355" y="499127"/>
                  <a:pt x="609364" y="94900"/>
                </a:cubicBezTo>
                <a:close/>
              </a:path>
            </a:pathLst>
          </a:custGeom>
          <a:solidFill>
            <a:srgbClr val="33CCCC"/>
          </a:solidFill>
          <a:effectLst>
            <a:outerShdw blurRad="50800" dist="38100" dir="13500000" algn="b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p:cNvSpPr/>
          <p:nvPr/>
        </p:nvSpPr>
        <p:spPr>
          <a:xfrm rot="20299014">
            <a:off x="4998155" y="1318495"/>
            <a:ext cx="2379290" cy="5524229"/>
          </a:xfrm>
          <a:custGeom>
            <a:avLst/>
            <a:gdLst>
              <a:gd name="connsiteX0" fmla="*/ 1780537 w 2379290"/>
              <a:gd name="connsiteY0" fmla="*/ 4136607 h 5524229"/>
              <a:gd name="connsiteX1" fmla="*/ 991061 w 2379290"/>
              <a:gd name="connsiteY1" fmla="*/ 4476383 h 5524229"/>
              <a:gd name="connsiteX2" fmla="*/ 1331685 w 2379290"/>
              <a:gd name="connsiteY2" fmla="*/ 5265493 h 5524229"/>
              <a:gd name="connsiteX3" fmla="*/ 2121160 w 2379290"/>
              <a:gd name="connsiteY3" fmla="*/ 4925718 h 5524229"/>
              <a:gd name="connsiteX4" fmla="*/ 1780537 w 2379290"/>
              <a:gd name="connsiteY4" fmla="*/ 4136607 h 5524229"/>
              <a:gd name="connsiteX5" fmla="*/ 1127669 w 2379290"/>
              <a:gd name="connsiteY5" fmla="*/ 0 h 5524229"/>
              <a:gd name="connsiteX6" fmla="*/ 1207435 w 2379290"/>
              <a:gd name="connsiteY6" fmla="*/ 218123 h 5524229"/>
              <a:gd name="connsiteX7" fmla="*/ 1164291 w 2379290"/>
              <a:gd name="connsiteY7" fmla="*/ 225417 h 5524229"/>
              <a:gd name="connsiteX8" fmla="*/ 313089 w 2379290"/>
              <a:gd name="connsiteY8" fmla="*/ 947736 h 5524229"/>
              <a:gd name="connsiteX9" fmla="*/ 978497 w 2379290"/>
              <a:gd name="connsiteY9" fmla="*/ 2491544 h 5524229"/>
              <a:gd name="connsiteX10" fmla="*/ 1413994 w 2379290"/>
              <a:gd name="connsiteY10" fmla="*/ 2575968 h 5524229"/>
              <a:gd name="connsiteX11" fmla="*/ 1467589 w 2379290"/>
              <a:gd name="connsiteY11" fmla="*/ 2573661 h 5524229"/>
              <a:gd name="connsiteX12" fmla="*/ 1467443 w 2379290"/>
              <a:gd name="connsiteY12" fmla="*/ 2577815 h 5524229"/>
              <a:gd name="connsiteX13" fmla="*/ 1561091 w 2379290"/>
              <a:gd name="connsiteY13" fmla="*/ 2577815 h 5524229"/>
              <a:gd name="connsiteX14" fmla="*/ 1561091 w 2379290"/>
              <a:gd name="connsiteY14" fmla="*/ 3879808 h 5524229"/>
              <a:gd name="connsiteX15" fmla="*/ 1699875 w 2379290"/>
              <a:gd name="connsiteY15" fmla="*/ 3890579 h 5524229"/>
              <a:gd name="connsiteX16" fmla="*/ 1860172 w 2379290"/>
              <a:gd name="connsiteY16" fmla="*/ 3936322 h 5524229"/>
              <a:gd name="connsiteX17" fmla="*/ 2320839 w 2379290"/>
              <a:gd name="connsiteY17" fmla="*/ 5005111 h 5524229"/>
              <a:gd name="connsiteX18" fmla="*/ 1252050 w 2379290"/>
              <a:gd name="connsiteY18" fmla="*/ 5465779 h 5524229"/>
              <a:gd name="connsiteX19" fmla="*/ 791382 w 2379290"/>
              <a:gd name="connsiteY19" fmla="*/ 4396989 h 5524229"/>
              <a:gd name="connsiteX20" fmla="*/ 1380676 w 2379290"/>
              <a:gd name="connsiteY20" fmla="*/ 3896922 h 5524229"/>
              <a:gd name="connsiteX21" fmla="*/ 1450569 w 2379290"/>
              <a:gd name="connsiteY21" fmla="*/ 3888576 h 5524229"/>
              <a:gd name="connsiteX22" fmla="*/ 1450569 w 2379290"/>
              <a:gd name="connsiteY22" fmla="*/ 2804109 h 5524229"/>
              <a:gd name="connsiteX23" fmla="*/ 1447836 w 2379290"/>
              <a:gd name="connsiteY23" fmla="*/ 2804302 h 5524229"/>
              <a:gd name="connsiteX24" fmla="*/ 894036 w 2379290"/>
              <a:gd name="connsiteY24" fmla="*/ 2703969 h 5524229"/>
              <a:gd name="connsiteX25" fmla="*/ 100665 w 2379290"/>
              <a:gd name="connsiteY25" fmla="*/ 863274 h 5524229"/>
              <a:gd name="connsiteX26" fmla="*/ 1115560 w 2379290"/>
              <a:gd name="connsiteY26" fmla="*/ 2047 h 552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79290" h="5524229">
                <a:moveTo>
                  <a:pt x="1780537" y="4136607"/>
                </a:moveTo>
                <a:cubicBezTo>
                  <a:pt x="1468469" y="4012527"/>
                  <a:pt x="1115008" y="4164650"/>
                  <a:pt x="991061" y="4476383"/>
                </a:cubicBezTo>
                <a:cubicBezTo>
                  <a:pt x="867114" y="4788115"/>
                  <a:pt x="1019616" y="5141413"/>
                  <a:pt x="1331685" y="5265493"/>
                </a:cubicBezTo>
                <a:cubicBezTo>
                  <a:pt x="1643753" y="5389573"/>
                  <a:pt x="1997213" y="5237450"/>
                  <a:pt x="2121160" y="4925718"/>
                </a:cubicBezTo>
                <a:cubicBezTo>
                  <a:pt x="2245107" y="4613985"/>
                  <a:pt x="2092605" y="4260688"/>
                  <a:pt x="1780537" y="4136607"/>
                </a:cubicBezTo>
                <a:close/>
                <a:moveTo>
                  <a:pt x="1127669" y="0"/>
                </a:moveTo>
                <a:lnTo>
                  <a:pt x="1207435" y="218123"/>
                </a:lnTo>
                <a:lnTo>
                  <a:pt x="1164291" y="225417"/>
                </a:lnTo>
                <a:cubicBezTo>
                  <a:pt x="791537" y="307095"/>
                  <a:pt x="464691" y="566450"/>
                  <a:pt x="313089" y="947736"/>
                </a:cubicBezTo>
                <a:cubicBezTo>
                  <a:pt x="70526" y="1557795"/>
                  <a:pt x="368439" y="2248980"/>
                  <a:pt x="978497" y="2491544"/>
                </a:cubicBezTo>
                <a:cubicBezTo>
                  <a:pt x="1121480" y="2548395"/>
                  <a:pt x="1268919" y="2575556"/>
                  <a:pt x="1413994" y="2575968"/>
                </a:cubicBezTo>
                <a:lnTo>
                  <a:pt x="1467589" y="2573661"/>
                </a:lnTo>
                <a:lnTo>
                  <a:pt x="1467443" y="2577815"/>
                </a:lnTo>
                <a:lnTo>
                  <a:pt x="1561091" y="2577815"/>
                </a:lnTo>
                <a:lnTo>
                  <a:pt x="1561091" y="3879808"/>
                </a:lnTo>
                <a:lnTo>
                  <a:pt x="1699875" y="3890579"/>
                </a:lnTo>
                <a:cubicBezTo>
                  <a:pt x="1753707" y="3900186"/>
                  <a:pt x="1807379" y="3915331"/>
                  <a:pt x="1860172" y="3936322"/>
                </a:cubicBezTo>
                <a:cubicBezTo>
                  <a:pt x="2282520" y="4104250"/>
                  <a:pt x="2488768" y="4582764"/>
                  <a:pt x="2320839" y="5005111"/>
                </a:cubicBezTo>
                <a:cubicBezTo>
                  <a:pt x="2152911" y="5427459"/>
                  <a:pt x="1674397" y="5633707"/>
                  <a:pt x="1252050" y="5465779"/>
                </a:cubicBezTo>
                <a:cubicBezTo>
                  <a:pt x="829702" y="5297851"/>
                  <a:pt x="623454" y="4819337"/>
                  <a:pt x="791382" y="4396989"/>
                </a:cubicBezTo>
                <a:cubicBezTo>
                  <a:pt x="896337" y="4133022"/>
                  <a:pt x="1122615" y="3953468"/>
                  <a:pt x="1380676" y="3896922"/>
                </a:cubicBezTo>
                <a:lnTo>
                  <a:pt x="1450569" y="3888576"/>
                </a:lnTo>
                <a:lnTo>
                  <a:pt x="1450569" y="2804109"/>
                </a:lnTo>
                <a:lnTo>
                  <a:pt x="1447836" y="2804302"/>
                </a:lnTo>
                <a:cubicBezTo>
                  <a:pt x="1263770" y="2808297"/>
                  <a:pt x="1075880" y="2776271"/>
                  <a:pt x="894036" y="2703969"/>
                </a:cubicBezTo>
                <a:cubicBezTo>
                  <a:pt x="166660" y="2414759"/>
                  <a:pt x="-188545" y="1590652"/>
                  <a:pt x="100665" y="863274"/>
                </a:cubicBezTo>
                <a:cubicBezTo>
                  <a:pt x="281421" y="408665"/>
                  <a:pt x="671121" y="99434"/>
                  <a:pt x="1115560" y="2047"/>
                </a:cubicBezTo>
                <a:close/>
              </a:path>
            </a:pathLst>
          </a:custGeom>
          <a:solidFill>
            <a:schemeClr val="accent1">
              <a:lumMod val="50000"/>
            </a:schemeClr>
          </a:solidFill>
          <a:effectLst>
            <a:outerShdw blurRad="50800" dist="38100" dir="13500000" algn="b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p:nvSpPr>
        <p:spPr>
          <a:xfrm rot="2423760">
            <a:off x="4496361" y="2151906"/>
            <a:ext cx="5331978" cy="2755368"/>
          </a:xfrm>
          <a:custGeom>
            <a:avLst/>
            <a:gdLst>
              <a:gd name="connsiteX0" fmla="*/ 4115351 w 5331978"/>
              <a:gd name="connsiteY0" fmla="*/ 360373 h 2755368"/>
              <a:gd name="connsiteX1" fmla="*/ 4045901 w 5331978"/>
              <a:gd name="connsiteY1" fmla="*/ 1217050 h 2755368"/>
              <a:gd name="connsiteX2" fmla="*/ 4902653 w 5331978"/>
              <a:gd name="connsiteY2" fmla="*/ 1285579 h 2755368"/>
              <a:gd name="connsiteX3" fmla="*/ 4972103 w 5331978"/>
              <a:gd name="connsiteY3" fmla="*/ 428902 h 2755368"/>
              <a:gd name="connsiteX4" fmla="*/ 4115351 w 5331978"/>
              <a:gd name="connsiteY4" fmla="*/ 360373 h 2755368"/>
              <a:gd name="connsiteX5" fmla="*/ 0 w 5331978"/>
              <a:gd name="connsiteY5" fmla="*/ 1645725 h 2755368"/>
              <a:gd name="connsiteX6" fmla="*/ 229180 w 5331978"/>
              <a:gd name="connsiteY6" fmla="*/ 1645725 h 2755368"/>
              <a:gd name="connsiteX7" fmla="*/ 239468 w 5331978"/>
              <a:gd name="connsiteY7" fmla="*/ 1729867 h 2755368"/>
              <a:gd name="connsiteX8" fmla="*/ 431796 w 5331978"/>
              <a:gd name="connsiteY8" fmla="*/ 2161008 h 2755368"/>
              <a:gd name="connsiteX9" fmla="*/ 1780200 w 5331978"/>
              <a:gd name="connsiteY9" fmla="*/ 2320593 h 2755368"/>
              <a:gd name="connsiteX10" fmla="*/ 2143354 w 5331978"/>
              <a:gd name="connsiteY10" fmla="*/ 1495271 h 2755368"/>
              <a:gd name="connsiteX11" fmla="*/ 2136499 w 5331978"/>
              <a:gd name="connsiteY11" fmla="*/ 1439201 h 2755368"/>
              <a:gd name="connsiteX12" fmla="*/ 2133642 w 5331978"/>
              <a:gd name="connsiteY12" fmla="*/ 1430446 h 2755368"/>
              <a:gd name="connsiteX13" fmla="*/ 2135360 w 5331978"/>
              <a:gd name="connsiteY13" fmla="*/ 1429886 h 2755368"/>
              <a:gd name="connsiteX14" fmla="*/ 2132916 w 5331978"/>
              <a:gd name="connsiteY14" fmla="*/ 1409895 h 2755368"/>
              <a:gd name="connsiteX15" fmla="*/ 2197852 w 5331978"/>
              <a:gd name="connsiteY15" fmla="*/ 1409494 h 2755368"/>
              <a:gd name="connsiteX16" fmla="*/ 3692565 w 5331978"/>
              <a:gd name="connsiteY16" fmla="*/ 921762 h 2755368"/>
              <a:gd name="connsiteX17" fmla="*/ 3691097 w 5331978"/>
              <a:gd name="connsiteY17" fmla="*/ 914801 h 2755368"/>
              <a:gd name="connsiteX18" fmla="*/ 3975669 w 5331978"/>
              <a:gd name="connsiteY18" fmla="*/ 196223 h 2755368"/>
              <a:gd name="connsiteX19" fmla="*/ 5135755 w 5331978"/>
              <a:gd name="connsiteY19" fmla="*/ 289643 h 2755368"/>
              <a:gd name="connsiteX20" fmla="*/ 5042335 w 5331978"/>
              <a:gd name="connsiteY20" fmla="*/ 1449729 h 2755368"/>
              <a:gd name="connsiteX21" fmla="*/ 3882249 w 5331978"/>
              <a:gd name="connsiteY21" fmla="*/ 1356309 h 2755368"/>
              <a:gd name="connsiteX22" fmla="*/ 3723906 w 5331978"/>
              <a:gd name="connsiteY22" fmla="*/ 1070437 h 2755368"/>
              <a:gd name="connsiteX23" fmla="*/ 3720729 w 5331978"/>
              <a:gd name="connsiteY23" fmla="*/ 1055369 h 2755368"/>
              <a:gd name="connsiteX24" fmla="*/ 2371581 w 5331978"/>
              <a:gd name="connsiteY24" fmla="*/ 1495603 h 2755368"/>
              <a:gd name="connsiteX25" fmla="*/ 2373283 w 5331978"/>
              <a:gd name="connsiteY25" fmla="*/ 1621041 h 2755368"/>
              <a:gd name="connsiteX26" fmla="*/ 1921726 w 5331978"/>
              <a:gd name="connsiteY26" fmla="*/ 2500117 h 2755368"/>
              <a:gd name="connsiteX27" fmla="*/ 252273 w 5331978"/>
              <a:gd name="connsiteY27" fmla="*/ 2302533 h 2755368"/>
              <a:gd name="connsiteX28" fmla="*/ 234 w 5331978"/>
              <a:gd name="connsiteY28" fmla="*/ 1654909 h 275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31978" h="2755368">
                <a:moveTo>
                  <a:pt x="4115351" y="360373"/>
                </a:moveTo>
                <a:cubicBezTo>
                  <a:pt x="3859588" y="578013"/>
                  <a:pt x="3828495" y="961561"/>
                  <a:pt x="4045901" y="1217050"/>
                </a:cubicBezTo>
                <a:cubicBezTo>
                  <a:pt x="4263308" y="1472538"/>
                  <a:pt x="4646889" y="1503220"/>
                  <a:pt x="4902653" y="1285579"/>
                </a:cubicBezTo>
                <a:cubicBezTo>
                  <a:pt x="5158416" y="1067938"/>
                  <a:pt x="5189510" y="684391"/>
                  <a:pt x="4972103" y="428902"/>
                </a:cubicBezTo>
                <a:cubicBezTo>
                  <a:pt x="4754696" y="173414"/>
                  <a:pt x="4371115" y="142732"/>
                  <a:pt x="4115351" y="360373"/>
                </a:cubicBezTo>
                <a:close/>
                <a:moveTo>
                  <a:pt x="0" y="1645725"/>
                </a:moveTo>
                <a:lnTo>
                  <a:pt x="229180" y="1645725"/>
                </a:lnTo>
                <a:lnTo>
                  <a:pt x="239468" y="1729867"/>
                </a:lnTo>
                <a:cubicBezTo>
                  <a:pt x="265655" y="1882456"/>
                  <a:pt x="329207" y="2030876"/>
                  <a:pt x="431796" y="2161008"/>
                </a:cubicBezTo>
                <a:cubicBezTo>
                  <a:pt x="760079" y="2577427"/>
                  <a:pt x="1363780" y="2648877"/>
                  <a:pt x="1780200" y="2320593"/>
                </a:cubicBezTo>
                <a:cubicBezTo>
                  <a:pt x="2040463" y="2115417"/>
                  <a:pt x="2165970" y="1802655"/>
                  <a:pt x="2143354" y="1495271"/>
                </a:cubicBezTo>
                <a:lnTo>
                  <a:pt x="2136499" y="1439201"/>
                </a:lnTo>
                <a:lnTo>
                  <a:pt x="2133642" y="1430446"/>
                </a:lnTo>
                <a:lnTo>
                  <a:pt x="2135360" y="1429886"/>
                </a:lnTo>
                <a:lnTo>
                  <a:pt x="2132916" y="1409895"/>
                </a:lnTo>
                <a:lnTo>
                  <a:pt x="2197852" y="1409494"/>
                </a:lnTo>
                <a:lnTo>
                  <a:pt x="3692565" y="921762"/>
                </a:lnTo>
                <a:lnTo>
                  <a:pt x="3691097" y="914801"/>
                </a:lnTo>
                <a:cubicBezTo>
                  <a:pt x="3661862" y="652240"/>
                  <a:pt x="3759328" y="380318"/>
                  <a:pt x="3975669" y="196223"/>
                </a:cubicBezTo>
                <a:cubicBezTo>
                  <a:pt x="4321815" y="-98328"/>
                  <a:pt x="4841203" y="-56503"/>
                  <a:pt x="5135755" y="289643"/>
                </a:cubicBezTo>
                <a:cubicBezTo>
                  <a:pt x="5430306" y="635789"/>
                  <a:pt x="5388481" y="1155177"/>
                  <a:pt x="5042335" y="1449729"/>
                </a:cubicBezTo>
                <a:cubicBezTo>
                  <a:pt x="4696189" y="1744280"/>
                  <a:pt x="4176801" y="1702455"/>
                  <a:pt x="3882249" y="1356309"/>
                </a:cubicBezTo>
                <a:cubicBezTo>
                  <a:pt x="3808611" y="1269772"/>
                  <a:pt x="3755997" y="1172408"/>
                  <a:pt x="3723906" y="1070437"/>
                </a:cubicBezTo>
                <a:lnTo>
                  <a:pt x="3720729" y="1055369"/>
                </a:lnTo>
                <a:lnTo>
                  <a:pt x="2371581" y="1495603"/>
                </a:lnTo>
                <a:lnTo>
                  <a:pt x="2373283" y="1621041"/>
                </a:lnTo>
                <a:cubicBezTo>
                  <a:pt x="2357893" y="1953584"/>
                  <a:pt x="2203677" y="2277842"/>
                  <a:pt x="1921726" y="2500117"/>
                </a:cubicBezTo>
                <a:cubicBezTo>
                  <a:pt x="1406158" y="2906563"/>
                  <a:pt x="658718" y="2818102"/>
                  <a:pt x="252273" y="2302533"/>
                </a:cubicBezTo>
                <a:cubicBezTo>
                  <a:pt x="99857" y="2109196"/>
                  <a:pt x="17035" y="1883251"/>
                  <a:pt x="234" y="1654909"/>
                </a:cubicBezTo>
                <a:close/>
              </a:path>
            </a:pathLst>
          </a:custGeom>
          <a:solidFill>
            <a:schemeClr val="tx2">
              <a:lumMod val="60000"/>
              <a:lumOff val="40000"/>
            </a:schemeClr>
          </a:solidFill>
          <a:ln>
            <a:noFill/>
          </a:ln>
          <a:effectLst>
            <a:outerShdw blurRad="50800" dist="38100" dir="13500000" algn="b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9" name="TextBox 8"/>
          <p:cNvSpPr txBox="1"/>
          <p:nvPr/>
        </p:nvSpPr>
        <p:spPr>
          <a:xfrm>
            <a:off x="6826934" y="902354"/>
            <a:ext cx="2188421" cy="523220"/>
          </a:xfrm>
          <a:prstGeom prst="rect">
            <a:avLst/>
          </a:prstGeom>
          <a:noFill/>
        </p:spPr>
        <p:txBody>
          <a:bodyPr wrap="square" rtlCol="0">
            <a:spAutoFit/>
          </a:bodyPr>
          <a:lstStyle/>
          <a:p>
            <a:r>
              <a:rPr lang="en-US" sz="2800" b="1" dirty="0" smtClean="0"/>
              <a:t>Infographics</a:t>
            </a:r>
            <a:endParaRPr lang="en-US" sz="2800" b="1" dirty="0"/>
          </a:p>
        </p:txBody>
      </p:sp>
      <p:sp>
        <p:nvSpPr>
          <p:cNvPr id="10" name="Rectangle 9"/>
          <p:cNvSpPr/>
          <p:nvPr/>
        </p:nvSpPr>
        <p:spPr>
          <a:xfrm>
            <a:off x="6942733" y="1641720"/>
            <a:ext cx="365760" cy="45720"/>
          </a:xfrm>
          <a:prstGeom prst="rect">
            <a:avLst/>
          </a:prstGeom>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6929366" y="1260218"/>
            <a:ext cx="1822722" cy="369332"/>
          </a:xfrm>
          <a:prstGeom prst="rect">
            <a:avLst/>
          </a:prstGeom>
          <a:noFill/>
        </p:spPr>
        <p:txBody>
          <a:bodyPr wrap="square" rtlCol="0">
            <a:spAutoFit/>
          </a:bodyPr>
          <a:lstStyle/>
          <a:p>
            <a:r>
              <a:rPr lang="en-US" dirty="0" smtClean="0"/>
              <a:t>Design Template</a:t>
            </a:r>
            <a:endParaRPr lang="en-US" dirty="0"/>
          </a:p>
        </p:txBody>
      </p:sp>
      <p:sp>
        <p:nvSpPr>
          <p:cNvPr id="12" name="Rectangle 11"/>
          <p:cNvSpPr/>
          <p:nvPr/>
        </p:nvSpPr>
        <p:spPr>
          <a:xfrm>
            <a:off x="7380877" y="1653073"/>
            <a:ext cx="365760" cy="45720"/>
          </a:xfrm>
          <a:prstGeom prst="rect">
            <a:avLst/>
          </a:prstGeom>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p:cNvSpPr/>
          <p:nvPr/>
        </p:nvSpPr>
        <p:spPr>
          <a:xfrm>
            <a:off x="7831557" y="1653073"/>
            <a:ext cx="365760" cy="45720"/>
          </a:xfrm>
          <a:prstGeom prst="rect">
            <a:avLst/>
          </a:prstGeom>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p:cNvSpPr/>
          <p:nvPr/>
        </p:nvSpPr>
        <p:spPr>
          <a:xfrm>
            <a:off x="8249059" y="1653073"/>
            <a:ext cx="365760" cy="45720"/>
          </a:xfrm>
          <a:prstGeom prst="rect">
            <a:avLst/>
          </a:prstGeom>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5" name="TextBox 14"/>
          <p:cNvSpPr txBox="1"/>
          <p:nvPr/>
        </p:nvSpPr>
        <p:spPr>
          <a:xfrm>
            <a:off x="5582329" y="2095305"/>
            <a:ext cx="3924300" cy="938719"/>
          </a:xfrm>
          <a:prstGeom prst="rect">
            <a:avLst/>
          </a:prstGeom>
          <a:noFill/>
        </p:spPr>
        <p:txBody>
          <a:bodyPr wrap="square" rtlCol="0">
            <a:spAutoFit/>
          </a:bodyPr>
          <a:lstStyle/>
          <a:p>
            <a:r>
              <a:rPr lang="en-US" sz="1100" dirty="0" smtClean="0"/>
              <a:t>Give as much detail as you wish here. Give as much detail as you wish here Give as much detail as you wish here Give as much detail as you wish here Give as much detail as you wish here Give as much detail as you wish here Give as much detail as you wish here Give as much detail as you wish here </a:t>
            </a:r>
            <a:endParaRPr lang="en-US" sz="1100" dirty="0"/>
          </a:p>
        </p:txBody>
      </p:sp>
      <p:sp>
        <p:nvSpPr>
          <p:cNvPr id="16" name="TextBox 15"/>
          <p:cNvSpPr txBox="1"/>
          <p:nvPr/>
        </p:nvSpPr>
        <p:spPr>
          <a:xfrm>
            <a:off x="2583375" y="4638035"/>
            <a:ext cx="1040059" cy="261610"/>
          </a:xfrm>
          <a:prstGeom prst="rect">
            <a:avLst/>
          </a:prstGeom>
          <a:noFill/>
        </p:spPr>
        <p:txBody>
          <a:bodyPr wrap="square" rtlCol="0">
            <a:spAutoFit/>
          </a:bodyPr>
          <a:lstStyle/>
          <a:p>
            <a:r>
              <a:rPr lang="en-US" sz="1100" dirty="0" smtClean="0"/>
              <a:t>Your text here</a:t>
            </a:r>
            <a:endParaRPr lang="en-US" sz="1100" dirty="0"/>
          </a:p>
        </p:txBody>
      </p:sp>
      <p:sp>
        <p:nvSpPr>
          <p:cNvPr id="17" name="TextBox 16"/>
          <p:cNvSpPr txBox="1"/>
          <p:nvPr/>
        </p:nvSpPr>
        <p:spPr>
          <a:xfrm>
            <a:off x="4639400" y="5851844"/>
            <a:ext cx="1040059" cy="261610"/>
          </a:xfrm>
          <a:prstGeom prst="rect">
            <a:avLst/>
          </a:prstGeom>
          <a:noFill/>
        </p:spPr>
        <p:txBody>
          <a:bodyPr wrap="square" rtlCol="0">
            <a:spAutoFit/>
          </a:bodyPr>
          <a:lstStyle/>
          <a:p>
            <a:r>
              <a:rPr lang="en-US" sz="1100" dirty="0" smtClean="0"/>
              <a:t>Your text here</a:t>
            </a:r>
            <a:endParaRPr lang="en-US" sz="1100" dirty="0"/>
          </a:p>
        </p:txBody>
      </p:sp>
      <p:sp>
        <p:nvSpPr>
          <p:cNvPr id="18" name="TextBox 17"/>
          <p:cNvSpPr txBox="1"/>
          <p:nvPr/>
        </p:nvSpPr>
        <p:spPr>
          <a:xfrm>
            <a:off x="6789823" y="5842555"/>
            <a:ext cx="1040059" cy="261610"/>
          </a:xfrm>
          <a:prstGeom prst="rect">
            <a:avLst/>
          </a:prstGeom>
          <a:noFill/>
        </p:spPr>
        <p:txBody>
          <a:bodyPr wrap="square" rtlCol="0">
            <a:spAutoFit/>
          </a:bodyPr>
          <a:lstStyle/>
          <a:p>
            <a:r>
              <a:rPr lang="en-US" sz="1100" dirty="0" smtClean="0"/>
              <a:t>Your text here</a:t>
            </a:r>
            <a:endParaRPr lang="en-US" sz="1100" dirty="0"/>
          </a:p>
        </p:txBody>
      </p:sp>
      <p:sp>
        <p:nvSpPr>
          <p:cNvPr id="19" name="TextBox 18"/>
          <p:cNvSpPr txBox="1"/>
          <p:nvPr/>
        </p:nvSpPr>
        <p:spPr>
          <a:xfrm>
            <a:off x="8431939" y="4416929"/>
            <a:ext cx="1040059" cy="261610"/>
          </a:xfrm>
          <a:prstGeom prst="rect">
            <a:avLst/>
          </a:prstGeom>
          <a:noFill/>
        </p:spPr>
        <p:txBody>
          <a:bodyPr wrap="square" rtlCol="0">
            <a:spAutoFit/>
          </a:bodyPr>
          <a:lstStyle/>
          <a:p>
            <a:r>
              <a:rPr lang="en-US" sz="1100" dirty="0" smtClean="0"/>
              <a:t>Your text here</a:t>
            </a:r>
            <a:endParaRPr lang="en-US" sz="1100" dirty="0"/>
          </a:p>
        </p:txBody>
      </p:sp>
      <p:sp>
        <p:nvSpPr>
          <p:cNvPr id="20" name="Oval Callout 19"/>
          <p:cNvSpPr/>
          <p:nvPr/>
        </p:nvSpPr>
        <p:spPr>
          <a:xfrm>
            <a:off x="2798060" y="4226130"/>
            <a:ext cx="411663" cy="329541"/>
          </a:xfrm>
          <a:prstGeom prst="wedgeEllipseCallo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1" name="Oval Callout 20"/>
          <p:cNvSpPr/>
          <p:nvPr/>
        </p:nvSpPr>
        <p:spPr>
          <a:xfrm>
            <a:off x="3021035" y="4266634"/>
            <a:ext cx="411663" cy="329541"/>
          </a:xfrm>
          <a:prstGeom prst="wedgeEllipseCallou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3691" y="5333438"/>
            <a:ext cx="518406" cy="518406"/>
          </a:xfrm>
          <a:prstGeom prst="rect">
            <a:avLst/>
          </a:prstGeom>
        </p:spPr>
      </p:pic>
      <p:pic>
        <p:nvPicPr>
          <p:cNvPr id="23" name="Picture 22"/>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998974" y="5393441"/>
            <a:ext cx="449114" cy="449114"/>
          </a:xfrm>
          <a:prstGeom prst="rect">
            <a:avLst/>
          </a:prstGeom>
        </p:spPr>
      </p:pic>
      <p:pic>
        <p:nvPicPr>
          <p:cNvPr id="24" name="Picture 23"/>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694686" y="3962055"/>
            <a:ext cx="482244" cy="482244"/>
          </a:xfrm>
          <a:prstGeom prst="rect">
            <a:avLst/>
          </a:prstGeom>
        </p:spPr>
      </p:pic>
    </p:spTree>
    <p:extLst>
      <p:ext uri="{BB962C8B-B14F-4D97-AF65-F5344CB8AC3E}">
        <p14:creationId xmlns:p14="http://schemas.microsoft.com/office/powerpoint/2010/main" val="30194920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Amanullah Elham</dc:creator>
  <cp:lastModifiedBy>Amanullah Elham</cp:lastModifiedBy>
  <cp:revision>1</cp:revision>
  <dcterms:created xsi:type="dcterms:W3CDTF">2020-11-12T14:03:19Z</dcterms:created>
  <dcterms:modified xsi:type="dcterms:W3CDTF">2020-11-12T14:04:04Z</dcterms:modified>
</cp:coreProperties>
</file>