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8080"/>
    <a:srgbClr val="FF00FF"/>
    <a:srgbClr val="FF0066"/>
    <a:srgbClr val="294550"/>
    <a:srgbClr val="CC3300"/>
    <a:srgbClr val="EA8B00"/>
    <a:srgbClr val="FF9900"/>
    <a:srgbClr val="9FB8BF"/>
    <a:srgbClr val="FDB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8884-B1F1-4FB8-8F61-7D275C5B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3EA7-F584-4290-805C-3A3D2C7A3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6795-167E-41DC-B3FB-2CD00D2C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BDC6-E87B-496E-A763-727A933F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A323-5F30-4E9A-A470-2651AB93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0D3D2-B5EE-4082-8715-728826E465A8}"/>
              </a:ext>
            </a:extLst>
          </p:cNvPr>
          <p:cNvSpPr/>
          <p:nvPr userDrawn="1"/>
        </p:nvSpPr>
        <p:spPr>
          <a:xfrm>
            <a:off x="0" y="3443068"/>
            <a:ext cx="12192000" cy="3429000"/>
          </a:xfrm>
          <a:prstGeom prst="rect">
            <a:avLst/>
          </a:prstGeom>
          <a:gradFill>
            <a:gsLst>
              <a:gs pos="83000">
                <a:srgbClr val="9FB8BF"/>
              </a:gs>
              <a:gs pos="56000">
                <a:srgbClr val="9FB8BF"/>
              </a:gs>
              <a:gs pos="16000">
                <a:srgbClr val="D3DFE3">
                  <a:alpha val="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10E6-F3B3-45ED-BEBB-00F7020B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C163F-406F-4F36-A8B5-3809F435F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8E37B-8F83-4FE7-AE32-231B8B02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1564-C2C8-44C8-9953-7E194E3E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8DB7-44A3-43D3-B881-4C79126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677CF-2565-4AB9-8845-5932363C8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7B61-4754-4D56-AF8E-F2A1DB5C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52DA-2748-44B8-8B03-1C6143A7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94E-8160-42FA-B733-30520E3A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BFA3-CB48-4671-89BB-88B5C44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6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5859-8ABF-4C2F-9A44-A8DCBBCB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59A3-393F-405B-960B-267BE33D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E59F-E4EB-4677-966A-46D183F9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04CC-1340-4301-AA87-51DAA471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697E-E23E-41E6-8FC4-20CF1BE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72D8-4BF9-4106-932F-65B577B2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4D7C-7F58-4236-8945-2219A6E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DD5E-AC02-49FE-B7C6-83CBCB2F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2436-DBD3-4978-8B44-DAD15991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6B89-DB06-4A14-B70B-3B20D0AE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4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14F6-1910-4FA9-9000-863C51A3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D62-7CDB-465D-9DA0-087819438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8462-B129-45DA-814C-86C491CD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D536-8E4A-4C17-8C3C-E21AAB0E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F6787-C313-4605-BE3D-67D2618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E776-E29C-4865-963C-3D6337E6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5BEF-6311-45DF-BDE7-690FAAE0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A91DC-EE14-4921-9B90-D952373C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DA49-49CC-461D-A8BF-DC264A81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33FE8-AEDE-438B-8875-515DF6A63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1F8F9-1E06-46D7-8AF2-CF5666048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0C2E2-3D94-4CBC-9B04-785B27C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033A5-8E9C-4E85-B934-CFC1BEBA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1E2EE-C564-4AFF-8FCC-A8A230A7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36B4-E5B4-4371-9393-0E6F416A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A61A4-47ED-4DC2-8F9F-58C862AE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FD1E-B16F-4E3E-A0AE-226492F3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127B8-8A23-4B93-9041-7989009B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78D1B-7B73-4AF1-ACFC-BB97A71B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CBA3C-6727-4EAB-8DC6-3E6E1700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37D8F-609B-46AD-86DE-AD1410B8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567D-FA99-4205-B2AB-36277435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09AB-989B-4556-AFDB-1DADBFBD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96B35-778A-428E-948D-100F0894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88B98-D0BA-4601-8AC4-F3D80CD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1480-6460-4A18-9BCF-9A1D68D7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F54C-7ACD-4195-81CC-12E362A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2EE3-E3A7-40A8-9A48-1244310B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526AD-36A7-4583-8704-002CCE66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70699-0FFA-4913-9623-0D8971D2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4D70-91E5-4B1D-BBA6-565BB610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70ECC-942D-4A56-86AA-7B10A918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69C67-0808-437C-AF57-8040FB2E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FB8BF"/>
            </a:gs>
            <a:gs pos="78000">
              <a:srgbClr val="9FB8BF"/>
            </a:gs>
            <a:gs pos="1770">
              <a:srgbClr val="9DB6BD"/>
            </a:gs>
            <a:gs pos="63000">
              <a:srgbClr val="BFD1D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98F9C-7616-4398-A74E-CA237A0F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F897F-3329-4E41-8B89-409C7D3A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9929-F7C4-41AD-9700-2BE4930C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ADD2-1089-43A7-8BBF-6DC927E8BA0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DC61-C862-435B-9F03-9DAB22399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7D1A-6E1F-4187-AA64-68A950EDE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71AB-E238-4348-A221-1EF4CE24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1A53222-A0E2-431E-B5DC-24674FE69A37}"/>
              </a:ext>
            </a:extLst>
          </p:cNvPr>
          <p:cNvGrpSpPr/>
          <p:nvPr/>
        </p:nvGrpSpPr>
        <p:grpSpPr>
          <a:xfrm>
            <a:off x="3417395" y="5198847"/>
            <a:ext cx="1115724" cy="1384764"/>
            <a:chOff x="1434903" y="5198916"/>
            <a:chExt cx="1115724" cy="13847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5ACBC5-BF2C-42FB-A553-28B3E7C0E60E}"/>
                </a:ext>
              </a:extLst>
            </p:cNvPr>
            <p:cNvSpPr/>
            <p:nvPr/>
          </p:nvSpPr>
          <p:spPr>
            <a:xfrm>
              <a:off x="1434904" y="5198916"/>
              <a:ext cx="1115723" cy="1384764"/>
            </a:xfrm>
            <a:prstGeom prst="rect">
              <a:avLst/>
            </a:pr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9000">
                  <a:schemeClr val="tx1">
                    <a:alpha val="1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294D13-ACD8-444D-B451-F2267C9AB54D}"/>
                </a:ext>
              </a:extLst>
            </p:cNvPr>
            <p:cNvSpPr txBox="1"/>
            <p:nvPr/>
          </p:nvSpPr>
          <p:spPr>
            <a:xfrm>
              <a:off x="1434903" y="5352306"/>
              <a:ext cx="11157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Your text here. This is the placeholder column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6D9A6C3-D890-44B0-A2F9-5EB13BACF011}"/>
              </a:ext>
            </a:extLst>
          </p:cNvPr>
          <p:cNvGrpSpPr/>
          <p:nvPr/>
        </p:nvGrpSpPr>
        <p:grpSpPr>
          <a:xfrm>
            <a:off x="5399887" y="5198778"/>
            <a:ext cx="1115724" cy="1384764"/>
            <a:chOff x="1434903" y="5198916"/>
            <a:chExt cx="1115724" cy="138476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8BC65B9-24DB-4077-97D8-2D35638C60E7}"/>
                </a:ext>
              </a:extLst>
            </p:cNvPr>
            <p:cNvSpPr/>
            <p:nvPr/>
          </p:nvSpPr>
          <p:spPr>
            <a:xfrm>
              <a:off x="1434904" y="5198916"/>
              <a:ext cx="1115723" cy="1384764"/>
            </a:xfrm>
            <a:prstGeom prst="rect">
              <a:avLst/>
            </a:pr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9000">
                  <a:schemeClr val="tx1">
                    <a:alpha val="1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3148182-F706-42EA-BDFD-FC412A33BA49}"/>
                </a:ext>
              </a:extLst>
            </p:cNvPr>
            <p:cNvSpPr txBox="1"/>
            <p:nvPr/>
          </p:nvSpPr>
          <p:spPr>
            <a:xfrm>
              <a:off x="1434903" y="5352306"/>
              <a:ext cx="11157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Your text here. This is the placeholder column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963A34-13BA-4047-BC54-EE253A97D3A8}"/>
              </a:ext>
            </a:extLst>
          </p:cNvPr>
          <p:cNvGrpSpPr/>
          <p:nvPr/>
        </p:nvGrpSpPr>
        <p:grpSpPr>
          <a:xfrm>
            <a:off x="7354243" y="5198709"/>
            <a:ext cx="1115724" cy="1384764"/>
            <a:chOff x="1434903" y="5198916"/>
            <a:chExt cx="1115724" cy="138476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EE8DB16-1949-4A17-824D-9CEC777CA9A7}"/>
                </a:ext>
              </a:extLst>
            </p:cNvPr>
            <p:cNvSpPr/>
            <p:nvPr/>
          </p:nvSpPr>
          <p:spPr>
            <a:xfrm>
              <a:off x="1434904" y="5198916"/>
              <a:ext cx="1115723" cy="1384764"/>
            </a:xfrm>
            <a:prstGeom prst="rect">
              <a:avLst/>
            </a:pr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9000">
                  <a:schemeClr val="tx1">
                    <a:alpha val="1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F50EBF-F739-4AB4-8B7C-9865E68BC789}"/>
                </a:ext>
              </a:extLst>
            </p:cNvPr>
            <p:cNvSpPr txBox="1"/>
            <p:nvPr/>
          </p:nvSpPr>
          <p:spPr>
            <a:xfrm>
              <a:off x="1434903" y="5352306"/>
              <a:ext cx="11157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Your text here. This is the placeholder column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360423-C2A9-428E-97A2-E06C8AE3D4B4}"/>
              </a:ext>
            </a:extLst>
          </p:cNvPr>
          <p:cNvGrpSpPr/>
          <p:nvPr/>
        </p:nvGrpSpPr>
        <p:grpSpPr>
          <a:xfrm>
            <a:off x="9350803" y="5198640"/>
            <a:ext cx="1115724" cy="1384764"/>
            <a:chOff x="1434903" y="5198916"/>
            <a:chExt cx="1115724" cy="138476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80FB632-7563-486E-B067-2D6DF385C557}"/>
                </a:ext>
              </a:extLst>
            </p:cNvPr>
            <p:cNvSpPr/>
            <p:nvPr/>
          </p:nvSpPr>
          <p:spPr>
            <a:xfrm>
              <a:off x="1434904" y="5198916"/>
              <a:ext cx="1115723" cy="1384764"/>
            </a:xfrm>
            <a:prstGeom prst="rect">
              <a:avLst/>
            </a:pr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9000">
                  <a:schemeClr val="tx1">
                    <a:alpha val="1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2AE0BC2-2B83-4DC0-AA38-0D5B5834B798}"/>
                </a:ext>
              </a:extLst>
            </p:cNvPr>
            <p:cNvSpPr txBox="1"/>
            <p:nvPr/>
          </p:nvSpPr>
          <p:spPr>
            <a:xfrm>
              <a:off x="1434903" y="5352306"/>
              <a:ext cx="11157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Your text here. This is the placeholder column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EA4C26-1DFC-4394-9195-9EDFD55330CE}"/>
              </a:ext>
            </a:extLst>
          </p:cNvPr>
          <p:cNvGrpSpPr/>
          <p:nvPr/>
        </p:nvGrpSpPr>
        <p:grpSpPr>
          <a:xfrm>
            <a:off x="1434903" y="5198916"/>
            <a:ext cx="1115724" cy="1384764"/>
            <a:chOff x="1434903" y="5198916"/>
            <a:chExt cx="1115724" cy="138476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B6395ED-9B3F-44AE-84C3-077DA53AD8A3}"/>
                </a:ext>
              </a:extLst>
            </p:cNvPr>
            <p:cNvSpPr/>
            <p:nvPr/>
          </p:nvSpPr>
          <p:spPr>
            <a:xfrm>
              <a:off x="1434904" y="5198916"/>
              <a:ext cx="1115723" cy="1384764"/>
            </a:xfrm>
            <a:prstGeom prst="rect">
              <a:avLst/>
            </a:pr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9000">
                  <a:schemeClr val="tx1">
                    <a:alpha val="1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A1BCF9-3643-4BB8-B391-F5FFF2DAC507}"/>
                </a:ext>
              </a:extLst>
            </p:cNvPr>
            <p:cNvSpPr txBox="1"/>
            <p:nvPr/>
          </p:nvSpPr>
          <p:spPr>
            <a:xfrm>
              <a:off x="1434903" y="5352306"/>
              <a:ext cx="11157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Your text here. This is the placeholder column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710145EC-2382-4348-85F1-F84E1B39A56E}"/>
              </a:ext>
            </a:extLst>
          </p:cNvPr>
          <p:cNvSpPr/>
          <p:nvPr/>
        </p:nvSpPr>
        <p:spPr>
          <a:xfrm>
            <a:off x="3825358" y="4364583"/>
            <a:ext cx="947375" cy="333960"/>
          </a:xfrm>
          <a:prstGeom prst="ellipse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E5C66E-5538-4DD2-800D-05CF149E9D09}"/>
              </a:ext>
            </a:extLst>
          </p:cNvPr>
          <p:cNvSpPr/>
          <p:nvPr/>
        </p:nvSpPr>
        <p:spPr>
          <a:xfrm>
            <a:off x="5780919" y="4364583"/>
            <a:ext cx="947375" cy="333960"/>
          </a:xfrm>
          <a:prstGeom prst="ellipse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11160B-639A-4A18-9126-93BB8F4295F5}"/>
              </a:ext>
            </a:extLst>
          </p:cNvPr>
          <p:cNvSpPr/>
          <p:nvPr/>
        </p:nvSpPr>
        <p:spPr>
          <a:xfrm>
            <a:off x="7736480" y="4364583"/>
            <a:ext cx="947375" cy="333960"/>
          </a:xfrm>
          <a:prstGeom prst="ellipse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73305B-A202-493B-86DD-C3EF7B0449A9}"/>
              </a:ext>
            </a:extLst>
          </p:cNvPr>
          <p:cNvSpPr/>
          <p:nvPr/>
        </p:nvSpPr>
        <p:spPr>
          <a:xfrm>
            <a:off x="9692041" y="4364583"/>
            <a:ext cx="947375" cy="333960"/>
          </a:xfrm>
          <a:prstGeom prst="ellipse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600378-F629-40D5-92B1-270D4EEBB921}"/>
              </a:ext>
            </a:extLst>
          </p:cNvPr>
          <p:cNvSpPr/>
          <p:nvPr/>
        </p:nvSpPr>
        <p:spPr>
          <a:xfrm>
            <a:off x="1911832" y="4393684"/>
            <a:ext cx="947375" cy="333960"/>
          </a:xfrm>
          <a:prstGeom prst="ellipse">
            <a:avLst/>
          </a:prstGeom>
          <a:solidFill>
            <a:schemeClr val="tx1"/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AF4E88-A834-4AD2-8EB6-44221652AABC}"/>
              </a:ext>
            </a:extLst>
          </p:cNvPr>
          <p:cNvSpPr/>
          <p:nvPr/>
        </p:nvSpPr>
        <p:spPr>
          <a:xfrm>
            <a:off x="1603253" y="3598672"/>
            <a:ext cx="808383" cy="808383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482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8C03D3-83DF-427C-8D52-6B54EB90C5AA}"/>
              </a:ext>
            </a:extLst>
          </p:cNvPr>
          <p:cNvSpPr/>
          <p:nvPr/>
        </p:nvSpPr>
        <p:spPr>
          <a:xfrm>
            <a:off x="1730326" y="1305819"/>
            <a:ext cx="568641" cy="583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B39CE53-8065-4392-AC2B-CD06272F602F}"/>
              </a:ext>
            </a:extLst>
          </p:cNvPr>
          <p:cNvGrpSpPr/>
          <p:nvPr/>
        </p:nvGrpSpPr>
        <p:grpSpPr>
          <a:xfrm>
            <a:off x="1775327" y="2208621"/>
            <a:ext cx="450166" cy="1850971"/>
            <a:chOff x="1775327" y="2208621"/>
            <a:chExt cx="450166" cy="18509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CB85D6-F75C-46A9-9CC1-68E575409EDF}"/>
                </a:ext>
              </a:extLst>
            </p:cNvPr>
            <p:cNvSpPr/>
            <p:nvPr/>
          </p:nvSpPr>
          <p:spPr>
            <a:xfrm>
              <a:off x="1942377" y="2208622"/>
              <a:ext cx="283116" cy="97336"/>
            </a:xfrm>
            <a:prstGeom prst="ellipse">
              <a:avLst/>
            </a:prstGeom>
            <a:solidFill>
              <a:srgbClr val="FF61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CA351-8740-46EF-9A28-861BACA07853}"/>
                </a:ext>
              </a:extLst>
            </p:cNvPr>
            <p:cNvSpPr/>
            <p:nvPr/>
          </p:nvSpPr>
          <p:spPr>
            <a:xfrm>
              <a:off x="1775327" y="2208621"/>
              <a:ext cx="450166" cy="1850971"/>
            </a:xfrm>
            <a:custGeom>
              <a:avLst/>
              <a:gdLst>
                <a:gd name="connsiteX0" fmla="*/ 0 w 436098"/>
                <a:gd name="connsiteY0" fmla="*/ 0 h 1751376"/>
                <a:gd name="connsiteX1" fmla="*/ 436098 w 436098"/>
                <a:gd name="connsiteY1" fmla="*/ 0 h 1751376"/>
                <a:gd name="connsiteX2" fmla="*/ 436098 w 436098"/>
                <a:gd name="connsiteY2" fmla="*/ 1751376 h 1751376"/>
                <a:gd name="connsiteX3" fmla="*/ 0 w 436098"/>
                <a:gd name="connsiteY3" fmla="*/ 1751376 h 1751376"/>
                <a:gd name="connsiteX4" fmla="*/ 0 w 436098"/>
                <a:gd name="connsiteY4" fmla="*/ 0 h 1751376"/>
                <a:gd name="connsiteX0" fmla="*/ 0 w 450166"/>
                <a:gd name="connsiteY0" fmla="*/ 0 h 1821714"/>
                <a:gd name="connsiteX1" fmla="*/ 450166 w 450166"/>
                <a:gd name="connsiteY1" fmla="*/ 70338 h 1821714"/>
                <a:gd name="connsiteX2" fmla="*/ 450166 w 450166"/>
                <a:gd name="connsiteY2" fmla="*/ 1821714 h 1821714"/>
                <a:gd name="connsiteX3" fmla="*/ 14068 w 450166"/>
                <a:gd name="connsiteY3" fmla="*/ 1821714 h 1821714"/>
                <a:gd name="connsiteX4" fmla="*/ 0 w 450166"/>
                <a:gd name="connsiteY4" fmla="*/ 0 h 1821714"/>
                <a:gd name="connsiteX0" fmla="*/ 0 w 450166"/>
                <a:gd name="connsiteY0" fmla="*/ 0 h 1837878"/>
                <a:gd name="connsiteX1" fmla="*/ 450166 w 450166"/>
                <a:gd name="connsiteY1" fmla="*/ 70338 h 1837878"/>
                <a:gd name="connsiteX2" fmla="*/ 450166 w 450166"/>
                <a:gd name="connsiteY2" fmla="*/ 1821714 h 1837878"/>
                <a:gd name="connsiteX3" fmla="*/ 14068 w 450166"/>
                <a:gd name="connsiteY3" fmla="*/ 1821714 h 1837878"/>
                <a:gd name="connsiteX4" fmla="*/ 0 w 450166"/>
                <a:gd name="connsiteY4" fmla="*/ 0 h 1837878"/>
                <a:gd name="connsiteX0" fmla="*/ 0 w 450166"/>
                <a:gd name="connsiteY0" fmla="*/ 0 h 1850971"/>
                <a:gd name="connsiteX1" fmla="*/ 450166 w 450166"/>
                <a:gd name="connsiteY1" fmla="*/ 70338 h 1850971"/>
                <a:gd name="connsiteX2" fmla="*/ 450166 w 450166"/>
                <a:gd name="connsiteY2" fmla="*/ 1821714 h 1850971"/>
                <a:gd name="connsiteX3" fmla="*/ 14068 w 450166"/>
                <a:gd name="connsiteY3" fmla="*/ 1821714 h 1850971"/>
                <a:gd name="connsiteX4" fmla="*/ 0 w 450166"/>
                <a:gd name="connsiteY4" fmla="*/ 0 h 185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66" h="1850971">
                  <a:moveTo>
                    <a:pt x="0" y="0"/>
                  </a:moveTo>
                  <a:lnTo>
                    <a:pt x="450166" y="70338"/>
                  </a:lnTo>
                  <a:lnTo>
                    <a:pt x="450166" y="1821714"/>
                  </a:lnTo>
                  <a:cubicBezTo>
                    <a:pt x="273628" y="1858083"/>
                    <a:pt x="169825" y="1863278"/>
                    <a:pt x="14068" y="1821714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chemeClr val="bg1"/>
                </a:gs>
                <a:gs pos="22000">
                  <a:srgbClr val="FF6109"/>
                </a:gs>
                <a:gs pos="79000">
                  <a:srgbClr val="FDB34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31FE0B4-734E-4533-855C-01A6693483D4}"/>
              </a:ext>
            </a:extLst>
          </p:cNvPr>
          <p:cNvSpPr/>
          <p:nvPr/>
        </p:nvSpPr>
        <p:spPr>
          <a:xfrm>
            <a:off x="1717174" y="1177936"/>
            <a:ext cx="580539" cy="580539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1FC8B-0E78-4C09-9074-B68B4A98D2D7}"/>
              </a:ext>
            </a:extLst>
          </p:cNvPr>
          <p:cNvSpPr/>
          <p:nvPr/>
        </p:nvSpPr>
        <p:spPr>
          <a:xfrm>
            <a:off x="1775327" y="1693211"/>
            <a:ext cx="165796" cy="207966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72000"/>
                </a:schemeClr>
              </a:gs>
              <a:gs pos="63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ECF86-7330-48A0-87EE-70FDF1D38D2C}"/>
              </a:ext>
            </a:extLst>
          </p:cNvPr>
          <p:cNvSpPr txBox="1"/>
          <p:nvPr/>
        </p:nvSpPr>
        <p:spPr>
          <a:xfrm>
            <a:off x="1744394" y="371007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19A078-D307-4AAD-8A89-85C8512F8C46}"/>
              </a:ext>
            </a:extLst>
          </p:cNvPr>
          <p:cNvSpPr/>
          <p:nvPr/>
        </p:nvSpPr>
        <p:spPr>
          <a:xfrm>
            <a:off x="3570386" y="3598672"/>
            <a:ext cx="808383" cy="808383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482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76FDB7-61B8-4CFB-B108-FBBBD58D1A86}"/>
              </a:ext>
            </a:extLst>
          </p:cNvPr>
          <p:cNvSpPr/>
          <p:nvPr/>
        </p:nvSpPr>
        <p:spPr>
          <a:xfrm>
            <a:off x="3697459" y="1305819"/>
            <a:ext cx="568641" cy="583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1E734C-879B-4E7F-86E3-7E13430BD407}"/>
              </a:ext>
            </a:extLst>
          </p:cNvPr>
          <p:cNvGrpSpPr/>
          <p:nvPr/>
        </p:nvGrpSpPr>
        <p:grpSpPr>
          <a:xfrm>
            <a:off x="3742460" y="3006960"/>
            <a:ext cx="450166" cy="1052632"/>
            <a:chOff x="3742460" y="2630661"/>
            <a:chExt cx="450166" cy="18509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22E3C1-A858-4E6F-A3D2-C164C3474E5B}"/>
                </a:ext>
              </a:extLst>
            </p:cNvPr>
            <p:cNvSpPr/>
            <p:nvPr/>
          </p:nvSpPr>
          <p:spPr>
            <a:xfrm>
              <a:off x="3909510" y="2630662"/>
              <a:ext cx="283116" cy="97336"/>
            </a:xfrm>
            <a:prstGeom prst="ellipse">
              <a:avLst/>
            </a:prstGeom>
            <a:solidFill>
              <a:srgbClr val="78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E02FFC2-3C92-4BCE-ADB8-FBBB645DBA5F}"/>
                </a:ext>
              </a:extLst>
            </p:cNvPr>
            <p:cNvSpPr/>
            <p:nvPr/>
          </p:nvSpPr>
          <p:spPr>
            <a:xfrm>
              <a:off x="3742460" y="2630661"/>
              <a:ext cx="450166" cy="1850971"/>
            </a:xfrm>
            <a:custGeom>
              <a:avLst/>
              <a:gdLst>
                <a:gd name="connsiteX0" fmla="*/ 0 w 436098"/>
                <a:gd name="connsiteY0" fmla="*/ 0 h 1751376"/>
                <a:gd name="connsiteX1" fmla="*/ 436098 w 436098"/>
                <a:gd name="connsiteY1" fmla="*/ 0 h 1751376"/>
                <a:gd name="connsiteX2" fmla="*/ 436098 w 436098"/>
                <a:gd name="connsiteY2" fmla="*/ 1751376 h 1751376"/>
                <a:gd name="connsiteX3" fmla="*/ 0 w 436098"/>
                <a:gd name="connsiteY3" fmla="*/ 1751376 h 1751376"/>
                <a:gd name="connsiteX4" fmla="*/ 0 w 436098"/>
                <a:gd name="connsiteY4" fmla="*/ 0 h 1751376"/>
                <a:gd name="connsiteX0" fmla="*/ 0 w 450166"/>
                <a:gd name="connsiteY0" fmla="*/ 0 h 1821714"/>
                <a:gd name="connsiteX1" fmla="*/ 450166 w 450166"/>
                <a:gd name="connsiteY1" fmla="*/ 70338 h 1821714"/>
                <a:gd name="connsiteX2" fmla="*/ 450166 w 450166"/>
                <a:gd name="connsiteY2" fmla="*/ 1821714 h 1821714"/>
                <a:gd name="connsiteX3" fmla="*/ 14068 w 450166"/>
                <a:gd name="connsiteY3" fmla="*/ 1821714 h 1821714"/>
                <a:gd name="connsiteX4" fmla="*/ 0 w 450166"/>
                <a:gd name="connsiteY4" fmla="*/ 0 h 1821714"/>
                <a:gd name="connsiteX0" fmla="*/ 0 w 450166"/>
                <a:gd name="connsiteY0" fmla="*/ 0 h 1837878"/>
                <a:gd name="connsiteX1" fmla="*/ 450166 w 450166"/>
                <a:gd name="connsiteY1" fmla="*/ 70338 h 1837878"/>
                <a:gd name="connsiteX2" fmla="*/ 450166 w 450166"/>
                <a:gd name="connsiteY2" fmla="*/ 1821714 h 1837878"/>
                <a:gd name="connsiteX3" fmla="*/ 14068 w 450166"/>
                <a:gd name="connsiteY3" fmla="*/ 1821714 h 1837878"/>
                <a:gd name="connsiteX4" fmla="*/ 0 w 450166"/>
                <a:gd name="connsiteY4" fmla="*/ 0 h 1837878"/>
                <a:gd name="connsiteX0" fmla="*/ 0 w 450166"/>
                <a:gd name="connsiteY0" fmla="*/ 0 h 1850971"/>
                <a:gd name="connsiteX1" fmla="*/ 450166 w 450166"/>
                <a:gd name="connsiteY1" fmla="*/ 70338 h 1850971"/>
                <a:gd name="connsiteX2" fmla="*/ 450166 w 450166"/>
                <a:gd name="connsiteY2" fmla="*/ 1821714 h 1850971"/>
                <a:gd name="connsiteX3" fmla="*/ 14068 w 450166"/>
                <a:gd name="connsiteY3" fmla="*/ 1821714 h 1850971"/>
                <a:gd name="connsiteX4" fmla="*/ 0 w 450166"/>
                <a:gd name="connsiteY4" fmla="*/ 0 h 185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66" h="1850971">
                  <a:moveTo>
                    <a:pt x="0" y="0"/>
                  </a:moveTo>
                  <a:lnTo>
                    <a:pt x="450166" y="70338"/>
                  </a:lnTo>
                  <a:lnTo>
                    <a:pt x="450166" y="1821714"/>
                  </a:lnTo>
                  <a:cubicBezTo>
                    <a:pt x="273628" y="1858083"/>
                    <a:pt x="169825" y="1863278"/>
                    <a:pt x="14068" y="1821714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chemeClr val="bg1"/>
                </a:gs>
                <a:gs pos="22000">
                  <a:srgbClr val="780240"/>
                </a:gs>
                <a:gs pos="79000">
                  <a:srgbClr val="BB008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64353BC-C435-4194-913A-F376FBA80653}"/>
              </a:ext>
            </a:extLst>
          </p:cNvPr>
          <p:cNvSpPr/>
          <p:nvPr/>
        </p:nvSpPr>
        <p:spPr>
          <a:xfrm>
            <a:off x="3684307" y="1177936"/>
            <a:ext cx="580539" cy="580539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73189-F377-4252-BBDD-AC1F1C390315}"/>
              </a:ext>
            </a:extLst>
          </p:cNvPr>
          <p:cNvSpPr/>
          <p:nvPr/>
        </p:nvSpPr>
        <p:spPr>
          <a:xfrm>
            <a:off x="3742460" y="1693211"/>
            <a:ext cx="165796" cy="207966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72000"/>
                </a:schemeClr>
              </a:gs>
              <a:gs pos="63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B3FB-C34E-4A98-8E60-0A0FC5B79CEC}"/>
              </a:ext>
            </a:extLst>
          </p:cNvPr>
          <p:cNvSpPr txBox="1"/>
          <p:nvPr/>
        </p:nvSpPr>
        <p:spPr>
          <a:xfrm>
            <a:off x="3711527" y="37100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40%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7440F4-BF1C-45CA-A83B-D5E0FE362FDB}"/>
              </a:ext>
            </a:extLst>
          </p:cNvPr>
          <p:cNvSpPr/>
          <p:nvPr/>
        </p:nvSpPr>
        <p:spPr>
          <a:xfrm>
            <a:off x="5537519" y="3598672"/>
            <a:ext cx="808383" cy="808383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482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999F05-4B17-4D59-B2BE-C96458B6C948}"/>
              </a:ext>
            </a:extLst>
          </p:cNvPr>
          <p:cNvSpPr/>
          <p:nvPr/>
        </p:nvSpPr>
        <p:spPr>
          <a:xfrm>
            <a:off x="5664592" y="1305819"/>
            <a:ext cx="568641" cy="583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BDF298-7546-4A44-86CF-87C813F56796}"/>
              </a:ext>
            </a:extLst>
          </p:cNvPr>
          <p:cNvGrpSpPr/>
          <p:nvPr/>
        </p:nvGrpSpPr>
        <p:grpSpPr>
          <a:xfrm>
            <a:off x="5709593" y="1869881"/>
            <a:ext cx="450166" cy="2189712"/>
            <a:chOff x="5709593" y="2630661"/>
            <a:chExt cx="450166" cy="185097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0B30A9-B81B-4BE1-9D2B-3EEE55E01DAD}"/>
                </a:ext>
              </a:extLst>
            </p:cNvPr>
            <p:cNvSpPr/>
            <p:nvPr/>
          </p:nvSpPr>
          <p:spPr>
            <a:xfrm>
              <a:off x="5876643" y="2630662"/>
              <a:ext cx="283116" cy="97336"/>
            </a:xfrm>
            <a:prstGeom prst="ellipse">
              <a:avLst/>
            </a:prstGeom>
            <a:solidFill>
              <a:srgbClr val="018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E86736F7-9F3A-42A9-8F72-195218751FCC}"/>
                </a:ext>
              </a:extLst>
            </p:cNvPr>
            <p:cNvSpPr/>
            <p:nvPr/>
          </p:nvSpPr>
          <p:spPr>
            <a:xfrm>
              <a:off x="5709593" y="2630661"/>
              <a:ext cx="450166" cy="1850971"/>
            </a:xfrm>
            <a:custGeom>
              <a:avLst/>
              <a:gdLst>
                <a:gd name="connsiteX0" fmla="*/ 0 w 436098"/>
                <a:gd name="connsiteY0" fmla="*/ 0 h 1751376"/>
                <a:gd name="connsiteX1" fmla="*/ 436098 w 436098"/>
                <a:gd name="connsiteY1" fmla="*/ 0 h 1751376"/>
                <a:gd name="connsiteX2" fmla="*/ 436098 w 436098"/>
                <a:gd name="connsiteY2" fmla="*/ 1751376 h 1751376"/>
                <a:gd name="connsiteX3" fmla="*/ 0 w 436098"/>
                <a:gd name="connsiteY3" fmla="*/ 1751376 h 1751376"/>
                <a:gd name="connsiteX4" fmla="*/ 0 w 436098"/>
                <a:gd name="connsiteY4" fmla="*/ 0 h 1751376"/>
                <a:gd name="connsiteX0" fmla="*/ 0 w 450166"/>
                <a:gd name="connsiteY0" fmla="*/ 0 h 1821714"/>
                <a:gd name="connsiteX1" fmla="*/ 450166 w 450166"/>
                <a:gd name="connsiteY1" fmla="*/ 70338 h 1821714"/>
                <a:gd name="connsiteX2" fmla="*/ 450166 w 450166"/>
                <a:gd name="connsiteY2" fmla="*/ 1821714 h 1821714"/>
                <a:gd name="connsiteX3" fmla="*/ 14068 w 450166"/>
                <a:gd name="connsiteY3" fmla="*/ 1821714 h 1821714"/>
                <a:gd name="connsiteX4" fmla="*/ 0 w 450166"/>
                <a:gd name="connsiteY4" fmla="*/ 0 h 1821714"/>
                <a:gd name="connsiteX0" fmla="*/ 0 w 450166"/>
                <a:gd name="connsiteY0" fmla="*/ 0 h 1837878"/>
                <a:gd name="connsiteX1" fmla="*/ 450166 w 450166"/>
                <a:gd name="connsiteY1" fmla="*/ 70338 h 1837878"/>
                <a:gd name="connsiteX2" fmla="*/ 450166 w 450166"/>
                <a:gd name="connsiteY2" fmla="*/ 1821714 h 1837878"/>
                <a:gd name="connsiteX3" fmla="*/ 14068 w 450166"/>
                <a:gd name="connsiteY3" fmla="*/ 1821714 h 1837878"/>
                <a:gd name="connsiteX4" fmla="*/ 0 w 450166"/>
                <a:gd name="connsiteY4" fmla="*/ 0 h 1837878"/>
                <a:gd name="connsiteX0" fmla="*/ 0 w 450166"/>
                <a:gd name="connsiteY0" fmla="*/ 0 h 1850971"/>
                <a:gd name="connsiteX1" fmla="*/ 450166 w 450166"/>
                <a:gd name="connsiteY1" fmla="*/ 70338 h 1850971"/>
                <a:gd name="connsiteX2" fmla="*/ 450166 w 450166"/>
                <a:gd name="connsiteY2" fmla="*/ 1821714 h 1850971"/>
                <a:gd name="connsiteX3" fmla="*/ 14068 w 450166"/>
                <a:gd name="connsiteY3" fmla="*/ 1821714 h 1850971"/>
                <a:gd name="connsiteX4" fmla="*/ 0 w 450166"/>
                <a:gd name="connsiteY4" fmla="*/ 0 h 185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66" h="1850971">
                  <a:moveTo>
                    <a:pt x="0" y="0"/>
                  </a:moveTo>
                  <a:lnTo>
                    <a:pt x="450166" y="70338"/>
                  </a:lnTo>
                  <a:lnTo>
                    <a:pt x="450166" y="1821714"/>
                  </a:lnTo>
                  <a:cubicBezTo>
                    <a:pt x="273628" y="1858083"/>
                    <a:pt x="169825" y="1863278"/>
                    <a:pt x="14068" y="1821714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chemeClr val="bg1"/>
                </a:gs>
                <a:gs pos="22000">
                  <a:srgbClr val="018374"/>
                </a:gs>
                <a:gs pos="79000">
                  <a:srgbClr val="00D2C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7C21D67-50E4-4833-93B1-998897E3CC83}"/>
              </a:ext>
            </a:extLst>
          </p:cNvPr>
          <p:cNvSpPr/>
          <p:nvPr/>
        </p:nvSpPr>
        <p:spPr>
          <a:xfrm>
            <a:off x="5651440" y="1177936"/>
            <a:ext cx="580539" cy="580539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06B9C-2CDE-4747-BFF0-63E3484C6A7E}"/>
              </a:ext>
            </a:extLst>
          </p:cNvPr>
          <p:cNvSpPr/>
          <p:nvPr/>
        </p:nvSpPr>
        <p:spPr>
          <a:xfrm>
            <a:off x="5709593" y="1693211"/>
            <a:ext cx="165796" cy="207966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72000"/>
                </a:schemeClr>
              </a:gs>
              <a:gs pos="63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0D57F-7742-4360-AC85-12F6A5296F7D}"/>
              </a:ext>
            </a:extLst>
          </p:cNvPr>
          <p:cNvSpPr txBox="1"/>
          <p:nvPr/>
        </p:nvSpPr>
        <p:spPr>
          <a:xfrm>
            <a:off x="5678660" y="37100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95%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F8E158-A5C9-4A39-8C64-8EF14D7453FE}"/>
              </a:ext>
            </a:extLst>
          </p:cNvPr>
          <p:cNvSpPr/>
          <p:nvPr/>
        </p:nvSpPr>
        <p:spPr>
          <a:xfrm>
            <a:off x="7504652" y="3598672"/>
            <a:ext cx="808383" cy="808383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482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71A0CB-277F-4D65-83EC-9EA805912B0C}"/>
              </a:ext>
            </a:extLst>
          </p:cNvPr>
          <p:cNvSpPr/>
          <p:nvPr/>
        </p:nvSpPr>
        <p:spPr>
          <a:xfrm>
            <a:off x="7631725" y="1305819"/>
            <a:ext cx="568641" cy="583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0D84A4-E006-448B-8ECE-2D7A972D19C2}"/>
              </a:ext>
            </a:extLst>
          </p:cNvPr>
          <p:cNvGrpSpPr/>
          <p:nvPr/>
        </p:nvGrpSpPr>
        <p:grpSpPr>
          <a:xfrm>
            <a:off x="7676726" y="3251209"/>
            <a:ext cx="450166" cy="808383"/>
            <a:chOff x="7676726" y="2630661"/>
            <a:chExt cx="450166" cy="185097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7577B8-D6C2-4C43-9727-92BC7B1B8367}"/>
                </a:ext>
              </a:extLst>
            </p:cNvPr>
            <p:cNvSpPr/>
            <p:nvPr/>
          </p:nvSpPr>
          <p:spPr>
            <a:xfrm>
              <a:off x="7843776" y="2630662"/>
              <a:ext cx="283116" cy="97336"/>
            </a:xfrm>
            <a:prstGeom prst="ellipse">
              <a:avLst/>
            </a:prstGeom>
            <a:solidFill>
              <a:srgbClr val="37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531FB3D-7AAC-4F19-B7D0-0CF3841FD524}"/>
                </a:ext>
              </a:extLst>
            </p:cNvPr>
            <p:cNvSpPr/>
            <p:nvPr/>
          </p:nvSpPr>
          <p:spPr>
            <a:xfrm>
              <a:off x="7676726" y="2630661"/>
              <a:ext cx="450166" cy="1850971"/>
            </a:xfrm>
            <a:custGeom>
              <a:avLst/>
              <a:gdLst>
                <a:gd name="connsiteX0" fmla="*/ 0 w 436098"/>
                <a:gd name="connsiteY0" fmla="*/ 0 h 1751376"/>
                <a:gd name="connsiteX1" fmla="*/ 436098 w 436098"/>
                <a:gd name="connsiteY1" fmla="*/ 0 h 1751376"/>
                <a:gd name="connsiteX2" fmla="*/ 436098 w 436098"/>
                <a:gd name="connsiteY2" fmla="*/ 1751376 h 1751376"/>
                <a:gd name="connsiteX3" fmla="*/ 0 w 436098"/>
                <a:gd name="connsiteY3" fmla="*/ 1751376 h 1751376"/>
                <a:gd name="connsiteX4" fmla="*/ 0 w 436098"/>
                <a:gd name="connsiteY4" fmla="*/ 0 h 1751376"/>
                <a:gd name="connsiteX0" fmla="*/ 0 w 450166"/>
                <a:gd name="connsiteY0" fmla="*/ 0 h 1821714"/>
                <a:gd name="connsiteX1" fmla="*/ 450166 w 450166"/>
                <a:gd name="connsiteY1" fmla="*/ 70338 h 1821714"/>
                <a:gd name="connsiteX2" fmla="*/ 450166 w 450166"/>
                <a:gd name="connsiteY2" fmla="*/ 1821714 h 1821714"/>
                <a:gd name="connsiteX3" fmla="*/ 14068 w 450166"/>
                <a:gd name="connsiteY3" fmla="*/ 1821714 h 1821714"/>
                <a:gd name="connsiteX4" fmla="*/ 0 w 450166"/>
                <a:gd name="connsiteY4" fmla="*/ 0 h 1821714"/>
                <a:gd name="connsiteX0" fmla="*/ 0 w 450166"/>
                <a:gd name="connsiteY0" fmla="*/ 0 h 1837878"/>
                <a:gd name="connsiteX1" fmla="*/ 450166 w 450166"/>
                <a:gd name="connsiteY1" fmla="*/ 70338 h 1837878"/>
                <a:gd name="connsiteX2" fmla="*/ 450166 w 450166"/>
                <a:gd name="connsiteY2" fmla="*/ 1821714 h 1837878"/>
                <a:gd name="connsiteX3" fmla="*/ 14068 w 450166"/>
                <a:gd name="connsiteY3" fmla="*/ 1821714 h 1837878"/>
                <a:gd name="connsiteX4" fmla="*/ 0 w 450166"/>
                <a:gd name="connsiteY4" fmla="*/ 0 h 1837878"/>
                <a:gd name="connsiteX0" fmla="*/ 0 w 450166"/>
                <a:gd name="connsiteY0" fmla="*/ 0 h 1850971"/>
                <a:gd name="connsiteX1" fmla="*/ 450166 w 450166"/>
                <a:gd name="connsiteY1" fmla="*/ 70338 h 1850971"/>
                <a:gd name="connsiteX2" fmla="*/ 450166 w 450166"/>
                <a:gd name="connsiteY2" fmla="*/ 1821714 h 1850971"/>
                <a:gd name="connsiteX3" fmla="*/ 14068 w 450166"/>
                <a:gd name="connsiteY3" fmla="*/ 1821714 h 1850971"/>
                <a:gd name="connsiteX4" fmla="*/ 0 w 450166"/>
                <a:gd name="connsiteY4" fmla="*/ 0 h 185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66" h="1850971">
                  <a:moveTo>
                    <a:pt x="0" y="0"/>
                  </a:moveTo>
                  <a:lnTo>
                    <a:pt x="450166" y="70338"/>
                  </a:lnTo>
                  <a:lnTo>
                    <a:pt x="450166" y="1821714"/>
                  </a:lnTo>
                  <a:cubicBezTo>
                    <a:pt x="273628" y="1858083"/>
                    <a:pt x="169825" y="1863278"/>
                    <a:pt x="14068" y="1821714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chemeClr val="bg1"/>
                </a:gs>
                <a:gs pos="22000">
                  <a:srgbClr val="37970B"/>
                </a:gs>
                <a:gs pos="79000">
                  <a:srgbClr val="A3DC7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A170A940-4431-44FF-AFCF-2ECC122D2297}"/>
              </a:ext>
            </a:extLst>
          </p:cNvPr>
          <p:cNvSpPr/>
          <p:nvPr/>
        </p:nvSpPr>
        <p:spPr>
          <a:xfrm>
            <a:off x="7618573" y="1177936"/>
            <a:ext cx="580539" cy="580539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1C4329-9D6F-46DA-B03F-98D0C3A5337B}"/>
              </a:ext>
            </a:extLst>
          </p:cNvPr>
          <p:cNvSpPr/>
          <p:nvPr/>
        </p:nvSpPr>
        <p:spPr>
          <a:xfrm>
            <a:off x="7676726" y="1693211"/>
            <a:ext cx="165796" cy="207966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72000"/>
                </a:schemeClr>
              </a:gs>
              <a:gs pos="63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833975-0FE8-4C4C-88A3-1608ADB8FDB3}"/>
              </a:ext>
            </a:extLst>
          </p:cNvPr>
          <p:cNvSpPr txBox="1"/>
          <p:nvPr/>
        </p:nvSpPr>
        <p:spPr>
          <a:xfrm>
            <a:off x="7645793" y="371007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30%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944AC4-F7F4-4D6C-8DA3-EDCC100AB99C}"/>
              </a:ext>
            </a:extLst>
          </p:cNvPr>
          <p:cNvSpPr/>
          <p:nvPr/>
        </p:nvSpPr>
        <p:spPr>
          <a:xfrm>
            <a:off x="9471785" y="3598672"/>
            <a:ext cx="808383" cy="808383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4826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AB439B-3CE1-479D-93B1-8E14D0F9C87D}"/>
              </a:ext>
            </a:extLst>
          </p:cNvPr>
          <p:cNvSpPr/>
          <p:nvPr/>
        </p:nvSpPr>
        <p:spPr>
          <a:xfrm>
            <a:off x="9598858" y="1305819"/>
            <a:ext cx="568641" cy="583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B22B3D-F564-4F6C-AF0A-292261D1D134}"/>
              </a:ext>
            </a:extLst>
          </p:cNvPr>
          <p:cNvGrpSpPr/>
          <p:nvPr/>
        </p:nvGrpSpPr>
        <p:grpSpPr>
          <a:xfrm>
            <a:off x="9643859" y="2415248"/>
            <a:ext cx="450166" cy="1644344"/>
            <a:chOff x="9643859" y="2630661"/>
            <a:chExt cx="450166" cy="185097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1F63F1-C4A1-42E8-9EBA-62A888F5CF4D}"/>
                </a:ext>
              </a:extLst>
            </p:cNvPr>
            <p:cNvSpPr/>
            <p:nvPr/>
          </p:nvSpPr>
          <p:spPr>
            <a:xfrm>
              <a:off x="9810909" y="2630662"/>
              <a:ext cx="283116" cy="97336"/>
            </a:xfrm>
            <a:prstGeom prst="ellipse">
              <a:avLst/>
            </a:prstGeom>
            <a:solidFill>
              <a:srgbClr val="0B5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01783A62-308E-4470-920B-DD8DB1A152EC}"/>
                </a:ext>
              </a:extLst>
            </p:cNvPr>
            <p:cNvSpPr/>
            <p:nvPr/>
          </p:nvSpPr>
          <p:spPr>
            <a:xfrm>
              <a:off x="9643859" y="2630661"/>
              <a:ext cx="450166" cy="1850971"/>
            </a:xfrm>
            <a:custGeom>
              <a:avLst/>
              <a:gdLst>
                <a:gd name="connsiteX0" fmla="*/ 0 w 436098"/>
                <a:gd name="connsiteY0" fmla="*/ 0 h 1751376"/>
                <a:gd name="connsiteX1" fmla="*/ 436098 w 436098"/>
                <a:gd name="connsiteY1" fmla="*/ 0 h 1751376"/>
                <a:gd name="connsiteX2" fmla="*/ 436098 w 436098"/>
                <a:gd name="connsiteY2" fmla="*/ 1751376 h 1751376"/>
                <a:gd name="connsiteX3" fmla="*/ 0 w 436098"/>
                <a:gd name="connsiteY3" fmla="*/ 1751376 h 1751376"/>
                <a:gd name="connsiteX4" fmla="*/ 0 w 436098"/>
                <a:gd name="connsiteY4" fmla="*/ 0 h 1751376"/>
                <a:gd name="connsiteX0" fmla="*/ 0 w 450166"/>
                <a:gd name="connsiteY0" fmla="*/ 0 h 1821714"/>
                <a:gd name="connsiteX1" fmla="*/ 450166 w 450166"/>
                <a:gd name="connsiteY1" fmla="*/ 70338 h 1821714"/>
                <a:gd name="connsiteX2" fmla="*/ 450166 w 450166"/>
                <a:gd name="connsiteY2" fmla="*/ 1821714 h 1821714"/>
                <a:gd name="connsiteX3" fmla="*/ 14068 w 450166"/>
                <a:gd name="connsiteY3" fmla="*/ 1821714 h 1821714"/>
                <a:gd name="connsiteX4" fmla="*/ 0 w 450166"/>
                <a:gd name="connsiteY4" fmla="*/ 0 h 1821714"/>
                <a:gd name="connsiteX0" fmla="*/ 0 w 450166"/>
                <a:gd name="connsiteY0" fmla="*/ 0 h 1837878"/>
                <a:gd name="connsiteX1" fmla="*/ 450166 w 450166"/>
                <a:gd name="connsiteY1" fmla="*/ 70338 h 1837878"/>
                <a:gd name="connsiteX2" fmla="*/ 450166 w 450166"/>
                <a:gd name="connsiteY2" fmla="*/ 1821714 h 1837878"/>
                <a:gd name="connsiteX3" fmla="*/ 14068 w 450166"/>
                <a:gd name="connsiteY3" fmla="*/ 1821714 h 1837878"/>
                <a:gd name="connsiteX4" fmla="*/ 0 w 450166"/>
                <a:gd name="connsiteY4" fmla="*/ 0 h 1837878"/>
                <a:gd name="connsiteX0" fmla="*/ 0 w 450166"/>
                <a:gd name="connsiteY0" fmla="*/ 0 h 1850971"/>
                <a:gd name="connsiteX1" fmla="*/ 450166 w 450166"/>
                <a:gd name="connsiteY1" fmla="*/ 70338 h 1850971"/>
                <a:gd name="connsiteX2" fmla="*/ 450166 w 450166"/>
                <a:gd name="connsiteY2" fmla="*/ 1821714 h 1850971"/>
                <a:gd name="connsiteX3" fmla="*/ 14068 w 450166"/>
                <a:gd name="connsiteY3" fmla="*/ 1821714 h 1850971"/>
                <a:gd name="connsiteX4" fmla="*/ 0 w 450166"/>
                <a:gd name="connsiteY4" fmla="*/ 0 h 185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66" h="1850971">
                  <a:moveTo>
                    <a:pt x="0" y="0"/>
                  </a:moveTo>
                  <a:lnTo>
                    <a:pt x="450166" y="70338"/>
                  </a:lnTo>
                  <a:lnTo>
                    <a:pt x="450166" y="1821714"/>
                  </a:lnTo>
                  <a:cubicBezTo>
                    <a:pt x="273628" y="1858083"/>
                    <a:pt x="169825" y="1863278"/>
                    <a:pt x="14068" y="1821714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40">
                  <a:schemeClr val="bg1"/>
                </a:gs>
                <a:gs pos="22000">
                  <a:srgbClr val="0D61E9"/>
                </a:gs>
                <a:gs pos="79000">
                  <a:srgbClr val="84CFF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B8B12A-ECC1-47CD-9069-AC24ABF6E3F9}"/>
              </a:ext>
            </a:extLst>
          </p:cNvPr>
          <p:cNvSpPr/>
          <p:nvPr/>
        </p:nvSpPr>
        <p:spPr>
          <a:xfrm>
            <a:off x="9585706" y="1177936"/>
            <a:ext cx="580539" cy="580539"/>
          </a:xfrm>
          <a:prstGeom prst="ellipse">
            <a:avLst/>
          </a:prstGeom>
          <a:solidFill>
            <a:srgbClr val="223E49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3225A6-4F44-4BB6-894A-6F0E937DC4A6}"/>
              </a:ext>
            </a:extLst>
          </p:cNvPr>
          <p:cNvSpPr/>
          <p:nvPr/>
        </p:nvSpPr>
        <p:spPr>
          <a:xfrm>
            <a:off x="9643859" y="1693211"/>
            <a:ext cx="165796" cy="207966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72000"/>
                </a:schemeClr>
              </a:gs>
              <a:gs pos="63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EB0318-5B6B-43B5-A96B-24BAB49C7392}"/>
              </a:ext>
            </a:extLst>
          </p:cNvPr>
          <p:cNvSpPr txBox="1"/>
          <p:nvPr/>
        </p:nvSpPr>
        <p:spPr>
          <a:xfrm>
            <a:off x="9612926" y="37100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60%</a:t>
            </a:r>
          </a:p>
        </p:txBody>
      </p:sp>
      <p:pic>
        <p:nvPicPr>
          <p:cNvPr id="53" name="Graphic 52" descr="Hourglass">
            <a:extLst>
              <a:ext uri="{FF2B5EF4-FFF2-40B4-BE49-F238E27FC236}">
                <a16:creationId xmlns:a16="http://schemas.microsoft.com/office/drawing/2014/main" id="{7EF40140-9386-4D43-B8F8-69552C79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636" y="4230189"/>
            <a:ext cx="365760" cy="365760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55" name="Graphic 54" descr="Stopwatch">
            <a:extLst>
              <a:ext uri="{FF2B5EF4-FFF2-40B4-BE49-F238E27FC236}">
                <a16:creationId xmlns:a16="http://schemas.microsoft.com/office/drawing/2014/main" id="{6D6C02E2-E7C0-4A08-93F7-167149DF5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1" y="4230189"/>
            <a:ext cx="365760" cy="365760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57" name="Graphic 56" descr="Single gear">
            <a:extLst>
              <a:ext uri="{FF2B5EF4-FFF2-40B4-BE49-F238E27FC236}">
                <a16:creationId xmlns:a16="http://schemas.microsoft.com/office/drawing/2014/main" id="{494D8610-B2A1-40F4-9C81-68C2C79CD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4037" y="4222567"/>
            <a:ext cx="365760" cy="365760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59" name="Graphic 58" descr="Pie chart">
            <a:extLst>
              <a:ext uri="{FF2B5EF4-FFF2-40B4-BE49-F238E27FC236}">
                <a16:creationId xmlns:a16="http://schemas.microsoft.com/office/drawing/2014/main" id="{446A588F-CA38-4D8F-9AD4-3C4078119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8929" y="4215037"/>
            <a:ext cx="365760" cy="365760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61" name="Graphic 60" descr="Bullseye">
            <a:extLst>
              <a:ext uri="{FF2B5EF4-FFF2-40B4-BE49-F238E27FC236}">
                <a16:creationId xmlns:a16="http://schemas.microsoft.com/office/drawing/2014/main" id="{53DEAB97-5F3C-4F33-B202-2877A6E5C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6757" y="4211524"/>
            <a:ext cx="365760" cy="365760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45DD1F0-0DAD-4906-9E32-D60628B725D7}"/>
              </a:ext>
            </a:extLst>
          </p:cNvPr>
          <p:cNvSpPr/>
          <p:nvPr/>
        </p:nvSpPr>
        <p:spPr>
          <a:xfrm>
            <a:off x="1434904" y="4907360"/>
            <a:ext cx="1115723" cy="307777"/>
          </a:xfrm>
          <a:prstGeom prst="rect">
            <a:avLst/>
          </a:prstGeom>
          <a:gradFill flip="none" rotWithShape="1">
            <a:gsLst>
              <a:gs pos="3540">
                <a:schemeClr val="bg1"/>
              </a:gs>
              <a:gs pos="22000">
                <a:srgbClr val="FF6109"/>
              </a:gs>
              <a:gs pos="79000">
                <a:srgbClr val="FDB34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4A1F07-AB0B-4E0C-9936-F6E163CF51DB}"/>
              </a:ext>
            </a:extLst>
          </p:cNvPr>
          <p:cNvSpPr txBox="1"/>
          <p:nvPr/>
        </p:nvSpPr>
        <p:spPr>
          <a:xfrm>
            <a:off x="1519077" y="4891139"/>
            <a:ext cx="94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01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097334-3C12-4B0D-836F-862C7869B350}"/>
              </a:ext>
            </a:extLst>
          </p:cNvPr>
          <p:cNvSpPr/>
          <p:nvPr/>
        </p:nvSpPr>
        <p:spPr>
          <a:xfrm>
            <a:off x="3409681" y="4907359"/>
            <a:ext cx="1115723" cy="307777"/>
          </a:xfrm>
          <a:prstGeom prst="rect">
            <a:avLst/>
          </a:prstGeom>
          <a:gradFill flip="none" rotWithShape="1">
            <a:gsLst>
              <a:gs pos="3540">
                <a:schemeClr val="bg1"/>
              </a:gs>
              <a:gs pos="22000">
                <a:srgbClr val="780240"/>
              </a:gs>
              <a:gs pos="79000">
                <a:srgbClr val="BB008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35F02F-E954-4CF4-BB30-C935D8EE6E46}"/>
              </a:ext>
            </a:extLst>
          </p:cNvPr>
          <p:cNvSpPr/>
          <p:nvPr/>
        </p:nvSpPr>
        <p:spPr>
          <a:xfrm>
            <a:off x="5384458" y="4907358"/>
            <a:ext cx="1115723" cy="307777"/>
          </a:xfrm>
          <a:prstGeom prst="rect">
            <a:avLst/>
          </a:prstGeom>
          <a:gradFill flip="none" rotWithShape="1">
            <a:gsLst>
              <a:gs pos="3540">
                <a:schemeClr val="bg1"/>
              </a:gs>
              <a:gs pos="22000">
                <a:srgbClr val="018374"/>
              </a:gs>
              <a:gs pos="79000">
                <a:srgbClr val="00D2C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55F327-69EC-4D55-B734-4B51711225F6}"/>
              </a:ext>
            </a:extLst>
          </p:cNvPr>
          <p:cNvSpPr/>
          <p:nvPr/>
        </p:nvSpPr>
        <p:spPr>
          <a:xfrm>
            <a:off x="7359235" y="4907357"/>
            <a:ext cx="1115723" cy="307777"/>
          </a:xfrm>
          <a:prstGeom prst="rect">
            <a:avLst/>
          </a:prstGeom>
          <a:gradFill flip="none" rotWithShape="1">
            <a:gsLst>
              <a:gs pos="3540">
                <a:schemeClr val="bg1"/>
              </a:gs>
              <a:gs pos="22000">
                <a:srgbClr val="37970B"/>
              </a:gs>
              <a:gs pos="79000">
                <a:srgbClr val="A3DC7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43D24C-6589-4C14-A8E2-8626D23A0786}"/>
              </a:ext>
            </a:extLst>
          </p:cNvPr>
          <p:cNvSpPr/>
          <p:nvPr/>
        </p:nvSpPr>
        <p:spPr>
          <a:xfrm>
            <a:off x="9334012" y="4907356"/>
            <a:ext cx="1115723" cy="307777"/>
          </a:xfrm>
          <a:prstGeom prst="rect">
            <a:avLst/>
          </a:prstGeom>
          <a:gradFill flip="none" rotWithShape="1">
            <a:gsLst>
              <a:gs pos="3540">
                <a:schemeClr val="bg1"/>
              </a:gs>
              <a:gs pos="22000">
                <a:srgbClr val="0D61E9"/>
              </a:gs>
              <a:gs pos="79000">
                <a:srgbClr val="84CF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9E82CF-7556-4E79-83FE-52F91B019DE8}"/>
              </a:ext>
            </a:extLst>
          </p:cNvPr>
          <p:cNvSpPr txBox="1"/>
          <p:nvPr/>
        </p:nvSpPr>
        <p:spPr>
          <a:xfrm>
            <a:off x="3508091" y="4913948"/>
            <a:ext cx="94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02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7445E-4C25-4CA7-A486-29F2DF030AF5}"/>
              </a:ext>
            </a:extLst>
          </p:cNvPr>
          <p:cNvSpPr txBox="1"/>
          <p:nvPr/>
        </p:nvSpPr>
        <p:spPr>
          <a:xfrm>
            <a:off x="5497105" y="4936757"/>
            <a:ext cx="94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2775D1-6C91-472C-89E2-406F24198026}"/>
              </a:ext>
            </a:extLst>
          </p:cNvPr>
          <p:cNvSpPr txBox="1"/>
          <p:nvPr/>
        </p:nvSpPr>
        <p:spPr>
          <a:xfrm>
            <a:off x="7443915" y="4917362"/>
            <a:ext cx="94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800B49-0462-4C2E-9442-AFB416295B8C}"/>
              </a:ext>
            </a:extLst>
          </p:cNvPr>
          <p:cNvSpPr txBox="1"/>
          <p:nvPr/>
        </p:nvSpPr>
        <p:spPr>
          <a:xfrm>
            <a:off x="9404793" y="4897967"/>
            <a:ext cx="94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05</a:t>
            </a:r>
          </a:p>
        </p:txBody>
      </p:sp>
    </p:spTree>
    <p:extLst>
      <p:ext uri="{BB962C8B-B14F-4D97-AF65-F5344CB8AC3E}">
        <p14:creationId xmlns:p14="http://schemas.microsoft.com/office/powerpoint/2010/main" val="10550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8" grpId="0"/>
      <p:bldP spid="35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9FD5699-5E97-4136-ACE6-5F97F4A0F154}"/>
              </a:ext>
            </a:extLst>
          </p:cNvPr>
          <p:cNvSpPr/>
          <p:nvPr/>
        </p:nvSpPr>
        <p:spPr>
          <a:xfrm>
            <a:off x="1320872" y="3608425"/>
            <a:ext cx="834887" cy="834887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444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6045EA-A293-4480-AF59-D1346403942A}"/>
              </a:ext>
            </a:extLst>
          </p:cNvPr>
          <p:cNvSpPr/>
          <p:nvPr/>
        </p:nvSpPr>
        <p:spPr>
          <a:xfrm>
            <a:off x="1458083" y="1300916"/>
            <a:ext cx="571067" cy="571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4A02AE-BDE9-473F-981E-9E17C2A8CBCB}"/>
              </a:ext>
            </a:extLst>
          </p:cNvPr>
          <p:cNvSpPr/>
          <p:nvPr/>
        </p:nvSpPr>
        <p:spPr>
          <a:xfrm>
            <a:off x="1413076" y="1103561"/>
            <a:ext cx="650478" cy="650478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AA5DD2-16E1-4ED1-9EB7-A515D8844DE7}"/>
              </a:ext>
            </a:extLst>
          </p:cNvPr>
          <p:cNvGrpSpPr/>
          <p:nvPr/>
        </p:nvGrpSpPr>
        <p:grpSpPr>
          <a:xfrm>
            <a:off x="1553084" y="1994966"/>
            <a:ext cx="371980" cy="2054413"/>
            <a:chOff x="7403682" y="2148049"/>
            <a:chExt cx="371980" cy="20544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359CA-32CC-46F2-936C-AF9E64BA9773}"/>
                </a:ext>
              </a:extLst>
            </p:cNvPr>
            <p:cNvSpPr/>
            <p:nvPr/>
          </p:nvSpPr>
          <p:spPr>
            <a:xfrm>
              <a:off x="7508033" y="2148049"/>
              <a:ext cx="267629" cy="109959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420EBD-FDBD-4C20-90E6-0984C1DE6C0A}"/>
                </a:ext>
              </a:extLst>
            </p:cNvPr>
            <p:cNvSpPr/>
            <p:nvPr/>
          </p:nvSpPr>
          <p:spPr>
            <a:xfrm>
              <a:off x="7403682" y="2148049"/>
              <a:ext cx="371980" cy="2054413"/>
            </a:xfrm>
            <a:custGeom>
              <a:avLst/>
              <a:gdLst>
                <a:gd name="connsiteX0" fmla="*/ 0 w 365760"/>
                <a:gd name="connsiteY0" fmla="*/ 0 h 2172133"/>
                <a:gd name="connsiteX1" fmla="*/ 365760 w 365760"/>
                <a:gd name="connsiteY1" fmla="*/ 0 h 2172133"/>
                <a:gd name="connsiteX2" fmla="*/ 365760 w 365760"/>
                <a:gd name="connsiteY2" fmla="*/ 2172133 h 2172133"/>
                <a:gd name="connsiteX3" fmla="*/ 0 w 365760"/>
                <a:gd name="connsiteY3" fmla="*/ 2172133 h 2172133"/>
                <a:gd name="connsiteX4" fmla="*/ 0 w 365760"/>
                <a:gd name="connsiteY4" fmla="*/ 0 h 2172133"/>
                <a:gd name="connsiteX0" fmla="*/ 0 w 365760"/>
                <a:gd name="connsiteY0" fmla="*/ 0 h 2193362"/>
                <a:gd name="connsiteX1" fmla="*/ 365760 w 365760"/>
                <a:gd name="connsiteY1" fmla="*/ 0 h 2193362"/>
                <a:gd name="connsiteX2" fmla="*/ 365760 w 365760"/>
                <a:gd name="connsiteY2" fmla="*/ 2172133 h 2193362"/>
                <a:gd name="connsiteX3" fmla="*/ 0 w 365760"/>
                <a:gd name="connsiteY3" fmla="*/ 2172133 h 2193362"/>
                <a:gd name="connsiteX4" fmla="*/ 0 w 365760"/>
                <a:gd name="connsiteY4" fmla="*/ 0 h 2193362"/>
                <a:gd name="connsiteX0" fmla="*/ 0 w 365760"/>
                <a:gd name="connsiteY0" fmla="*/ 0 h 2210559"/>
                <a:gd name="connsiteX1" fmla="*/ 365760 w 365760"/>
                <a:gd name="connsiteY1" fmla="*/ 0 h 2210559"/>
                <a:gd name="connsiteX2" fmla="*/ 365760 w 365760"/>
                <a:gd name="connsiteY2" fmla="*/ 2172133 h 2210559"/>
                <a:gd name="connsiteX3" fmla="*/ 0 w 365760"/>
                <a:gd name="connsiteY3" fmla="*/ 2172133 h 2210559"/>
                <a:gd name="connsiteX4" fmla="*/ 0 w 365760"/>
                <a:gd name="connsiteY4" fmla="*/ 0 h 2210559"/>
                <a:gd name="connsiteX0" fmla="*/ 0 w 371980"/>
                <a:gd name="connsiteY0" fmla="*/ 0 h 2293906"/>
                <a:gd name="connsiteX1" fmla="*/ 371980 w 371980"/>
                <a:gd name="connsiteY1" fmla="*/ 83347 h 2293906"/>
                <a:gd name="connsiteX2" fmla="*/ 371980 w 371980"/>
                <a:gd name="connsiteY2" fmla="*/ 2255480 h 2293906"/>
                <a:gd name="connsiteX3" fmla="*/ 6220 w 371980"/>
                <a:gd name="connsiteY3" fmla="*/ 2255480 h 2293906"/>
                <a:gd name="connsiteX4" fmla="*/ 0 w 371980"/>
                <a:gd name="connsiteY4" fmla="*/ 0 h 229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980" h="2293906">
                  <a:moveTo>
                    <a:pt x="0" y="0"/>
                  </a:moveTo>
                  <a:lnTo>
                    <a:pt x="371980" y="83347"/>
                  </a:lnTo>
                  <a:lnTo>
                    <a:pt x="371980" y="2255480"/>
                  </a:lnTo>
                  <a:cubicBezTo>
                    <a:pt x="243236" y="2303247"/>
                    <a:pt x="148611" y="2310071"/>
                    <a:pt x="6220" y="2255480"/>
                  </a:cubicBezTo>
                  <a:cubicBezTo>
                    <a:pt x="4147" y="1503653"/>
                    <a:pt x="2073" y="75182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9900"/>
                </a:gs>
                <a:gs pos="1770">
                  <a:schemeClr val="bg1"/>
                </a:gs>
                <a:gs pos="34000">
                  <a:srgbClr val="EA8B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C29ACA-358C-4813-8B31-DFF2E7215ECF}"/>
              </a:ext>
            </a:extLst>
          </p:cNvPr>
          <p:cNvSpPr txBox="1"/>
          <p:nvPr/>
        </p:nvSpPr>
        <p:spPr>
          <a:xfrm>
            <a:off x="1158202" y="3736725"/>
            <a:ext cx="126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14779E93-F240-41ED-983E-4A8209F2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46" y="4224043"/>
            <a:ext cx="438538" cy="43853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980082-317B-4D40-863F-99EE185EC0C6}"/>
              </a:ext>
            </a:extLst>
          </p:cNvPr>
          <p:cNvSpPr/>
          <p:nvPr/>
        </p:nvSpPr>
        <p:spPr>
          <a:xfrm>
            <a:off x="841755" y="4930381"/>
            <a:ext cx="1751351" cy="337225"/>
          </a:xfrm>
          <a:prstGeom prst="rect">
            <a:avLst/>
          </a:prstGeom>
          <a:gradFill flip="none" rotWithShape="1">
            <a:gsLst>
              <a:gs pos="100000">
                <a:srgbClr val="9FB8BF"/>
              </a:gs>
              <a:gs pos="1770">
                <a:srgbClr val="294550"/>
              </a:gs>
              <a:gs pos="63000">
                <a:srgbClr val="BFD1D7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6D50C-C420-47D5-8629-81370DB8D99F}"/>
              </a:ext>
            </a:extLst>
          </p:cNvPr>
          <p:cNvSpPr txBox="1"/>
          <p:nvPr/>
        </p:nvSpPr>
        <p:spPr>
          <a:xfrm>
            <a:off x="936456" y="4881685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65D4E-6564-4077-85BA-85E90E510466}"/>
              </a:ext>
            </a:extLst>
          </p:cNvPr>
          <p:cNvSpPr txBox="1"/>
          <p:nvPr/>
        </p:nvSpPr>
        <p:spPr>
          <a:xfrm>
            <a:off x="862638" y="5398990"/>
            <a:ext cx="17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detail text here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51F2CE-5DCB-4D0C-9685-2CB0E4E08A0F}"/>
              </a:ext>
            </a:extLst>
          </p:cNvPr>
          <p:cNvSpPr/>
          <p:nvPr/>
        </p:nvSpPr>
        <p:spPr>
          <a:xfrm>
            <a:off x="3335220" y="3608425"/>
            <a:ext cx="834887" cy="834887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444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2627D2-6CD7-4DB9-A477-E2AC6CB4F346}"/>
              </a:ext>
            </a:extLst>
          </p:cNvPr>
          <p:cNvSpPr/>
          <p:nvPr/>
        </p:nvSpPr>
        <p:spPr>
          <a:xfrm>
            <a:off x="3472431" y="1300916"/>
            <a:ext cx="571067" cy="571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3560BD-7019-498D-B525-FE4CC2FF6F67}"/>
              </a:ext>
            </a:extLst>
          </p:cNvPr>
          <p:cNvSpPr/>
          <p:nvPr/>
        </p:nvSpPr>
        <p:spPr>
          <a:xfrm>
            <a:off x="3427424" y="1103561"/>
            <a:ext cx="650478" cy="650478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43EB1-6D18-4188-AB7D-0F940A53249F}"/>
              </a:ext>
            </a:extLst>
          </p:cNvPr>
          <p:cNvGrpSpPr/>
          <p:nvPr/>
        </p:nvGrpSpPr>
        <p:grpSpPr>
          <a:xfrm>
            <a:off x="3567432" y="2930319"/>
            <a:ext cx="371980" cy="1119060"/>
            <a:chOff x="7403682" y="2148049"/>
            <a:chExt cx="371980" cy="205441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BF3BD7-A4BC-4BD9-B249-698115094AE7}"/>
                </a:ext>
              </a:extLst>
            </p:cNvPr>
            <p:cNvSpPr/>
            <p:nvPr/>
          </p:nvSpPr>
          <p:spPr>
            <a:xfrm>
              <a:off x="7508033" y="2148049"/>
              <a:ext cx="267629" cy="109959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245F6576-CC14-4A4D-A3C9-18FE1962D724}"/>
                </a:ext>
              </a:extLst>
            </p:cNvPr>
            <p:cNvSpPr/>
            <p:nvPr/>
          </p:nvSpPr>
          <p:spPr>
            <a:xfrm>
              <a:off x="7403682" y="2148049"/>
              <a:ext cx="371980" cy="2054413"/>
            </a:xfrm>
            <a:custGeom>
              <a:avLst/>
              <a:gdLst>
                <a:gd name="connsiteX0" fmla="*/ 0 w 365760"/>
                <a:gd name="connsiteY0" fmla="*/ 0 h 2172133"/>
                <a:gd name="connsiteX1" fmla="*/ 365760 w 365760"/>
                <a:gd name="connsiteY1" fmla="*/ 0 h 2172133"/>
                <a:gd name="connsiteX2" fmla="*/ 365760 w 365760"/>
                <a:gd name="connsiteY2" fmla="*/ 2172133 h 2172133"/>
                <a:gd name="connsiteX3" fmla="*/ 0 w 365760"/>
                <a:gd name="connsiteY3" fmla="*/ 2172133 h 2172133"/>
                <a:gd name="connsiteX4" fmla="*/ 0 w 365760"/>
                <a:gd name="connsiteY4" fmla="*/ 0 h 2172133"/>
                <a:gd name="connsiteX0" fmla="*/ 0 w 365760"/>
                <a:gd name="connsiteY0" fmla="*/ 0 h 2193362"/>
                <a:gd name="connsiteX1" fmla="*/ 365760 w 365760"/>
                <a:gd name="connsiteY1" fmla="*/ 0 h 2193362"/>
                <a:gd name="connsiteX2" fmla="*/ 365760 w 365760"/>
                <a:gd name="connsiteY2" fmla="*/ 2172133 h 2193362"/>
                <a:gd name="connsiteX3" fmla="*/ 0 w 365760"/>
                <a:gd name="connsiteY3" fmla="*/ 2172133 h 2193362"/>
                <a:gd name="connsiteX4" fmla="*/ 0 w 365760"/>
                <a:gd name="connsiteY4" fmla="*/ 0 h 2193362"/>
                <a:gd name="connsiteX0" fmla="*/ 0 w 365760"/>
                <a:gd name="connsiteY0" fmla="*/ 0 h 2210559"/>
                <a:gd name="connsiteX1" fmla="*/ 365760 w 365760"/>
                <a:gd name="connsiteY1" fmla="*/ 0 h 2210559"/>
                <a:gd name="connsiteX2" fmla="*/ 365760 w 365760"/>
                <a:gd name="connsiteY2" fmla="*/ 2172133 h 2210559"/>
                <a:gd name="connsiteX3" fmla="*/ 0 w 365760"/>
                <a:gd name="connsiteY3" fmla="*/ 2172133 h 2210559"/>
                <a:gd name="connsiteX4" fmla="*/ 0 w 365760"/>
                <a:gd name="connsiteY4" fmla="*/ 0 h 2210559"/>
                <a:gd name="connsiteX0" fmla="*/ 0 w 371980"/>
                <a:gd name="connsiteY0" fmla="*/ 0 h 2293906"/>
                <a:gd name="connsiteX1" fmla="*/ 371980 w 371980"/>
                <a:gd name="connsiteY1" fmla="*/ 83347 h 2293906"/>
                <a:gd name="connsiteX2" fmla="*/ 371980 w 371980"/>
                <a:gd name="connsiteY2" fmla="*/ 2255480 h 2293906"/>
                <a:gd name="connsiteX3" fmla="*/ 6220 w 371980"/>
                <a:gd name="connsiteY3" fmla="*/ 2255480 h 2293906"/>
                <a:gd name="connsiteX4" fmla="*/ 0 w 371980"/>
                <a:gd name="connsiteY4" fmla="*/ 0 h 229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980" h="2293906">
                  <a:moveTo>
                    <a:pt x="0" y="0"/>
                  </a:moveTo>
                  <a:lnTo>
                    <a:pt x="371980" y="83347"/>
                  </a:lnTo>
                  <a:lnTo>
                    <a:pt x="371980" y="2255480"/>
                  </a:lnTo>
                  <a:cubicBezTo>
                    <a:pt x="243236" y="2303247"/>
                    <a:pt x="148611" y="2310071"/>
                    <a:pt x="6220" y="2255480"/>
                  </a:cubicBezTo>
                  <a:cubicBezTo>
                    <a:pt x="4147" y="1503653"/>
                    <a:pt x="2073" y="75182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00FF"/>
                </a:gs>
                <a:gs pos="1770">
                  <a:schemeClr val="bg1"/>
                </a:gs>
                <a:gs pos="34000">
                  <a:srgbClr val="FF00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5550DC-1D1E-4EE7-AFDF-46DACDC8F5A0}"/>
              </a:ext>
            </a:extLst>
          </p:cNvPr>
          <p:cNvSpPr txBox="1"/>
          <p:nvPr/>
        </p:nvSpPr>
        <p:spPr>
          <a:xfrm>
            <a:off x="3172550" y="3736725"/>
            <a:ext cx="126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40%</a:t>
            </a:r>
          </a:p>
        </p:txBody>
      </p:sp>
      <p:pic>
        <p:nvPicPr>
          <p:cNvPr id="25" name="Graphic 24" descr="Bullseye">
            <a:extLst>
              <a:ext uri="{FF2B5EF4-FFF2-40B4-BE49-F238E27FC236}">
                <a16:creationId xmlns:a16="http://schemas.microsoft.com/office/drawing/2014/main" id="{13556956-9B59-442A-B65D-AACBF603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3394" y="4224043"/>
            <a:ext cx="438538" cy="43853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B91FECD-B5DA-461E-86E4-130C09933185}"/>
              </a:ext>
            </a:extLst>
          </p:cNvPr>
          <p:cNvSpPr/>
          <p:nvPr/>
        </p:nvSpPr>
        <p:spPr>
          <a:xfrm>
            <a:off x="2856103" y="4930381"/>
            <a:ext cx="1751351" cy="337225"/>
          </a:xfrm>
          <a:prstGeom prst="rect">
            <a:avLst/>
          </a:prstGeom>
          <a:gradFill flip="none" rotWithShape="1">
            <a:gsLst>
              <a:gs pos="100000">
                <a:srgbClr val="9FB8BF"/>
              </a:gs>
              <a:gs pos="1770">
                <a:srgbClr val="294550"/>
              </a:gs>
              <a:gs pos="63000">
                <a:srgbClr val="BFD1D7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60A53-BD34-48FA-904A-610212C68A2A}"/>
              </a:ext>
            </a:extLst>
          </p:cNvPr>
          <p:cNvSpPr txBox="1"/>
          <p:nvPr/>
        </p:nvSpPr>
        <p:spPr>
          <a:xfrm>
            <a:off x="2950804" y="4881685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E4C3E-2361-4F95-90DA-505EFFF42F45}"/>
              </a:ext>
            </a:extLst>
          </p:cNvPr>
          <p:cNvSpPr txBox="1"/>
          <p:nvPr/>
        </p:nvSpPr>
        <p:spPr>
          <a:xfrm>
            <a:off x="2876986" y="5398990"/>
            <a:ext cx="17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detail text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12DAE4-7A19-4445-BE82-F363EFF4B6F4}"/>
              </a:ext>
            </a:extLst>
          </p:cNvPr>
          <p:cNvSpPr/>
          <p:nvPr/>
        </p:nvSpPr>
        <p:spPr>
          <a:xfrm>
            <a:off x="5349568" y="3608425"/>
            <a:ext cx="834887" cy="834887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444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781853-FEF8-4C7F-AC9D-F1EF0CF4F426}"/>
              </a:ext>
            </a:extLst>
          </p:cNvPr>
          <p:cNvSpPr/>
          <p:nvPr/>
        </p:nvSpPr>
        <p:spPr>
          <a:xfrm>
            <a:off x="5486779" y="1300916"/>
            <a:ext cx="571067" cy="571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6C4775-552F-4BA3-B7F1-E81ED26E11D9}"/>
              </a:ext>
            </a:extLst>
          </p:cNvPr>
          <p:cNvSpPr/>
          <p:nvPr/>
        </p:nvSpPr>
        <p:spPr>
          <a:xfrm>
            <a:off x="5441772" y="1103561"/>
            <a:ext cx="650478" cy="650478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6743D-88F5-457A-8AE9-78C528FC1DF8}"/>
              </a:ext>
            </a:extLst>
          </p:cNvPr>
          <p:cNvGrpSpPr/>
          <p:nvPr/>
        </p:nvGrpSpPr>
        <p:grpSpPr>
          <a:xfrm>
            <a:off x="5581780" y="1994966"/>
            <a:ext cx="371980" cy="2054413"/>
            <a:chOff x="7403682" y="2148049"/>
            <a:chExt cx="371980" cy="205441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DCADC3-956F-42AF-82F9-7ACFE37FD50D}"/>
                </a:ext>
              </a:extLst>
            </p:cNvPr>
            <p:cNvSpPr/>
            <p:nvPr/>
          </p:nvSpPr>
          <p:spPr>
            <a:xfrm>
              <a:off x="7508033" y="2148049"/>
              <a:ext cx="267629" cy="109959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763638C3-6359-41D6-A471-175FF1B25A27}"/>
                </a:ext>
              </a:extLst>
            </p:cNvPr>
            <p:cNvSpPr/>
            <p:nvPr/>
          </p:nvSpPr>
          <p:spPr>
            <a:xfrm>
              <a:off x="7403682" y="2148049"/>
              <a:ext cx="371980" cy="2054413"/>
            </a:xfrm>
            <a:custGeom>
              <a:avLst/>
              <a:gdLst>
                <a:gd name="connsiteX0" fmla="*/ 0 w 365760"/>
                <a:gd name="connsiteY0" fmla="*/ 0 h 2172133"/>
                <a:gd name="connsiteX1" fmla="*/ 365760 w 365760"/>
                <a:gd name="connsiteY1" fmla="*/ 0 h 2172133"/>
                <a:gd name="connsiteX2" fmla="*/ 365760 w 365760"/>
                <a:gd name="connsiteY2" fmla="*/ 2172133 h 2172133"/>
                <a:gd name="connsiteX3" fmla="*/ 0 w 365760"/>
                <a:gd name="connsiteY3" fmla="*/ 2172133 h 2172133"/>
                <a:gd name="connsiteX4" fmla="*/ 0 w 365760"/>
                <a:gd name="connsiteY4" fmla="*/ 0 h 2172133"/>
                <a:gd name="connsiteX0" fmla="*/ 0 w 365760"/>
                <a:gd name="connsiteY0" fmla="*/ 0 h 2193362"/>
                <a:gd name="connsiteX1" fmla="*/ 365760 w 365760"/>
                <a:gd name="connsiteY1" fmla="*/ 0 h 2193362"/>
                <a:gd name="connsiteX2" fmla="*/ 365760 w 365760"/>
                <a:gd name="connsiteY2" fmla="*/ 2172133 h 2193362"/>
                <a:gd name="connsiteX3" fmla="*/ 0 w 365760"/>
                <a:gd name="connsiteY3" fmla="*/ 2172133 h 2193362"/>
                <a:gd name="connsiteX4" fmla="*/ 0 w 365760"/>
                <a:gd name="connsiteY4" fmla="*/ 0 h 2193362"/>
                <a:gd name="connsiteX0" fmla="*/ 0 w 365760"/>
                <a:gd name="connsiteY0" fmla="*/ 0 h 2210559"/>
                <a:gd name="connsiteX1" fmla="*/ 365760 w 365760"/>
                <a:gd name="connsiteY1" fmla="*/ 0 h 2210559"/>
                <a:gd name="connsiteX2" fmla="*/ 365760 w 365760"/>
                <a:gd name="connsiteY2" fmla="*/ 2172133 h 2210559"/>
                <a:gd name="connsiteX3" fmla="*/ 0 w 365760"/>
                <a:gd name="connsiteY3" fmla="*/ 2172133 h 2210559"/>
                <a:gd name="connsiteX4" fmla="*/ 0 w 365760"/>
                <a:gd name="connsiteY4" fmla="*/ 0 h 2210559"/>
                <a:gd name="connsiteX0" fmla="*/ 0 w 371980"/>
                <a:gd name="connsiteY0" fmla="*/ 0 h 2293906"/>
                <a:gd name="connsiteX1" fmla="*/ 371980 w 371980"/>
                <a:gd name="connsiteY1" fmla="*/ 83347 h 2293906"/>
                <a:gd name="connsiteX2" fmla="*/ 371980 w 371980"/>
                <a:gd name="connsiteY2" fmla="*/ 2255480 h 2293906"/>
                <a:gd name="connsiteX3" fmla="*/ 6220 w 371980"/>
                <a:gd name="connsiteY3" fmla="*/ 2255480 h 2293906"/>
                <a:gd name="connsiteX4" fmla="*/ 0 w 371980"/>
                <a:gd name="connsiteY4" fmla="*/ 0 h 229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980" h="2293906">
                  <a:moveTo>
                    <a:pt x="0" y="0"/>
                  </a:moveTo>
                  <a:lnTo>
                    <a:pt x="371980" y="83347"/>
                  </a:lnTo>
                  <a:lnTo>
                    <a:pt x="371980" y="2255480"/>
                  </a:lnTo>
                  <a:cubicBezTo>
                    <a:pt x="243236" y="2303247"/>
                    <a:pt x="148611" y="2310071"/>
                    <a:pt x="6220" y="2255480"/>
                  </a:cubicBezTo>
                  <a:cubicBezTo>
                    <a:pt x="4147" y="1503653"/>
                    <a:pt x="2073" y="75182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CC66"/>
                </a:gs>
                <a:gs pos="1770">
                  <a:schemeClr val="bg1"/>
                </a:gs>
                <a:gs pos="34000">
                  <a:srgbClr val="00808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88CA8A-0CD3-48B0-89D2-C4BD6F4AB032}"/>
              </a:ext>
            </a:extLst>
          </p:cNvPr>
          <p:cNvSpPr txBox="1"/>
          <p:nvPr/>
        </p:nvSpPr>
        <p:spPr>
          <a:xfrm>
            <a:off x="5186898" y="3736725"/>
            <a:ext cx="126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</a:p>
        </p:txBody>
      </p:sp>
      <p:pic>
        <p:nvPicPr>
          <p:cNvPr id="36" name="Graphic 35" descr="Bullseye">
            <a:extLst>
              <a:ext uri="{FF2B5EF4-FFF2-40B4-BE49-F238E27FC236}">
                <a16:creationId xmlns:a16="http://schemas.microsoft.com/office/drawing/2014/main" id="{78728B4C-3955-4312-90D7-BD9C3FA67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7742" y="4224043"/>
            <a:ext cx="438538" cy="43853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04589B1-D936-4515-8692-4FC4F5AC557B}"/>
              </a:ext>
            </a:extLst>
          </p:cNvPr>
          <p:cNvSpPr/>
          <p:nvPr/>
        </p:nvSpPr>
        <p:spPr>
          <a:xfrm>
            <a:off x="4870451" y="4930381"/>
            <a:ext cx="1751351" cy="337225"/>
          </a:xfrm>
          <a:prstGeom prst="rect">
            <a:avLst/>
          </a:prstGeom>
          <a:gradFill flip="none" rotWithShape="1">
            <a:gsLst>
              <a:gs pos="100000">
                <a:srgbClr val="9FB8BF"/>
              </a:gs>
              <a:gs pos="1770">
                <a:srgbClr val="294550"/>
              </a:gs>
              <a:gs pos="63000">
                <a:srgbClr val="BFD1D7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73D3C1-7671-45A9-A5D0-0EBD763A00BA}"/>
              </a:ext>
            </a:extLst>
          </p:cNvPr>
          <p:cNvSpPr txBox="1"/>
          <p:nvPr/>
        </p:nvSpPr>
        <p:spPr>
          <a:xfrm>
            <a:off x="4965152" y="4881685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FA6A2-2E4C-43B6-BF91-ED469C22C42B}"/>
              </a:ext>
            </a:extLst>
          </p:cNvPr>
          <p:cNvSpPr txBox="1"/>
          <p:nvPr/>
        </p:nvSpPr>
        <p:spPr>
          <a:xfrm>
            <a:off x="4891334" y="5398990"/>
            <a:ext cx="17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detail 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557975-6397-4F44-A5B4-3BAFA32A7E6E}"/>
              </a:ext>
            </a:extLst>
          </p:cNvPr>
          <p:cNvSpPr/>
          <p:nvPr/>
        </p:nvSpPr>
        <p:spPr>
          <a:xfrm>
            <a:off x="7363916" y="3608425"/>
            <a:ext cx="834887" cy="834887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444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B43B5C8-6ADF-48E7-995E-70277284B56E}"/>
              </a:ext>
            </a:extLst>
          </p:cNvPr>
          <p:cNvSpPr/>
          <p:nvPr/>
        </p:nvSpPr>
        <p:spPr>
          <a:xfrm>
            <a:off x="7501127" y="1300916"/>
            <a:ext cx="571067" cy="571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86E435-B60E-4FBC-B812-0D8E983596DB}"/>
              </a:ext>
            </a:extLst>
          </p:cNvPr>
          <p:cNvSpPr/>
          <p:nvPr/>
        </p:nvSpPr>
        <p:spPr>
          <a:xfrm>
            <a:off x="7456120" y="1103561"/>
            <a:ext cx="650478" cy="650478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1E58E6-2631-444F-96DD-40BE21361AED}"/>
              </a:ext>
            </a:extLst>
          </p:cNvPr>
          <p:cNvGrpSpPr/>
          <p:nvPr/>
        </p:nvGrpSpPr>
        <p:grpSpPr>
          <a:xfrm>
            <a:off x="7596128" y="1994966"/>
            <a:ext cx="371980" cy="2054413"/>
            <a:chOff x="7403682" y="2148049"/>
            <a:chExt cx="371980" cy="205441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3F3456-3F21-4434-992A-37D9CEC6D03E}"/>
                </a:ext>
              </a:extLst>
            </p:cNvPr>
            <p:cNvSpPr/>
            <p:nvPr/>
          </p:nvSpPr>
          <p:spPr>
            <a:xfrm>
              <a:off x="7508033" y="2148049"/>
              <a:ext cx="267629" cy="109959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9881F2AE-C9FF-4CA1-94B0-06B4D8A01572}"/>
                </a:ext>
              </a:extLst>
            </p:cNvPr>
            <p:cNvSpPr/>
            <p:nvPr/>
          </p:nvSpPr>
          <p:spPr>
            <a:xfrm>
              <a:off x="7403682" y="2148049"/>
              <a:ext cx="371980" cy="2054413"/>
            </a:xfrm>
            <a:custGeom>
              <a:avLst/>
              <a:gdLst>
                <a:gd name="connsiteX0" fmla="*/ 0 w 365760"/>
                <a:gd name="connsiteY0" fmla="*/ 0 h 2172133"/>
                <a:gd name="connsiteX1" fmla="*/ 365760 w 365760"/>
                <a:gd name="connsiteY1" fmla="*/ 0 h 2172133"/>
                <a:gd name="connsiteX2" fmla="*/ 365760 w 365760"/>
                <a:gd name="connsiteY2" fmla="*/ 2172133 h 2172133"/>
                <a:gd name="connsiteX3" fmla="*/ 0 w 365760"/>
                <a:gd name="connsiteY3" fmla="*/ 2172133 h 2172133"/>
                <a:gd name="connsiteX4" fmla="*/ 0 w 365760"/>
                <a:gd name="connsiteY4" fmla="*/ 0 h 2172133"/>
                <a:gd name="connsiteX0" fmla="*/ 0 w 365760"/>
                <a:gd name="connsiteY0" fmla="*/ 0 h 2193362"/>
                <a:gd name="connsiteX1" fmla="*/ 365760 w 365760"/>
                <a:gd name="connsiteY1" fmla="*/ 0 h 2193362"/>
                <a:gd name="connsiteX2" fmla="*/ 365760 w 365760"/>
                <a:gd name="connsiteY2" fmla="*/ 2172133 h 2193362"/>
                <a:gd name="connsiteX3" fmla="*/ 0 w 365760"/>
                <a:gd name="connsiteY3" fmla="*/ 2172133 h 2193362"/>
                <a:gd name="connsiteX4" fmla="*/ 0 w 365760"/>
                <a:gd name="connsiteY4" fmla="*/ 0 h 2193362"/>
                <a:gd name="connsiteX0" fmla="*/ 0 w 365760"/>
                <a:gd name="connsiteY0" fmla="*/ 0 h 2210559"/>
                <a:gd name="connsiteX1" fmla="*/ 365760 w 365760"/>
                <a:gd name="connsiteY1" fmla="*/ 0 h 2210559"/>
                <a:gd name="connsiteX2" fmla="*/ 365760 w 365760"/>
                <a:gd name="connsiteY2" fmla="*/ 2172133 h 2210559"/>
                <a:gd name="connsiteX3" fmla="*/ 0 w 365760"/>
                <a:gd name="connsiteY3" fmla="*/ 2172133 h 2210559"/>
                <a:gd name="connsiteX4" fmla="*/ 0 w 365760"/>
                <a:gd name="connsiteY4" fmla="*/ 0 h 2210559"/>
                <a:gd name="connsiteX0" fmla="*/ 0 w 371980"/>
                <a:gd name="connsiteY0" fmla="*/ 0 h 2293906"/>
                <a:gd name="connsiteX1" fmla="*/ 371980 w 371980"/>
                <a:gd name="connsiteY1" fmla="*/ 83347 h 2293906"/>
                <a:gd name="connsiteX2" fmla="*/ 371980 w 371980"/>
                <a:gd name="connsiteY2" fmla="*/ 2255480 h 2293906"/>
                <a:gd name="connsiteX3" fmla="*/ 6220 w 371980"/>
                <a:gd name="connsiteY3" fmla="*/ 2255480 h 2293906"/>
                <a:gd name="connsiteX4" fmla="*/ 0 w 371980"/>
                <a:gd name="connsiteY4" fmla="*/ 0 h 229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980" h="2293906">
                  <a:moveTo>
                    <a:pt x="0" y="0"/>
                  </a:moveTo>
                  <a:lnTo>
                    <a:pt x="371980" y="83347"/>
                  </a:lnTo>
                  <a:lnTo>
                    <a:pt x="371980" y="2255480"/>
                  </a:lnTo>
                  <a:cubicBezTo>
                    <a:pt x="243236" y="2303247"/>
                    <a:pt x="148611" y="2310071"/>
                    <a:pt x="6220" y="2255480"/>
                  </a:cubicBezTo>
                  <a:cubicBezTo>
                    <a:pt x="4147" y="1503653"/>
                    <a:pt x="2073" y="75182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9900"/>
                </a:gs>
                <a:gs pos="1770">
                  <a:schemeClr val="bg1"/>
                </a:gs>
                <a:gs pos="34000">
                  <a:srgbClr val="EA8B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5A0AAEA-E63E-4360-BD05-A3CEE79CAC22}"/>
              </a:ext>
            </a:extLst>
          </p:cNvPr>
          <p:cNvSpPr txBox="1"/>
          <p:nvPr/>
        </p:nvSpPr>
        <p:spPr>
          <a:xfrm>
            <a:off x="7201246" y="3736725"/>
            <a:ext cx="126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</a:p>
        </p:txBody>
      </p:sp>
      <p:pic>
        <p:nvPicPr>
          <p:cNvPr id="47" name="Graphic 46" descr="Bullseye">
            <a:extLst>
              <a:ext uri="{FF2B5EF4-FFF2-40B4-BE49-F238E27FC236}">
                <a16:creationId xmlns:a16="http://schemas.microsoft.com/office/drawing/2014/main" id="{DECDE7E2-958F-45E6-A9CE-17B005EF7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90" y="4224043"/>
            <a:ext cx="438538" cy="43853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138474C-BEB8-4ACA-965B-7C445D56D96A}"/>
              </a:ext>
            </a:extLst>
          </p:cNvPr>
          <p:cNvSpPr/>
          <p:nvPr/>
        </p:nvSpPr>
        <p:spPr>
          <a:xfrm>
            <a:off x="6884799" y="4930381"/>
            <a:ext cx="1751351" cy="337225"/>
          </a:xfrm>
          <a:prstGeom prst="rect">
            <a:avLst/>
          </a:prstGeom>
          <a:gradFill flip="none" rotWithShape="1">
            <a:gsLst>
              <a:gs pos="100000">
                <a:srgbClr val="9FB8BF"/>
              </a:gs>
              <a:gs pos="1770">
                <a:srgbClr val="294550"/>
              </a:gs>
              <a:gs pos="63000">
                <a:srgbClr val="BFD1D7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D7ED4B-EB03-4A5D-B654-202E27159C24}"/>
              </a:ext>
            </a:extLst>
          </p:cNvPr>
          <p:cNvSpPr txBox="1"/>
          <p:nvPr/>
        </p:nvSpPr>
        <p:spPr>
          <a:xfrm>
            <a:off x="6979500" y="4881685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1D9DF-25F8-4620-AEC5-9C2FF420EE4B}"/>
              </a:ext>
            </a:extLst>
          </p:cNvPr>
          <p:cNvSpPr txBox="1"/>
          <p:nvPr/>
        </p:nvSpPr>
        <p:spPr>
          <a:xfrm>
            <a:off x="6905682" y="5398990"/>
            <a:ext cx="17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detail text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13BE97-0654-4BD3-9FAA-4536983E57FC}"/>
              </a:ext>
            </a:extLst>
          </p:cNvPr>
          <p:cNvSpPr/>
          <p:nvPr/>
        </p:nvSpPr>
        <p:spPr>
          <a:xfrm>
            <a:off x="9378264" y="3608425"/>
            <a:ext cx="834887" cy="834887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444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956F7F-74C6-44AC-B3BF-3B2B010B16C7}"/>
              </a:ext>
            </a:extLst>
          </p:cNvPr>
          <p:cNvSpPr/>
          <p:nvPr/>
        </p:nvSpPr>
        <p:spPr>
          <a:xfrm>
            <a:off x="9515475" y="1300916"/>
            <a:ext cx="571067" cy="571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2Top"/>
            <a:lightRig rig="flat" dir="t"/>
          </a:scene3d>
          <a:sp3d extrusionH="2540000" contourW="12700" prstMaterial="translucentPowder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BF46F96-63AC-4DC7-AB0E-987E5F47E007}"/>
              </a:ext>
            </a:extLst>
          </p:cNvPr>
          <p:cNvSpPr/>
          <p:nvPr/>
        </p:nvSpPr>
        <p:spPr>
          <a:xfrm>
            <a:off x="9470468" y="1103561"/>
            <a:ext cx="650478" cy="650478"/>
          </a:xfrm>
          <a:prstGeom prst="ellipse">
            <a:avLst/>
          </a:prstGeom>
          <a:solidFill>
            <a:srgbClr val="294550"/>
          </a:solidFill>
          <a:ln>
            <a:noFill/>
          </a:ln>
          <a:scene3d>
            <a:camera prst="isometricOffAxis2Top"/>
            <a:lightRig rig="flat" dir="t"/>
          </a:scene3d>
          <a:sp3d extrusionH="635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A191A7-0357-4451-BC11-74AC6BD49EB4}"/>
              </a:ext>
            </a:extLst>
          </p:cNvPr>
          <p:cNvGrpSpPr/>
          <p:nvPr/>
        </p:nvGrpSpPr>
        <p:grpSpPr>
          <a:xfrm>
            <a:off x="9610476" y="1994966"/>
            <a:ext cx="371980" cy="2054413"/>
            <a:chOff x="7403682" y="2148049"/>
            <a:chExt cx="371980" cy="205441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6A03A5-9298-405F-A647-62469B48A21E}"/>
                </a:ext>
              </a:extLst>
            </p:cNvPr>
            <p:cNvSpPr/>
            <p:nvPr/>
          </p:nvSpPr>
          <p:spPr>
            <a:xfrm>
              <a:off x="7508033" y="2148049"/>
              <a:ext cx="267629" cy="109959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538D3AE4-DB50-45D3-897B-0D1A1959FD74}"/>
                </a:ext>
              </a:extLst>
            </p:cNvPr>
            <p:cNvSpPr/>
            <p:nvPr/>
          </p:nvSpPr>
          <p:spPr>
            <a:xfrm>
              <a:off x="7403682" y="2148049"/>
              <a:ext cx="371980" cy="2054413"/>
            </a:xfrm>
            <a:custGeom>
              <a:avLst/>
              <a:gdLst>
                <a:gd name="connsiteX0" fmla="*/ 0 w 365760"/>
                <a:gd name="connsiteY0" fmla="*/ 0 h 2172133"/>
                <a:gd name="connsiteX1" fmla="*/ 365760 w 365760"/>
                <a:gd name="connsiteY1" fmla="*/ 0 h 2172133"/>
                <a:gd name="connsiteX2" fmla="*/ 365760 w 365760"/>
                <a:gd name="connsiteY2" fmla="*/ 2172133 h 2172133"/>
                <a:gd name="connsiteX3" fmla="*/ 0 w 365760"/>
                <a:gd name="connsiteY3" fmla="*/ 2172133 h 2172133"/>
                <a:gd name="connsiteX4" fmla="*/ 0 w 365760"/>
                <a:gd name="connsiteY4" fmla="*/ 0 h 2172133"/>
                <a:gd name="connsiteX0" fmla="*/ 0 w 365760"/>
                <a:gd name="connsiteY0" fmla="*/ 0 h 2193362"/>
                <a:gd name="connsiteX1" fmla="*/ 365760 w 365760"/>
                <a:gd name="connsiteY1" fmla="*/ 0 h 2193362"/>
                <a:gd name="connsiteX2" fmla="*/ 365760 w 365760"/>
                <a:gd name="connsiteY2" fmla="*/ 2172133 h 2193362"/>
                <a:gd name="connsiteX3" fmla="*/ 0 w 365760"/>
                <a:gd name="connsiteY3" fmla="*/ 2172133 h 2193362"/>
                <a:gd name="connsiteX4" fmla="*/ 0 w 365760"/>
                <a:gd name="connsiteY4" fmla="*/ 0 h 2193362"/>
                <a:gd name="connsiteX0" fmla="*/ 0 w 365760"/>
                <a:gd name="connsiteY0" fmla="*/ 0 h 2210559"/>
                <a:gd name="connsiteX1" fmla="*/ 365760 w 365760"/>
                <a:gd name="connsiteY1" fmla="*/ 0 h 2210559"/>
                <a:gd name="connsiteX2" fmla="*/ 365760 w 365760"/>
                <a:gd name="connsiteY2" fmla="*/ 2172133 h 2210559"/>
                <a:gd name="connsiteX3" fmla="*/ 0 w 365760"/>
                <a:gd name="connsiteY3" fmla="*/ 2172133 h 2210559"/>
                <a:gd name="connsiteX4" fmla="*/ 0 w 365760"/>
                <a:gd name="connsiteY4" fmla="*/ 0 h 2210559"/>
                <a:gd name="connsiteX0" fmla="*/ 0 w 371980"/>
                <a:gd name="connsiteY0" fmla="*/ 0 h 2293906"/>
                <a:gd name="connsiteX1" fmla="*/ 371980 w 371980"/>
                <a:gd name="connsiteY1" fmla="*/ 83347 h 2293906"/>
                <a:gd name="connsiteX2" fmla="*/ 371980 w 371980"/>
                <a:gd name="connsiteY2" fmla="*/ 2255480 h 2293906"/>
                <a:gd name="connsiteX3" fmla="*/ 6220 w 371980"/>
                <a:gd name="connsiteY3" fmla="*/ 2255480 h 2293906"/>
                <a:gd name="connsiteX4" fmla="*/ 0 w 371980"/>
                <a:gd name="connsiteY4" fmla="*/ 0 h 229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980" h="2293906">
                  <a:moveTo>
                    <a:pt x="0" y="0"/>
                  </a:moveTo>
                  <a:lnTo>
                    <a:pt x="371980" y="83347"/>
                  </a:lnTo>
                  <a:lnTo>
                    <a:pt x="371980" y="2255480"/>
                  </a:lnTo>
                  <a:cubicBezTo>
                    <a:pt x="243236" y="2303247"/>
                    <a:pt x="148611" y="2310071"/>
                    <a:pt x="6220" y="2255480"/>
                  </a:cubicBezTo>
                  <a:cubicBezTo>
                    <a:pt x="4147" y="1503653"/>
                    <a:pt x="2073" y="751827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9900"/>
                </a:gs>
                <a:gs pos="1770">
                  <a:schemeClr val="bg1"/>
                </a:gs>
                <a:gs pos="34000">
                  <a:srgbClr val="EA8B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5826CE5-1C9E-4319-B327-8B00818B5FE7}"/>
              </a:ext>
            </a:extLst>
          </p:cNvPr>
          <p:cNvSpPr txBox="1"/>
          <p:nvPr/>
        </p:nvSpPr>
        <p:spPr>
          <a:xfrm>
            <a:off x="9215594" y="3736725"/>
            <a:ext cx="126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</a:p>
        </p:txBody>
      </p:sp>
      <p:pic>
        <p:nvPicPr>
          <p:cNvPr id="58" name="Graphic 57" descr="Bullseye">
            <a:extLst>
              <a:ext uri="{FF2B5EF4-FFF2-40B4-BE49-F238E27FC236}">
                <a16:creationId xmlns:a16="http://schemas.microsoft.com/office/drawing/2014/main" id="{47E2CA05-A733-4AE9-908B-E61A9373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438" y="4224043"/>
            <a:ext cx="438538" cy="43853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9DCA75E-DA12-49F0-880F-FF2AAA87D005}"/>
              </a:ext>
            </a:extLst>
          </p:cNvPr>
          <p:cNvSpPr/>
          <p:nvPr/>
        </p:nvSpPr>
        <p:spPr>
          <a:xfrm>
            <a:off x="8899147" y="4930381"/>
            <a:ext cx="1751351" cy="337225"/>
          </a:xfrm>
          <a:prstGeom prst="rect">
            <a:avLst/>
          </a:prstGeom>
          <a:gradFill flip="none" rotWithShape="1">
            <a:gsLst>
              <a:gs pos="100000">
                <a:srgbClr val="9FB8BF"/>
              </a:gs>
              <a:gs pos="1770">
                <a:srgbClr val="294550"/>
              </a:gs>
              <a:gs pos="63000">
                <a:srgbClr val="BFD1D7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5F2D6D-9546-45B7-A0FC-B82F1356EBBC}"/>
              </a:ext>
            </a:extLst>
          </p:cNvPr>
          <p:cNvSpPr txBox="1"/>
          <p:nvPr/>
        </p:nvSpPr>
        <p:spPr>
          <a:xfrm>
            <a:off x="8993848" y="4881685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AD5743-0458-4CCE-B294-6745C485179C}"/>
              </a:ext>
            </a:extLst>
          </p:cNvPr>
          <p:cNvSpPr txBox="1"/>
          <p:nvPr/>
        </p:nvSpPr>
        <p:spPr>
          <a:xfrm>
            <a:off x="8920030" y="5398990"/>
            <a:ext cx="175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detail text here</a:t>
            </a:r>
          </a:p>
        </p:txBody>
      </p:sp>
    </p:spTree>
    <p:extLst>
      <p:ext uri="{BB962C8B-B14F-4D97-AF65-F5344CB8AC3E}">
        <p14:creationId xmlns:p14="http://schemas.microsoft.com/office/powerpoint/2010/main" val="247743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35" grpId="0"/>
      <p:bldP spid="46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Impact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10</cp:revision>
  <dcterms:created xsi:type="dcterms:W3CDTF">2020-04-12T17:20:54Z</dcterms:created>
  <dcterms:modified xsi:type="dcterms:W3CDTF">2020-04-13T14:44:04Z</dcterms:modified>
</cp:coreProperties>
</file>