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82A09EA-C9EF-4E53-AFC1-16D72561505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28E4"/>
    <a:srgbClr val="5E7494"/>
    <a:srgbClr val="4B5C75"/>
    <a:srgbClr val="D438CD"/>
    <a:srgbClr val="21C5FF"/>
    <a:srgbClr val="C08900"/>
    <a:srgbClr val="0091C4"/>
    <a:srgbClr val="00698E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CA9-E065-4D2C-9CA4-D3EB3AF3398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261-8C16-4C04-89AD-1A9B27B3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CA9-E065-4D2C-9CA4-D3EB3AF3398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261-8C16-4C04-89AD-1A9B27B3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7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CA9-E065-4D2C-9CA4-D3EB3AF3398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261-8C16-4C04-89AD-1A9B27B3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0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CA9-E065-4D2C-9CA4-D3EB3AF3398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261-8C16-4C04-89AD-1A9B27B3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8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CA9-E065-4D2C-9CA4-D3EB3AF3398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261-8C16-4C04-89AD-1A9B27B3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9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CA9-E065-4D2C-9CA4-D3EB3AF3398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261-8C16-4C04-89AD-1A9B27B3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CA9-E065-4D2C-9CA4-D3EB3AF3398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261-8C16-4C04-89AD-1A9B27B3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4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CA9-E065-4D2C-9CA4-D3EB3AF3398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261-8C16-4C04-89AD-1A9B27B3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2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CA9-E065-4D2C-9CA4-D3EB3AF3398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261-8C16-4C04-89AD-1A9B27B3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4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CA9-E065-4D2C-9CA4-D3EB3AF3398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261-8C16-4C04-89AD-1A9B27B3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3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ACA9-E065-4D2C-9CA4-D3EB3AF3398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261-8C16-4C04-89AD-1A9B27B3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ACA9-E065-4D2C-9CA4-D3EB3AF3398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E261-8C16-4C04-89AD-1A9B27B3A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49000">
              <a:schemeClr val="tx2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5" y="844621"/>
            <a:ext cx="9568091" cy="4767549"/>
          </a:xfrm>
          <a:prstGeom prst="rect">
            <a:avLst/>
          </a:prstGeom>
        </p:spPr>
      </p:pic>
      <p:grpSp>
        <p:nvGrpSpPr>
          <p:cNvPr id="14" name="title A"/>
          <p:cNvGrpSpPr/>
          <p:nvPr/>
        </p:nvGrpSpPr>
        <p:grpSpPr>
          <a:xfrm>
            <a:off x="8898919" y="872871"/>
            <a:ext cx="3038498" cy="1288865"/>
            <a:chOff x="9018336" y="863744"/>
            <a:chExt cx="3038498" cy="1288865"/>
          </a:xfrm>
        </p:grpSpPr>
        <p:grpSp>
          <p:nvGrpSpPr>
            <p:cNvPr id="84" name="Group 83"/>
            <p:cNvGrpSpPr/>
            <p:nvPr/>
          </p:nvGrpSpPr>
          <p:grpSpPr>
            <a:xfrm>
              <a:off x="9020628" y="1496223"/>
              <a:ext cx="3036206" cy="656386"/>
              <a:chOff x="9020628" y="1496223"/>
              <a:chExt cx="3036206" cy="65638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9048851" y="1496223"/>
                <a:ext cx="166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YOUR TITLE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020628" y="1737111"/>
                <a:ext cx="303620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Add detail to elaborate the title, be specific and be concise, this is a sample text it should be removed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9018336" y="863744"/>
              <a:ext cx="2214975" cy="543109"/>
              <a:chOff x="9018336" y="863744"/>
              <a:chExt cx="2214975" cy="54310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561446" y="1032632"/>
                <a:ext cx="1671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01 Infographic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336" y="863744"/>
                <a:ext cx="543109" cy="543109"/>
              </a:xfrm>
              <a:prstGeom prst="rect">
                <a:avLst/>
              </a:prstGeom>
            </p:spPr>
          </p:pic>
        </p:grpSp>
      </p:grpSp>
      <p:grpSp>
        <p:nvGrpSpPr>
          <p:cNvPr id="4" name="Line A"/>
          <p:cNvGrpSpPr/>
          <p:nvPr/>
        </p:nvGrpSpPr>
        <p:grpSpPr>
          <a:xfrm>
            <a:off x="7486650" y="1484203"/>
            <a:ext cx="3626304" cy="782399"/>
            <a:chOff x="7486650" y="1484203"/>
            <a:chExt cx="3626304" cy="782399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7486650" y="1488966"/>
              <a:ext cx="1037770" cy="777636"/>
            </a:xfrm>
            <a:prstGeom prst="line">
              <a:avLst/>
            </a:prstGeom>
            <a:ln w="38100">
              <a:solidFill>
                <a:srgbClr val="21C5FF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8519432" y="1484203"/>
              <a:ext cx="2593522" cy="14515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rrow A"/>
          <p:cNvGrpSpPr/>
          <p:nvPr/>
        </p:nvGrpSpPr>
        <p:grpSpPr>
          <a:xfrm>
            <a:off x="1052285" y="995750"/>
            <a:ext cx="7591058" cy="4789276"/>
            <a:chOff x="1052285" y="995750"/>
            <a:chExt cx="7591058" cy="4789276"/>
          </a:xfrm>
        </p:grpSpPr>
        <p:grpSp>
          <p:nvGrpSpPr>
            <p:cNvPr id="12" name="Group 11"/>
            <p:cNvGrpSpPr/>
            <p:nvPr/>
          </p:nvGrpSpPr>
          <p:grpSpPr>
            <a:xfrm>
              <a:off x="1052285" y="995750"/>
              <a:ext cx="7591058" cy="4789276"/>
              <a:chOff x="1052285" y="995750"/>
              <a:chExt cx="7591058" cy="4789276"/>
            </a:xfrm>
          </p:grpSpPr>
          <p:sp>
            <p:nvSpPr>
              <p:cNvPr id="22" name="Shape 21"/>
              <p:cNvSpPr/>
              <p:nvPr/>
            </p:nvSpPr>
            <p:spPr>
              <a:xfrm>
                <a:off x="1052372" y="995750"/>
                <a:ext cx="7590971" cy="4785795"/>
              </a:xfrm>
              <a:prstGeom prst="swooshArrow">
                <a:avLst>
                  <a:gd name="adj1" fmla="val 25000"/>
                  <a:gd name="adj2" fmla="val 25000"/>
                </a:avLst>
              </a:prstGeom>
              <a:gradFill flip="none" rotWithShape="1">
                <a:gsLst>
                  <a:gs pos="37000">
                    <a:srgbClr val="0091C4"/>
                  </a:gs>
                  <a:gs pos="5000">
                    <a:srgbClr val="00698E"/>
                  </a:gs>
                  <a:gs pos="79000">
                    <a:srgbClr val="21C5FF"/>
                  </a:gs>
                </a:gsLst>
                <a:lin ang="0" scaled="1"/>
                <a:tileRect/>
              </a:gradFill>
              <a:scene3d>
                <a:camera prst="perspectiveContrastingRightFacing">
                  <a:rot lat="1960030" lon="20705325" rev="539275"/>
                </a:camera>
                <a:lightRig rig="threePt" dir="t"/>
              </a:scene3d>
              <a:sp3d extrusionH="330200">
                <a:contourClr>
                  <a:schemeClr val="accent4">
                    <a:lumMod val="75000"/>
                  </a:schemeClr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34" name="Shape 33"/>
              <p:cNvSpPr/>
              <p:nvPr/>
            </p:nvSpPr>
            <p:spPr>
              <a:xfrm>
                <a:off x="1052285" y="999231"/>
                <a:ext cx="7590971" cy="4785795"/>
              </a:xfrm>
              <a:prstGeom prst="swooshArrow">
                <a:avLst>
                  <a:gd name="adj1" fmla="val 25000"/>
                  <a:gd name="adj2" fmla="val 25000"/>
                </a:avLst>
              </a:prstGeom>
              <a:noFill/>
              <a:ln>
                <a:noFill/>
              </a:ln>
              <a:effectLst>
                <a:outerShdw blurRad="139700" dist="38100" dir="10800000" sx="102000" sy="102000" algn="r" rotWithShape="0">
                  <a:prstClr val="black">
                    <a:alpha val="40000"/>
                  </a:prstClr>
                </a:outerShdw>
              </a:effectLst>
              <a:scene3d>
                <a:camera prst="perspectiveContrastingRightFacing">
                  <a:rot lat="1960030" lon="20705325" rev="539275"/>
                </a:camera>
                <a:lightRig rig="threePt" dir="t"/>
              </a:scene3d>
              <a:sp3d contourW="12700">
                <a:contourClr>
                  <a:schemeClr val="bg1"/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</p:grpSp>
        <p:sp>
          <p:nvSpPr>
            <p:cNvPr id="120" name="TextBox 119"/>
            <p:cNvSpPr txBox="1"/>
            <p:nvPr/>
          </p:nvSpPr>
          <p:spPr>
            <a:xfrm rot="21443509">
              <a:off x="7197478" y="1020442"/>
              <a:ext cx="989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ContrastingRightFacing"/>
                <a:lightRig rig="threePt" dir="t"/>
              </a:scene3d>
            </a:bodyPr>
            <a:lstStyle/>
            <a:p>
              <a:r>
                <a:rPr lang="en-US" sz="4800" b="1" dirty="0" smtClean="0">
                  <a:solidFill>
                    <a:schemeClr val="bg1"/>
                  </a:solidFill>
                </a:rPr>
                <a:t>A</a:t>
              </a:r>
              <a:endParaRPr 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Line B"/>
          <p:cNvGrpSpPr/>
          <p:nvPr/>
        </p:nvGrpSpPr>
        <p:grpSpPr>
          <a:xfrm>
            <a:off x="924313" y="1898410"/>
            <a:ext cx="4392680" cy="1168356"/>
            <a:chOff x="924313" y="1898410"/>
            <a:chExt cx="4392680" cy="1168356"/>
          </a:xfrm>
        </p:grpSpPr>
        <p:cxnSp>
          <p:nvCxnSpPr>
            <p:cNvPr id="50" name="Straight Connector 49"/>
            <p:cNvCxnSpPr/>
            <p:nvPr/>
          </p:nvCxnSpPr>
          <p:spPr>
            <a:xfrm flipH="1" flipV="1">
              <a:off x="3807506" y="1898410"/>
              <a:ext cx="1509487" cy="116835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24313" y="1903172"/>
              <a:ext cx="2892944" cy="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Line C"/>
          <p:cNvGrpSpPr/>
          <p:nvPr/>
        </p:nvGrpSpPr>
        <p:grpSpPr>
          <a:xfrm>
            <a:off x="6462936" y="3136858"/>
            <a:ext cx="4117528" cy="629194"/>
            <a:chOff x="6462936" y="3136858"/>
            <a:chExt cx="4117528" cy="629194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6462936" y="3146385"/>
              <a:ext cx="1070882" cy="619667"/>
            </a:xfrm>
            <a:prstGeom prst="line">
              <a:avLst/>
            </a:prstGeom>
            <a:ln w="38100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517948" y="3136858"/>
              <a:ext cx="3062516" cy="1451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Text C"/>
          <p:cNvGrpSpPr/>
          <p:nvPr/>
        </p:nvGrpSpPr>
        <p:grpSpPr>
          <a:xfrm>
            <a:off x="8509906" y="2559342"/>
            <a:ext cx="3036206" cy="1277309"/>
            <a:chOff x="8509906" y="2559342"/>
            <a:chExt cx="3036206" cy="1277309"/>
          </a:xfrm>
        </p:grpSpPr>
        <p:grpSp>
          <p:nvGrpSpPr>
            <p:cNvPr id="5" name="Group 4"/>
            <p:cNvGrpSpPr/>
            <p:nvPr/>
          </p:nvGrpSpPr>
          <p:grpSpPr>
            <a:xfrm>
              <a:off x="8627289" y="2559342"/>
              <a:ext cx="2121059" cy="521755"/>
              <a:chOff x="8627289" y="2559342"/>
              <a:chExt cx="2121059" cy="521755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9076483" y="2711765"/>
                <a:ext cx="1671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02 Infographic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2862">
                <a:off x="8627289" y="2559342"/>
                <a:ext cx="514989" cy="497433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8509906" y="3180265"/>
              <a:ext cx="3036206" cy="656386"/>
              <a:chOff x="9020628" y="1496223"/>
              <a:chExt cx="3036206" cy="656386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9048851" y="1496223"/>
                <a:ext cx="166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YOUR TITLE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9020628" y="1737111"/>
                <a:ext cx="303620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Add detail to elaborate the title, be specific and be concise, this is a sample text it should be removed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7" name="Heading Line"/>
          <p:cNvSpPr txBox="1"/>
          <p:nvPr/>
        </p:nvSpPr>
        <p:spPr>
          <a:xfrm>
            <a:off x="8204940" y="5937492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Bahnschrift Condensed" panose="020B0502040204020203" pitchFamily="34" charset="0"/>
              </a:rPr>
              <a:t>ARROW</a:t>
            </a:r>
            <a:r>
              <a:rPr lang="en-US" sz="2400" dirty="0" smtClean="0">
                <a:latin typeface="Bahnschrift Condensed" panose="020B0502040204020203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INFOGRAPHIC</a:t>
            </a:r>
            <a:endParaRPr lang="en-US" sz="24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11" name="Heading"/>
          <p:cNvGrpSpPr/>
          <p:nvPr/>
        </p:nvGrpSpPr>
        <p:grpSpPr>
          <a:xfrm>
            <a:off x="8176718" y="6366981"/>
            <a:ext cx="3475351" cy="132346"/>
            <a:chOff x="8176718" y="6366981"/>
            <a:chExt cx="3475351" cy="132346"/>
          </a:xfrm>
        </p:grpSpPr>
        <p:sp>
          <p:nvSpPr>
            <p:cNvPr id="108" name="Rectangle 107"/>
            <p:cNvSpPr/>
            <p:nvPr/>
          </p:nvSpPr>
          <p:spPr>
            <a:xfrm>
              <a:off x="8176718" y="6366981"/>
              <a:ext cx="867376" cy="12256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044095" y="6371870"/>
              <a:ext cx="867376" cy="1225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917318" y="6376759"/>
              <a:ext cx="867376" cy="1225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0784693" y="6376531"/>
              <a:ext cx="867376" cy="122568"/>
            </a:xfrm>
            <a:prstGeom prst="rect">
              <a:avLst/>
            </a:prstGeom>
            <a:solidFill>
              <a:srgbClr val="E428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Text B"/>
          <p:cNvGrpSpPr/>
          <p:nvPr/>
        </p:nvGrpSpPr>
        <p:grpSpPr>
          <a:xfrm>
            <a:off x="787582" y="1256841"/>
            <a:ext cx="3036206" cy="1311504"/>
            <a:chOff x="768355" y="1283291"/>
            <a:chExt cx="3036206" cy="1311504"/>
          </a:xfrm>
        </p:grpSpPr>
        <p:grpSp>
          <p:nvGrpSpPr>
            <p:cNvPr id="88" name="Group 87"/>
            <p:cNvGrpSpPr/>
            <p:nvPr/>
          </p:nvGrpSpPr>
          <p:grpSpPr>
            <a:xfrm>
              <a:off x="768355" y="1938409"/>
              <a:ext cx="3036206" cy="656386"/>
              <a:chOff x="9020628" y="1496223"/>
              <a:chExt cx="3036206" cy="656386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9048851" y="1496223"/>
                <a:ext cx="166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YOUR TITLE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020628" y="1737111"/>
                <a:ext cx="303620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Add detail to elaborate the title, be specific and be concise, this is a sample text it should be removed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834683" y="1283291"/>
              <a:ext cx="2431098" cy="568248"/>
              <a:chOff x="834683" y="1283291"/>
              <a:chExt cx="2431098" cy="568248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834683" y="1482207"/>
                <a:ext cx="1671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03 Infographic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8727153">
                <a:off x="2626288" y="1111825"/>
                <a:ext cx="468027" cy="810959"/>
              </a:xfrm>
              <a:prstGeom prst="rect">
                <a:avLst/>
              </a:prstGeom>
            </p:spPr>
          </p:pic>
        </p:grpSp>
      </p:grpSp>
      <p:grpSp>
        <p:nvGrpSpPr>
          <p:cNvPr id="26" name="Title D"/>
          <p:cNvGrpSpPr/>
          <p:nvPr/>
        </p:nvGrpSpPr>
        <p:grpSpPr>
          <a:xfrm>
            <a:off x="36342" y="2856608"/>
            <a:ext cx="3036206" cy="1107165"/>
            <a:chOff x="36342" y="2856608"/>
            <a:chExt cx="3036206" cy="1107165"/>
          </a:xfrm>
        </p:grpSpPr>
        <p:grpSp>
          <p:nvGrpSpPr>
            <p:cNvPr id="9" name="Group 8"/>
            <p:cNvGrpSpPr/>
            <p:nvPr/>
          </p:nvGrpSpPr>
          <p:grpSpPr>
            <a:xfrm>
              <a:off x="97184" y="2856608"/>
              <a:ext cx="2139370" cy="369332"/>
              <a:chOff x="97184" y="2856608"/>
              <a:chExt cx="2139370" cy="369332"/>
            </a:xfrm>
          </p:grpSpPr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rgbClr val="D438CD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670186" y="2890792"/>
                <a:ext cx="566368" cy="271347"/>
              </a:xfrm>
              <a:prstGeom prst="rect">
                <a:avLst/>
              </a:prstGeom>
            </p:spPr>
          </p:pic>
          <p:sp>
            <p:nvSpPr>
              <p:cNvPr id="93" name="TextBox 92"/>
              <p:cNvSpPr txBox="1"/>
              <p:nvPr/>
            </p:nvSpPr>
            <p:spPr>
              <a:xfrm>
                <a:off x="97184" y="2856608"/>
                <a:ext cx="1671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04 Infographic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36342" y="3244332"/>
              <a:ext cx="3036206" cy="719441"/>
              <a:chOff x="9016642" y="998941"/>
              <a:chExt cx="3036206" cy="719441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9031554" y="998941"/>
                <a:ext cx="1668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YOUR TITLE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9016642" y="1302884"/>
                <a:ext cx="303620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</a:rPr>
                  <a:t>Add detail to elaborate the title, be specific and be concise, this is a sample text it should be removed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" name="Arrow B"/>
          <p:cNvGrpSpPr/>
          <p:nvPr/>
        </p:nvGrpSpPr>
        <p:grpSpPr>
          <a:xfrm>
            <a:off x="1306285" y="2166834"/>
            <a:ext cx="6371772" cy="3890085"/>
            <a:chOff x="1306285" y="2166834"/>
            <a:chExt cx="6371772" cy="3890085"/>
          </a:xfrm>
        </p:grpSpPr>
        <p:grpSp>
          <p:nvGrpSpPr>
            <p:cNvPr id="15" name="Group 14"/>
            <p:cNvGrpSpPr/>
            <p:nvPr/>
          </p:nvGrpSpPr>
          <p:grpSpPr>
            <a:xfrm>
              <a:off x="1306285" y="2303308"/>
              <a:ext cx="6371772" cy="3753611"/>
              <a:chOff x="1306285" y="2303308"/>
              <a:chExt cx="6371772" cy="3753611"/>
            </a:xfrm>
          </p:grpSpPr>
          <p:sp>
            <p:nvSpPr>
              <p:cNvPr id="31" name="Shape 30"/>
              <p:cNvSpPr/>
              <p:nvPr/>
            </p:nvSpPr>
            <p:spPr>
              <a:xfrm>
                <a:off x="1306286" y="2303308"/>
                <a:ext cx="6371771" cy="3753611"/>
              </a:xfrm>
              <a:prstGeom prst="swooshArrow">
                <a:avLst>
                  <a:gd name="adj1" fmla="val 25000"/>
                  <a:gd name="adj2" fmla="val 25000"/>
                </a:avLst>
              </a:prstGeom>
              <a:gradFill flip="none" rotWithShape="1">
                <a:gsLst>
                  <a:gs pos="100000">
                    <a:schemeClr val="bg2">
                      <a:lumMod val="50000"/>
                    </a:schemeClr>
                  </a:gs>
                  <a:gs pos="6000">
                    <a:schemeClr val="tx1">
                      <a:lumMod val="85000"/>
                      <a:lumOff val="15000"/>
                    </a:schemeClr>
                  </a:gs>
                  <a:gs pos="79000">
                    <a:schemeClr val="bg2">
                      <a:lumMod val="50000"/>
                    </a:schemeClr>
                  </a:gs>
                </a:gsLst>
                <a:lin ang="0" scaled="1"/>
                <a:tileRect/>
              </a:gradFill>
              <a:effectLst>
                <a:outerShdw blurRad="139700" dist="38100" dir="10800000" sx="102000" sy="102000" algn="r" rotWithShape="0">
                  <a:prstClr val="black">
                    <a:alpha val="40000"/>
                  </a:prstClr>
                </a:outerShdw>
              </a:effectLst>
              <a:scene3d>
                <a:camera prst="perspectiveContrastingRightFacing">
                  <a:rot lat="1960030" lon="20705325" rev="539275"/>
                </a:camera>
                <a:lightRig rig="threePt" dir="t"/>
              </a:scene3d>
              <a:sp3d extrusionH="330200">
                <a:contourClr>
                  <a:schemeClr val="accent4">
                    <a:lumMod val="75000"/>
                  </a:schemeClr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35" name="Shape 34"/>
              <p:cNvSpPr/>
              <p:nvPr/>
            </p:nvSpPr>
            <p:spPr>
              <a:xfrm>
                <a:off x="1306285" y="2303308"/>
                <a:ext cx="6371771" cy="3753611"/>
              </a:xfrm>
              <a:prstGeom prst="swooshArrow">
                <a:avLst>
                  <a:gd name="adj1" fmla="val 25000"/>
                  <a:gd name="adj2" fmla="val 25000"/>
                </a:avLst>
              </a:prstGeom>
              <a:noFill/>
              <a:scene3d>
                <a:camera prst="perspectiveContrastingRightFacing">
                  <a:rot lat="1960030" lon="20705325" rev="539275"/>
                </a:camera>
                <a:lightRig rig="threePt" dir="t"/>
              </a:scene3d>
              <a:sp3d contourW="12700">
                <a:contourClr>
                  <a:schemeClr val="bg1"/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</p:grpSp>
        <p:sp>
          <p:nvSpPr>
            <p:cNvPr id="121" name="TextBox 120"/>
            <p:cNvSpPr txBox="1"/>
            <p:nvPr/>
          </p:nvSpPr>
          <p:spPr>
            <a:xfrm rot="21443509">
              <a:off x="6503844" y="2166834"/>
              <a:ext cx="9890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ContrastingRightFacing"/>
                <a:lightRig rig="threePt" dir="t"/>
              </a:scene3d>
            </a:bodyPr>
            <a:lstStyle/>
            <a:p>
              <a:r>
                <a:rPr lang="en-US" sz="44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9" name="Arrow C"/>
          <p:cNvGrpSpPr/>
          <p:nvPr/>
        </p:nvGrpSpPr>
        <p:grpSpPr>
          <a:xfrm>
            <a:off x="1487712" y="3008679"/>
            <a:ext cx="5718630" cy="3239720"/>
            <a:chOff x="1487712" y="3008679"/>
            <a:chExt cx="5718630" cy="3239720"/>
          </a:xfrm>
        </p:grpSpPr>
        <p:grpSp>
          <p:nvGrpSpPr>
            <p:cNvPr id="18" name="Group 17"/>
            <p:cNvGrpSpPr/>
            <p:nvPr/>
          </p:nvGrpSpPr>
          <p:grpSpPr>
            <a:xfrm>
              <a:off x="1487712" y="3256788"/>
              <a:ext cx="5718630" cy="2991611"/>
              <a:chOff x="1487712" y="3256788"/>
              <a:chExt cx="5718630" cy="2991611"/>
            </a:xfrm>
          </p:grpSpPr>
          <p:sp>
            <p:nvSpPr>
              <p:cNvPr id="32" name="Shape 31"/>
              <p:cNvSpPr/>
              <p:nvPr/>
            </p:nvSpPr>
            <p:spPr>
              <a:xfrm>
                <a:off x="1487714" y="3256788"/>
                <a:ext cx="5718628" cy="2991611"/>
              </a:xfrm>
              <a:prstGeom prst="swooshArrow">
                <a:avLst>
                  <a:gd name="adj1" fmla="val 25000"/>
                  <a:gd name="adj2" fmla="val 25000"/>
                </a:avLst>
              </a:prstGeom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49000">
                    <a:schemeClr val="accent2"/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effectLst>
                <a:outerShdw blurRad="139700" dist="38100" dir="10800000" sx="102000" sy="102000" algn="r" rotWithShape="0">
                  <a:prstClr val="black">
                    <a:alpha val="40000"/>
                  </a:prstClr>
                </a:outerShdw>
              </a:effectLst>
              <a:scene3d>
                <a:camera prst="perspectiveContrastingRightFacing">
                  <a:rot lat="1960030" lon="20705325" rev="539275"/>
                </a:camera>
                <a:lightRig rig="threePt" dir="t"/>
              </a:scene3d>
              <a:sp3d extrusionH="330200">
                <a:contourClr>
                  <a:schemeClr val="accent4">
                    <a:lumMod val="75000"/>
                  </a:schemeClr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36" name="Shape 35"/>
              <p:cNvSpPr/>
              <p:nvPr/>
            </p:nvSpPr>
            <p:spPr>
              <a:xfrm>
                <a:off x="1487712" y="3256788"/>
                <a:ext cx="5718628" cy="2991611"/>
              </a:xfrm>
              <a:prstGeom prst="swooshArrow">
                <a:avLst>
                  <a:gd name="adj1" fmla="val 25000"/>
                  <a:gd name="adj2" fmla="val 25000"/>
                </a:avLst>
              </a:prstGeom>
              <a:noFill/>
              <a:scene3d>
                <a:camera prst="perspectiveContrastingRightFacing">
                  <a:rot lat="1960030" lon="20705325" rev="539275"/>
                </a:camera>
                <a:lightRig rig="threePt" dir="t"/>
              </a:scene3d>
              <a:sp3d contourW="12700">
                <a:contourClr>
                  <a:schemeClr val="bg1"/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</p:grpSp>
        <p:sp>
          <p:nvSpPr>
            <p:cNvPr id="122" name="TextBox 121"/>
            <p:cNvSpPr txBox="1"/>
            <p:nvPr/>
          </p:nvSpPr>
          <p:spPr>
            <a:xfrm rot="21443509">
              <a:off x="6144530" y="3008679"/>
              <a:ext cx="989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ContrastingRightFacing"/>
                <a:lightRig rig="threePt" dir="t"/>
              </a:scene3d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0" name="Line D"/>
          <p:cNvGrpSpPr/>
          <p:nvPr/>
        </p:nvGrpSpPr>
        <p:grpSpPr>
          <a:xfrm>
            <a:off x="152399" y="3226533"/>
            <a:ext cx="4410869" cy="1315313"/>
            <a:chOff x="152399" y="3226533"/>
            <a:chExt cx="4410869" cy="1315313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52399" y="3226533"/>
              <a:ext cx="2804093" cy="30255"/>
            </a:xfrm>
            <a:prstGeom prst="line">
              <a:avLst/>
            </a:prstGeom>
            <a:ln w="38100">
              <a:solidFill>
                <a:srgbClr val="D438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2946967" y="3252025"/>
              <a:ext cx="1616301" cy="1289821"/>
            </a:xfrm>
            <a:prstGeom prst="line">
              <a:avLst/>
            </a:prstGeom>
            <a:ln w="38100">
              <a:solidFill>
                <a:srgbClr val="D438CD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Arrow D"/>
          <p:cNvGrpSpPr/>
          <p:nvPr/>
        </p:nvGrpSpPr>
        <p:grpSpPr>
          <a:xfrm>
            <a:off x="1632853" y="3816106"/>
            <a:ext cx="5211110" cy="2584693"/>
            <a:chOff x="1632853" y="3816106"/>
            <a:chExt cx="5211110" cy="2584693"/>
          </a:xfrm>
        </p:grpSpPr>
        <p:grpSp>
          <p:nvGrpSpPr>
            <p:cNvPr id="24" name="Arrow D"/>
            <p:cNvGrpSpPr/>
            <p:nvPr/>
          </p:nvGrpSpPr>
          <p:grpSpPr>
            <a:xfrm>
              <a:off x="1632853" y="4136571"/>
              <a:ext cx="5072747" cy="2264228"/>
              <a:chOff x="1632853" y="4136571"/>
              <a:chExt cx="5072747" cy="2264228"/>
            </a:xfrm>
          </p:grpSpPr>
          <p:sp>
            <p:nvSpPr>
              <p:cNvPr id="33" name="Shape C"/>
              <p:cNvSpPr/>
              <p:nvPr/>
            </p:nvSpPr>
            <p:spPr>
              <a:xfrm>
                <a:off x="1640113" y="4136571"/>
                <a:ext cx="5065487" cy="2264228"/>
              </a:xfrm>
              <a:prstGeom prst="swooshArrow">
                <a:avLst>
                  <a:gd name="adj1" fmla="val 25000"/>
                  <a:gd name="adj2" fmla="val 25000"/>
                </a:avLst>
              </a:prstGeom>
              <a:gradFill flip="none" rotWithShape="1">
                <a:gsLst>
                  <a:gs pos="0">
                    <a:srgbClr val="7030A0"/>
                  </a:gs>
                  <a:gs pos="100000">
                    <a:srgbClr val="E428E4"/>
                  </a:gs>
                  <a:gs pos="61000">
                    <a:srgbClr val="D438CD"/>
                  </a:gs>
                </a:gsLst>
                <a:lin ang="0" scaled="1"/>
                <a:tileRect/>
              </a:gradFill>
              <a:effectLst>
                <a:outerShdw blurRad="139700" dist="38100" dir="13500000" sx="102000" sy="102000" algn="br" rotWithShape="0">
                  <a:prstClr val="black">
                    <a:alpha val="40000"/>
                  </a:prstClr>
                </a:outerShdw>
              </a:effectLst>
              <a:scene3d>
                <a:camera prst="perspectiveContrastingRightFacing">
                  <a:rot lat="1960030" lon="20705325" rev="539275"/>
                </a:camera>
                <a:lightRig rig="threePt" dir="t"/>
              </a:scene3d>
              <a:sp3d extrusionH="330200">
                <a:contourClr>
                  <a:schemeClr val="accent4">
                    <a:lumMod val="75000"/>
                  </a:schemeClr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37" name="Shape 36"/>
              <p:cNvSpPr/>
              <p:nvPr/>
            </p:nvSpPr>
            <p:spPr>
              <a:xfrm>
                <a:off x="1632853" y="4136571"/>
                <a:ext cx="5065487" cy="2264228"/>
              </a:xfrm>
              <a:prstGeom prst="swooshArrow">
                <a:avLst>
                  <a:gd name="adj1" fmla="val 25000"/>
                  <a:gd name="adj2" fmla="val 25000"/>
                </a:avLst>
              </a:prstGeom>
              <a:noFill/>
              <a:scene3d>
                <a:camera prst="perspectiveContrastingRightFacing">
                  <a:rot lat="1960030" lon="20705325" rev="539275"/>
                </a:camera>
                <a:lightRig rig="threePt" dir="t"/>
              </a:scene3d>
              <a:sp3d contourW="12700">
                <a:contourClr>
                  <a:schemeClr val="bg1"/>
                </a:contourClr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</p:sp>
        </p:grpSp>
        <p:sp>
          <p:nvSpPr>
            <p:cNvPr id="123" name="Text D"/>
            <p:cNvSpPr txBox="1"/>
            <p:nvPr/>
          </p:nvSpPr>
          <p:spPr>
            <a:xfrm rot="21443509">
              <a:off x="5854897" y="3816106"/>
              <a:ext cx="989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ContrastingRightFacing"/>
                <a:lightRig rig="threePt" dir="t"/>
              </a:scene3d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13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76875 0.68079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38" y="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76875 0.6807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38" y="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76875 0.68079 " pathEditMode="relative" rAng="0" ptsTypes="AA">
                                      <p:cBhvr>
                                        <p:cTn id="49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38" y="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76875 0.68079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38" y="3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50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110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Amanullah Elham</dc:creator>
  <cp:lastModifiedBy>Amanullah Elham</cp:lastModifiedBy>
  <cp:revision>26</cp:revision>
  <dcterms:created xsi:type="dcterms:W3CDTF">2020-06-19T06:01:32Z</dcterms:created>
  <dcterms:modified xsi:type="dcterms:W3CDTF">2020-11-12T14:01:04Z</dcterms:modified>
</cp:coreProperties>
</file>