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33CCFF"/>
    <a:srgbClr val="660066"/>
    <a:srgbClr val="FF00FF"/>
    <a:srgbClr val="FF9900"/>
    <a:srgbClr val="FFCC00"/>
    <a:srgbClr val="33CC33"/>
    <a:srgbClr val="CCFF33"/>
    <a:srgbClr val="CC00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85F9-8B17-4747-B132-E35D681C1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E82B3-B479-4230-93CD-B908A6D9B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09255-2FDF-4151-8D7E-77079AF0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F77E-BA89-4E7B-BCEC-3190E6AE963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60325-3551-43F8-965A-449CDF07D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E6C5F-1AEA-44B5-AA28-DDE0B878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5C32-D004-4DC5-B600-862F82DE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7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8C6-1E8C-4744-A66A-DDC72EF1D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EBA8E-98B1-40D1-AD06-6CD01E12B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8E1AF-868F-4FEF-8F70-77569E4BE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F77E-BA89-4E7B-BCEC-3190E6AE963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AD454-4A77-482F-B4AD-22616D0C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4808-915C-44EC-B17B-AAEB29DF7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5C32-D004-4DC5-B600-862F82DE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6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C8BEC0-2495-4F97-B089-5F6486278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68FD9-17D9-4EB8-B371-87ED6DBA0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943D9-84D1-471B-A058-C6D41316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F77E-BA89-4E7B-BCEC-3190E6AE963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79F3C-69DB-4C34-A817-46EA304B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8141C-E412-4CF3-9046-269E202C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5C32-D004-4DC5-B600-862F82DE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3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B6D7F-91DB-4962-9F50-FF7CFB1D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B1562-7EEA-4311-9970-03E67F2FA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6932D-6E66-4CCA-8658-33C7225F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F77E-BA89-4E7B-BCEC-3190E6AE963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70AAA-FCF0-4BF4-BD98-2DB6505E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7D615-0D1C-4C4E-BCAC-BCE510CA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5C32-D004-4DC5-B600-862F82DE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4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1FDFD-3C14-45E0-830E-DAA0667E9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C2C9B-E36B-48C4-8079-B6072290A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2019F-53CB-4CD8-BB14-F6117F09E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F77E-BA89-4E7B-BCEC-3190E6AE963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E3694-C3E2-4B0D-8EBD-B33A4E19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47CC3-EEE2-45AB-97E5-F36083CA3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5C32-D004-4DC5-B600-862F82DE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2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E22C-D188-4ADC-B34A-D12A71FC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0AB86-FBF1-4C81-A8B0-65ACF70FD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B3CFC-3A62-4DAA-86A4-E96A9448D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AB68D-0D7C-4EBC-922E-2A9563BA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F77E-BA89-4E7B-BCEC-3190E6AE963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3BB2C-0CC8-4F0C-A267-CCCFDDF06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A5B26-26EF-4EB2-915A-50941FCC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5C32-D004-4DC5-B600-862F82DE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1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55E0-0958-49DD-8796-8AF2E9B73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89008-5FC6-485E-9AAC-D2C00A535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5A1CC-4FD5-4AC1-80FF-132B1C6CE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246B09-4933-4066-8E64-C4F9C14AF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58850-F8FC-4835-90C5-22FD57F3C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E451DB-76F5-4082-A23E-8A910C34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F77E-BA89-4E7B-BCEC-3190E6AE963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10365F-CA4E-414A-84DF-AE66879C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66375-BA70-4499-AD5C-DB9957FFF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5C32-D004-4DC5-B600-862F82DE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0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850F-5493-4B1B-8F5D-1A66999C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D6ED0-86F3-45F0-A294-3474AE2C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F77E-BA89-4E7B-BCEC-3190E6AE963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2B6CC-0E46-4D9E-ADD8-E35510BA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902EF-CD4A-4259-8639-726EC15D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5C32-D004-4DC5-B600-862F82DE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0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115FC7-0D59-4F90-8E2E-D13729540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F77E-BA89-4E7B-BCEC-3190E6AE963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D92DA0-5349-4032-B763-CC3CE5A8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63A4A-9071-4FF8-9692-185B80E2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5C32-D004-4DC5-B600-862F82DE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0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6A21-4C02-4AE4-99D2-78849466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A0E6-563A-4151-AA44-A5318077C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CE547-51D9-4DDB-A36B-5A4E5FD95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77CAB-07F8-4466-8003-EE1A8A05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F77E-BA89-4E7B-BCEC-3190E6AE963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87285-72A5-4CA0-873A-CA469586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021C7-3392-400D-85A5-6480F818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5C32-D004-4DC5-B600-862F82DE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9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7707A-9512-4C52-8167-A5377923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1F23C4-AAFE-4BDD-889D-F03E12090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911FA-1C6B-401F-945B-443F40E23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D1423-F119-48E3-B494-A7C861612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F77E-BA89-4E7B-BCEC-3190E6AE963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3EA7C-4A2F-4DF8-96BA-F57311206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C298F-E6F7-4AEB-AC09-23A57716F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5C32-D004-4DC5-B600-862F82DE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9F9F9"/>
            </a:gs>
            <a:gs pos="100000">
              <a:srgbClr val="EDEDED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BA1C6E-51AF-43B0-AD1A-C621E84D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C84EC-8447-4CA1-8E8B-5F4078BD8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52D60-ED6F-4847-B6B0-FC4D63A2C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AF77E-BA89-4E7B-BCEC-3190E6AE963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69B9F-2D69-42DD-9C85-3F1BC41CC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3C71E-0487-4F0B-A981-05FE228F6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15C32-D004-4DC5-B600-862F82DE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7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FBAA69-5AD0-417F-86B8-C502976133A3}"/>
              </a:ext>
            </a:extLst>
          </p:cNvPr>
          <p:cNvSpPr/>
          <p:nvPr/>
        </p:nvSpPr>
        <p:spPr>
          <a:xfrm>
            <a:off x="2394858" y="2046515"/>
            <a:ext cx="8302172" cy="30480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580DB4-61B6-40DD-BD1B-C4A6C0FB341E}"/>
              </a:ext>
            </a:extLst>
          </p:cNvPr>
          <p:cNvSpPr/>
          <p:nvPr/>
        </p:nvSpPr>
        <p:spPr>
          <a:xfrm>
            <a:off x="2394858" y="2046515"/>
            <a:ext cx="6126480" cy="3048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CCFF66"/>
              </a:gs>
              <a:gs pos="86000">
                <a:srgbClr val="33CC3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42FB7C5-DC4F-494E-B421-5983A9BBFF66}"/>
              </a:ext>
            </a:extLst>
          </p:cNvPr>
          <p:cNvGrpSpPr/>
          <p:nvPr/>
        </p:nvGrpSpPr>
        <p:grpSpPr>
          <a:xfrm>
            <a:off x="2249575" y="1904158"/>
            <a:ext cx="769186" cy="738620"/>
            <a:chOff x="4754574" y="2132503"/>
            <a:chExt cx="3442927" cy="330611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EE7F73D-5DFF-48F4-A381-B78675080725}"/>
                </a:ext>
              </a:extLst>
            </p:cNvPr>
            <p:cNvSpPr/>
            <p:nvPr/>
          </p:nvSpPr>
          <p:spPr>
            <a:xfrm>
              <a:off x="5563567" y="2897165"/>
              <a:ext cx="2633934" cy="2541453"/>
            </a:xfrm>
            <a:prstGeom prst="ellipse">
              <a:avLst/>
            </a:prstGeom>
            <a:gradFill flip="none" rotWithShape="1">
              <a:gsLst>
                <a:gs pos="77000">
                  <a:srgbClr val="EEEEEE">
                    <a:alpha val="0"/>
                  </a:srgbClr>
                </a:gs>
                <a:gs pos="0">
                  <a:schemeClr val="tx1">
                    <a:alpha val="6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AE284DA-7D1E-4CAC-99B2-7FAA651422EF}"/>
                </a:ext>
              </a:extLst>
            </p:cNvPr>
            <p:cNvSpPr/>
            <p:nvPr/>
          </p:nvSpPr>
          <p:spPr>
            <a:xfrm>
              <a:off x="4934203" y="2137240"/>
              <a:ext cx="2514600" cy="2514600"/>
            </a:xfrm>
            <a:prstGeom prst="ellipse">
              <a:avLst/>
            </a:prstGeom>
            <a:gradFill flip="none" rotWithShape="1">
              <a:gsLst>
                <a:gs pos="885">
                  <a:srgbClr val="33CC33"/>
                </a:gs>
                <a:gs pos="29000">
                  <a:srgbClr val="88D201"/>
                </a:gs>
                <a:gs pos="86000">
                  <a:srgbClr val="359D01"/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55245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Circle: Hollow 9">
              <a:extLst>
                <a:ext uri="{FF2B5EF4-FFF2-40B4-BE49-F238E27FC236}">
                  <a16:creationId xmlns:a16="http://schemas.microsoft.com/office/drawing/2014/main" id="{E6A8E875-598E-4A85-A2DE-3AE48F18D3C9}"/>
                </a:ext>
              </a:extLst>
            </p:cNvPr>
            <p:cNvSpPr/>
            <p:nvPr/>
          </p:nvSpPr>
          <p:spPr>
            <a:xfrm>
              <a:off x="4920625" y="2132503"/>
              <a:ext cx="2514600" cy="2514600"/>
            </a:xfrm>
            <a:prstGeom prst="donut">
              <a:avLst>
                <a:gd name="adj" fmla="val 11685"/>
              </a:avLst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2FD1004-4E27-46E2-BB15-55AE31B309A5}"/>
                </a:ext>
              </a:extLst>
            </p:cNvPr>
            <p:cNvSpPr/>
            <p:nvPr/>
          </p:nvSpPr>
          <p:spPr>
            <a:xfrm>
              <a:off x="5920918" y="2338381"/>
              <a:ext cx="321206" cy="264840"/>
            </a:xfrm>
            <a:custGeom>
              <a:avLst/>
              <a:gdLst>
                <a:gd name="connsiteX0" fmla="*/ 321206 w 321206"/>
                <a:gd name="connsiteY0" fmla="*/ 0 h 264840"/>
                <a:gd name="connsiteX1" fmla="*/ 321206 w 321206"/>
                <a:gd name="connsiteY1" fmla="*/ 239164 h 264840"/>
                <a:gd name="connsiteX2" fmla="*/ 252137 w 321206"/>
                <a:gd name="connsiteY2" fmla="*/ 242652 h 264840"/>
                <a:gd name="connsiteX3" fmla="*/ 139796 w 321206"/>
                <a:gd name="connsiteY3" fmla="*/ 264840 h 264840"/>
                <a:gd name="connsiteX4" fmla="*/ 0 w 321206"/>
                <a:gd name="connsiteY4" fmla="*/ 55744 h 264840"/>
                <a:gd name="connsiteX5" fmla="*/ 40046 w 321206"/>
                <a:gd name="connsiteY5" fmla="*/ 41783 h 264840"/>
                <a:gd name="connsiteX6" fmla="*/ 227685 w 321206"/>
                <a:gd name="connsiteY6" fmla="*/ 4723 h 264840"/>
                <a:gd name="connsiteX7" fmla="*/ 321206 w 321206"/>
                <a:gd name="connsiteY7" fmla="*/ 0 h 26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1206" h="264840">
                  <a:moveTo>
                    <a:pt x="321206" y="0"/>
                  </a:moveTo>
                  <a:lnTo>
                    <a:pt x="321206" y="239164"/>
                  </a:lnTo>
                  <a:lnTo>
                    <a:pt x="252137" y="242652"/>
                  </a:lnTo>
                  <a:lnTo>
                    <a:pt x="139796" y="264840"/>
                  </a:lnTo>
                  <a:lnTo>
                    <a:pt x="0" y="55744"/>
                  </a:lnTo>
                  <a:lnTo>
                    <a:pt x="40046" y="41783"/>
                  </a:lnTo>
                  <a:cubicBezTo>
                    <a:pt x="100445" y="23816"/>
                    <a:pt x="163180" y="11274"/>
                    <a:pt x="227685" y="4723"/>
                  </a:cubicBezTo>
                  <a:lnTo>
                    <a:pt x="321206" y="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3879075-6616-4D03-BF19-9CB8CF1B6AA4}"/>
                </a:ext>
              </a:extLst>
            </p:cNvPr>
            <p:cNvSpPr/>
            <p:nvPr/>
          </p:nvSpPr>
          <p:spPr>
            <a:xfrm>
              <a:off x="5229859" y="2433132"/>
              <a:ext cx="730384" cy="928066"/>
            </a:xfrm>
            <a:custGeom>
              <a:avLst/>
              <a:gdLst>
                <a:gd name="connsiteX0" fmla="*/ 594012 w 730384"/>
                <a:gd name="connsiteY0" fmla="*/ 0 h 928066"/>
                <a:gd name="connsiteX1" fmla="*/ 730384 w 730384"/>
                <a:gd name="connsiteY1" fmla="*/ 203976 h 928066"/>
                <a:gd name="connsiteX2" fmla="*/ 666363 w 730384"/>
                <a:gd name="connsiteY2" fmla="*/ 229645 h 928066"/>
                <a:gd name="connsiteX3" fmla="*/ 239163 w 730384"/>
                <a:gd name="connsiteY3" fmla="*/ 928066 h 928066"/>
                <a:gd name="connsiteX4" fmla="*/ 0 w 730384"/>
                <a:gd name="connsiteY4" fmla="*/ 928066 h 928066"/>
                <a:gd name="connsiteX5" fmla="*/ 557484 w 730384"/>
                <a:gd name="connsiteY5" fmla="*/ 16645 h 928066"/>
                <a:gd name="connsiteX6" fmla="*/ 594012 w 730384"/>
                <a:gd name="connsiteY6" fmla="*/ 0 h 92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384" h="928066">
                  <a:moveTo>
                    <a:pt x="594012" y="0"/>
                  </a:moveTo>
                  <a:lnTo>
                    <a:pt x="730384" y="203976"/>
                  </a:lnTo>
                  <a:lnTo>
                    <a:pt x="666363" y="229645"/>
                  </a:lnTo>
                  <a:cubicBezTo>
                    <a:pt x="412745" y="359548"/>
                    <a:pt x="239163" y="623536"/>
                    <a:pt x="239163" y="928066"/>
                  </a:cubicBezTo>
                  <a:lnTo>
                    <a:pt x="0" y="928066"/>
                  </a:lnTo>
                  <a:cubicBezTo>
                    <a:pt x="0" y="530663"/>
                    <a:pt x="226518" y="186166"/>
                    <a:pt x="557484" y="16645"/>
                  </a:cubicBezTo>
                  <a:lnTo>
                    <a:pt x="594012" y="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CDB22D3-3C97-4789-BF55-341621300C4E}"/>
                </a:ext>
              </a:extLst>
            </p:cNvPr>
            <p:cNvSpPr/>
            <p:nvPr/>
          </p:nvSpPr>
          <p:spPr>
            <a:xfrm>
              <a:off x="4754574" y="2244252"/>
              <a:ext cx="1540745" cy="1486647"/>
            </a:xfrm>
            <a:prstGeom prst="ellipse">
              <a:avLst/>
            </a:prstGeom>
            <a:gradFill flip="none" rotWithShape="1">
              <a:gsLst>
                <a:gs pos="77000">
                  <a:srgbClr val="EEEEEE">
                    <a:alpha val="0"/>
                  </a:srgb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8FD3907-5970-4FFD-95F5-CD4E431748A4}"/>
                </a:ext>
              </a:extLst>
            </p:cNvPr>
            <p:cNvSpPr/>
            <p:nvPr/>
          </p:nvSpPr>
          <p:spPr>
            <a:xfrm>
              <a:off x="4999652" y="2150628"/>
              <a:ext cx="1537489" cy="1278373"/>
            </a:xfrm>
            <a:custGeom>
              <a:avLst/>
              <a:gdLst>
                <a:gd name="connsiteX0" fmla="*/ 1210571 w 1537489"/>
                <a:gd name="connsiteY0" fmla="*/ 0 h 1278373"/>
                <a:gd name="connsiteX1" fmla="*/ 1454544 w 1537489"/>
                <a:gd name="connsiteY1" fmla="*/ 24595 h 1278373"/>
                <a:gd name="connsiteX2" fmla="*/ 1537489 w 1537489"/>
                <a:gd name="connsiteY2" fmla="*/ 45922 h 1278373"/>
                <a:gd name="connsiteX3" fmla="*/ 1537489 w 1537489"/>
                <a:gd name="connsiteY3" fmla="*/ 150190 h 1278373"/>
                <a:gd name="connsiteX4" fmla="*/ 1434172 w 1537489"/>
                <a:gd name="connsiteY4" fmla="*/ 123624 h 1278373"/>
                <a:gd name="connsiteX5" fmla="*/ 1210571 w 1537489"/>
                <a:gd name="connsiteY5" fmla="*/ 101083 h 1278373"/>
                <a:gd name="connsiteX6" fmla="*/ 101083 w 1537489"/>
                <a:gd name="connsiteY6" fmla="*/ 1210571 h 1278373"/>
                <a:gd name="connsiteX7" fmla="*/ 104507 w 1537489"/>
                <a:gd name="connsiteY7" fmla="*/ 1278373 h 1278373"/>
                <a:gd name="connsiteX8" fmla="*/ 3424 w 1537489"/>
                <a:gd name="connsiteY8" fmla="*/ 1278373 h 1278373"/>
                <a:gd name="connsiteX9" fmla="*/ 0 w 1537489"/>
                <a:gd name="connsiteY9" fmla="*/ 1210571 h 1278373"/>
                <a:gd name="connsiteX10" fmla="*/ 1210571 w 1537489"/>
                <a:gd name="connsiteY10" fmla="*/ 0 h 127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7489" h="1278373">
                  <a:moveTo>
                    <a:pt x="1210571" y="0"/>
                  </a:moveTo>
                  <a:cubicBezTo>
                    <a:pt x="1294144" y="0"/>
                    <a:pt x="1375738" y="8469"/>
                    <a:pt x="1454544" y="24595"/>
                  </a:cubicBezTo>
                  <a:lnTo>
                    <a:pt x="1537489" y="45922"/>
                  </a:lnTo>
                  <a:lnTo>
                    <a:pt x="1537489" y="150190"/>
                  </a:lnTo>
                  <a:lnTo>
                    <a:pt x="1434172" y="123624"/>
                  </a:lnTo>
                  <a:cubicBezTo>
                    <a:pt x="1361947" y="108845"/>
                    <a:pt x="1287165" y="101083"/>
                    <a:pt x="1210571" y="101083"/>
                  </a:cubicBezTo>
                  <a:cubicBezTo>
                    <a:pt x="597818" y="101083"/>
                    <a:pt x="101083" y="597818"/>
                    <a:pt x="101083" y="1210571"/>
                  </a:cubicBezTo>
                  <a:lnTo>
                    <a:pt x="104507" y="1278373"/>
                  </a:lnTo>
                  <a:lnTo>
                    <a:pt x="3424" y="1278373"/>
                  </a:lnTo>
                  <a:lnTo>
                    <a:pt x="0" y="1210571"/>
                  </a:lnTo>
                  <a:cubicBezTo>
                    <a:pt x="0" y="541991"/>
                    <a:pt x="541991" y="0"/>
                    <a:pt x="1210571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D27645E-5A90-40AB-A9D2-D73D5AF54AB0}"/>
              </a:ext>
            </a:extLst>
          </p:cNvPr>
          <p:cNvSpPr txBox="1"/>
          <p:nvPr/>
        </p:nvSpPr>
        <p:spPr>
          <a:xfrm>
            <a:off x="387309" y="2029638"/>
            <a:ext cx="1840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MARKETING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33092E-4B9F-4F76-A08D-DF5FB93F1D8C}"/>
              </a:ext>
            </a:extLst>
          </p:cNvPr>
          <p:cNvSpPr txBox="1"/>
          <p:nvPr/>
        </p:nvSpPr>
        <p:spPr>
          <a:xfrm>
            <a:off x="10044027" y="2041556"/>
            <a:ext cx="798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62%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612C12E-94A8-455D-9F76-8E3CF8D94FAC}"/>
              </a:ext>
            </a:extLst>
          </p:cNvPr>
          <p:cNvSpPr/>
          <p:nvPr/>
        </p:nvSpPr>
        <p:spPr>
          <a:xfrm>
            <a:off x="2394858" y="2800850"/>
            <a:ext cx="8302172" cy="30480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EEF1AF6-E141-49D6-8DB0-1A5E5D4954DB}"/>
              </a:ext>
            </a:extLst>
          </p:cNvPr>
          <p:cNvSpPr/>
          <p:nvPr/>
        </p:nvSpPr>
        <p:spPr>
          <a:xfrm>
            <a:off x="2394858" y="2800850"/>
            <a:ext cx="6766560" cy="3048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CC00"/>
              </a:gs>
              <a:gs pos="77000">
                <a:srgbClr val="FF99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EAEE9B0-0790-4865-B8E1-D32F42309AC1}"/>
              </a:ext>
            </a:extLst>
          </p:cNvPr>
          <p:cNvGrpSpPr/>
          <p:nvPr/>
        </p:nvGrpSpPr>
        <p:grpSpPr>
          <a:xfrm>
            <a:off x="2249575" y="2633326"/>
            <a:ext cx="769186" cy="738620"/>
            <a:chOff x="4754574" y="2132503"/>
            <a:chExt cx="3442927" cy="330611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509E737-88DC-40CB-B0CF-6ADEEF78BCCD}"/>
                </a:ext>
              </a:extLst>
            </p:cNvPr>
            <p:cNvSpPr/>
            <p:nvPr/>
          </p:nvSpPr>
          <p:spPr>
            <a:xfrm>
              <a:off x="5563567" y="2897165"/>
              <a:ext cx="2633934" cy="2541453"/>
            </a:xfrm>
            <a:prstGeom prst="ellipse">
              <a:avLst/>
            </a:prstGeom>
            <a:gradFill flip="none" rotWithShape="1">
              <a:gsLst>
                <a:gs pos="77000">
                  <a:srgbClr val="EEEEEE">
                    <a:alpha val="0"/>
                  </a:srgbClr>
                </a:gs>
                <a:gs pos="0">
                  <a:schemeClr val="tx1">
                    <a:alpha val="6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90DF0A4-D5F0-4541-9907-1545D9B65682}"/>
                </a:ext>
              </a:extLst>
            </p:cNvPr>
            <p:cNvSpPr/>
            <p:nvPr/>
          </p:nvSpPr>
          <p:spPr>
            <a:xfrm>
              <a:off x="4934203" y="2137240"/>
              <a:ext cx="2514600" cy="2514600"/>
            </a:xfrm>
            <a:prstGeom prst="ellipse">
              <a:avLst/>
            </a:prstGeom>
            <a:gradFill flip="none" rotWithShape="1">
              <a:gsLst>
                <a:gs pos="885">
                  <a:srgbClr val="FF9900"/>
                </a:gs>
                <a:gs pos="29000">
                  <a:srgbClr val="FFCC00"/>
                </a:gs>
                <a:gs pos="86000">
                  <a:srgbClr val="FF9900"/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55245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Circle: Hollow 21">
              <a:extLst>
                <a:ext uri="{FF2B5EF4-FFF2-40B4-BE49-F238E27FC236}">
                  <a16:creationId xmlns:a16="http://schemas.microsoft.com/office/drawing/2014/main" id="{72990A09-B638-4EF6-81FD-AA2D9A9D4B46}"/>
                </a:ext>
              </a:extLst>
            </p:cNvPr>
            <p:cNvSpPr/>
            <p:nvPr/>
          </p:nvSpPr>
          <p:spPr>
            <a:xfrm>
              <a:off x="4920625" y="2132503"/>
              <a:ext cx="2514600" cy="2514600"/>
            </a:xfrm>
            <a:prstGeom prst="donut">
              <a:avLst>
                <a:gd name="adj" fmla="val 11685"/>
              </a:avLst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05A02EE-4389-44E7-A25B-1A4CFDC5E843}"/>
                </a:ext>
              </a:extLst>
            </p:cNvPr>
            <p:cNvSpPr/>
            <p:nvPr/>
          </p:nvSpPr>
          <p:spPr>
            <a:xfrm>
              <a:off x="5920918" y="2338381"/>
              <a:ext cx="321206" cy="264840"/>
            </a:xfrm>
            <a:custGeom>
              <a:avLst/>
              <a:gdLst>
                <a:gd name="connsiteX0" fmla="*/ 321206 w 321206"/>
                <a:gd name="connsiteY0" fmla="*/ 0 h 264840"/>
                <a:gd name="connsiteX1" fmla="*/ 321206 w 321206"/>
                <a:gd name="connsiteY1" fmla="*/ 239164 h 264840"/>
                <a:gd name="connsiteX2" fmla="*/ 252137 w 321206"/>
                <a:gd name="connsiteY2" fmla="*/ 242652 h 264840"/>
                <a:gd name="connsiteX3" fmla="*/ 139796 w 321206"/>
                <a:gd name="connsiteY3" fmla="*/ 264840 h 264840"/>
                <a:gd name="connsiteX4" fmla="*/ 0 w 321206"/>
                <a:gd name="connsiteY4" fmla="*/ 55744 h 264840"/>
                <a:gd name="connsiteX5" fmla="*/ 40046 w 321206"/>
                <a:gd name="connsiteY5" fmla="*/ 41783 h 264840"/>
                <a:gd name="connsiteX6" fmla="*/ 227685 w 321206"/>
                <a:gd name="connsiteY6" fmla="*/ 4723 h 264840"/>
                <a:gd name="connsiteX7" fmla="*/ 321206 w 321206"/>
                <a:gd name="connsiteY7" fmla="*/ 0 h 26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1206" h="264840">
                  <a:moveTo>
                    <a:pt x="321206" y="0"/>
                  </a:moveTo>
                  <a:lnTo>
                    <a:pt x="321206" y="239164"/>
                  </a:lnTo>
                  <a:lnTo>
                    <a:pt x="252137" y="242652"/>
                  </a:lnTo>
                  <a:lnTo>
                    <a:pt x="139796" y="264840"/>
                  </a:lnTo>
                  <a:lnTo>
                    <a:pt x="0" y="55744"/>
                  </a:lnTo>
                  <a:lnTo>
                    <a:pt x="40046" y="41783"/>
                  </a:lnTo>
                  <a:cubicBezTo>
                    <a:pt x="100445" y="23816"/>
                    <a:pt x="163180" y="11274"/>
                    <a:pt x="227685" y="4723"/>
                  </a:cubicBezTo>
                  <a:lnTo>
                    <a:pt x="321206" y="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92B36F-1070-47DC-80FB-4CB5C09EB23C}"/>
                </a:ext>
              </a:extLst>
            </p:cNvPr>
            <p:cNvSpPr/>
            <p:nvPr/>
          </p:nvSpPr>
          <p:spPr>
            <a:xfrm>
              <a:off x="5229859" y="2433132"/>
              <a:ext cx="730384" cy="928066"/>
            </a:xfrm>
            <a:custGeom>
              <a:avLst/>
              <a:gdLst>
                <a:gd name="connsiteX0" fmla="*/ 594012 w 730384"/>
                <a:gd name="connsiteY0" fmla="*/ 0 h 928066"/>
                <a:gd name="connsiteX1" fmla="*/ 730384 w 730384"/>
                <a:gd name="connsiteY1" fmla="*/ 203976 h 928066"/>
                <a:gd name="connsiteX2" fmla="*/ 666363 w 730384"/>
                <a:gd name="connsiteY2" fmla="*/ 229645 h 928066"/>
                <a:gd name="connsiteX3" fmla="*/ 239163 w 730384"/>
                <a:gd name="connsiteY3" fmla="*/ 928066 h 928066"/>
                <a:gd name="connsiteX4" fmla="*/ 0 w 730384"/>
                <a:gd name="connsiteY4" fmla="*/ 928066 h 928066"/>
                <a:gd name="connsiteX5" fmla="*/ 557484 w 730384"/>
                <a:gd name="connsiteY5" fmla="*/ 16645 h 928066"/>
                <a:gd name="connsiteX6" fmla="*/ 594012 w 730384"/>
                <a:gd name="connsiteY6" fmla="*/ 0 h 92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384" h="928066">
                  <a:moveTo>
                    <a:pt x="594012" y="0"/>
                  </a:moveTo>
                  <a:lnTo>
                    <a:pt x="730384" y="203976"/>
                  </a:lnTo>
                  <a:lnTo>
                    <a:pt x="666363" y="229645"/>
                  </a:lnTo>
                  <a:cubicBezTo>
                    <a:pt x="412745" y="359548"/>
                    <a:pt x="239163" y="623536"/>
                    <a:pt x="239163" y="928066"/>
                  </a:cubicBezTo>
                  <a:lnTo>
                    <a:pt x="0" y="928066"/>
                  </a:lnTo>
                  <a:cubicBezTo>
                    <a:pt x="0" y="530663"/>
                    <a:pt x="226518" y="186166"/>
                    <a:pt x="557484" y="16645"/>
                  </a:cubicBezTo>
                  <a:lnTo>
                    <a:pt x="594012" y="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D913476-CAE0-47E6-98AC-FC024D662DDD}"/>
                </a:ext>
              </a:extLst>
            </p:cNvPr>
            <p:cNvSpPr/>
            <p:nvPr/>
          </p:nvSpPr>
          <p:spPr>
            <a:xfrm>
              <a:off x="4754574" y="2244252"/>
              <a:ext cx="1540745" cy="1486647"/>
            </a:xfrm>
            <a:prstGeom prst="ellipse">
              <a:avLst/>
            </a:prstGeom>
            <a:gradFill flip="none" rotWithShape="1">
              <a:gsLst>
                <a:gs pos="77000">
                  <a:srgbClr val="EEEEEE">
                    <a:alpha val="0"/>
                  </a:srgb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5068FF5-3CA4-41FD-B7B4-E0CECEE3E3B0}"/>
                </a:ext>
              </a:extLst>
            </p:cNvPr>
            <p:cNvSpPr/>
            <p:nvPr/>
          </p:nvSpPr>
          <p:spPr>
            <a:xfrm>
              <a:off x="4999652" y="2150628"/>
              <a:ext cx="1537489" cy="1278373"/>
            </a:xfrm>
            <a:custGeom>
              <a:avLst/>
              <a:gdLst>
                <a:gd name="connsiteX0" fmla="*/ 1210571 w 1537489"/>
                <a:gd name="connsiteY0" fmla="*/ 0 h 1278373"/>
                <a:gd name="connsiteX1" fmla="*/ 1454544 w 1537489"/>
                <a:gd name="connsiteY1" fmla="*/ 24595 h 1278373"/>
                <a:gd name="connsiteX2" fmla="*/ 1537489 w 1537489"/>
                <a:gd name="connsiteY2" fmla="*/ 45922 h 1278373"/>
                <a:gd name="connsiteX3" fmla="*/ 1537489 w 1537489"/>
                <a:gd name="connsiteY3" fmla="*/ 150190 h 1278373"/>
                <a:gd name="connsiteX4" fmla="*/ 1434172 w 1537489"/>
                <a:gd name="connsiteY4" fmla="*/ 123624 h 1278373"/>
                <a:gd name="connsiteX5" fmla="*/ 1210571 w 1537489"/>
                <a:gd name="connsiteY5" fmla="*/ 101083 h 1278373"/>
                <a:gd name="connsiteX6" fmla="*/ 101083 w 1537489"/>
                <a:gd name="connsiteY6" fmla="*/ 1210571 h 1278373"/>
                <a:gd name="connsiteX7" fmla="*/ 104507 w 1537489"/>
                <a:gd name="connsiteY7" fmla="*/ 1278373 h 1278373"/>
                <a:gd name="connsiteX8" fmla="*/ 3424 w 1537489"/>
                <a:gd name="connsiteY8" fmla="*/ 1278373 h 1278373"/>
                <a:gd name="connsiteX9" fmla="*/ 0 w 1537489"/>
                <a:gd name="connsiteY9" fmla="*/ 1210571 h 1278373"/>
                <a:gd name="connsiteX10" fmla="*/ 1210571 w 1537489"/>
                <a:gd name="connsiteY10" fmla="*/ 0 h 127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7489" h="1278373">
                  <a:moveTo>
                    <a:pt x="1210571" y="0"/>
                  </a:moveTo>
                  <a:cubicBezTo>
                    <a:pt x="1294144" y="0"/>
                    <a:pt x="1375738" y="8469"/>
                    <a:pt x="1454544" y="24595"/>
                  </a:cubicBezTo>
                  <a:lnTo>
                    <a:pt x="1537489" y="45922"/>
                  </a:lnTo>
                  <a:lnTo>
                    <a:pt x="1537489" y="150190"/>
                  </a:lnTo>
                  <a:lnTo>
                    <a:pt x="1434172" y="123624"/>
                  </a:lnTo>
                  <a:cubicBezTo>
                    <a:pt x="1361947" y="108845"/>
                    <a:pt x="1287165" y="101083"/>
                    <a:pt x="1210571" y="101083"/>
                  </a:cubicBezTo>
                  <a:cubicBezTo>
                    <a:pt x="597818" y="101083"/>
                    <a:pt x="101083" y="597818"/>
                    <a:pt x="101083" y="1210571"/>
                  </a:cubicBezTo>
                  <a:lnTo>
                    <a:pt x="104507" y="1278373"/>
                  </a:lnTo>
                  <a:lnTo>
                    <a:pt x="3424" y="1278373"/>
                  </a:lnTo>
                  <a:lnTo>
                    <a:pt x="0" y="1210571"/>
                  </a:lnTo>
                  <a:cubicBezTo>
                    <a:pt x="0" y="541991"/>
                    <a:pt x="541991" y="0"/>
                    <a:pt x="1210571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451F2CE-D12B-40DC-BD56-CAC4B94D86D6}"/>
              </a:ext>
            </a:extLst>
          </p:cNvPr>
          <p:cNvSpPr txBox="1"/>
          <p:nvPr/>
        </p:nvSpPr>
        <p:spPr>
          <a:xfrm>
            <a:off x="387309" y="2783973"/>
            <a:ext cx="1840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FINANCE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DB34A6-BCFE-4DCE-83DD-5532A5489616}"/>
              </a:ext>
            </a:extLst>
          </p:cNvPr>
          <p:cNvSpPr txBox="1"/>
          <p:nvPr/>
        </p:nvSpPr>
        <p:spPr>
          <a:xfrm>
            <a:off x="10044027" y="2795891"/>
            <a:ext cx="798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80%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9EB375-0AF2-4C1D-A3B7-181D48176001}"/>
              </a:ext>
            </a:extLst>
          </p:cNvPr>
          <p:cNvSpPr/>
          <p:nvPr/>
        </p:nvSpPr>
        <p:spPr>
          <a:xfrm>
            <a:off x="2394858" y="3520039"/>
            <a:ext cx="8302172" cy="30480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440AADA-270B-41CD-BF3E-ECEF411E9251}"/>
              </a:ext>
            </a:extLst>
          </p:cNvPr>
          <p:cNvSpPr/>
          <p:nvPr/>
        </p:nvSpPr>
        <p:spPr>
          <a:xfrm>
            <a:off x="2394858" y="3520039"/>
            <a:ext cx="5486400" cy="3048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CC99"/>
              </a:gs>
              <a:gs pos="77000">
                <a:srgbClr val="0099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35BB952-564D-4227-9B0C-8687EB405B34}"/>
              </a:ext>
            </a:extLst>
          </p:cNvPr>
          <p:cNvGrpSpPr/>
          <p:nvPr/>
        </p:nvGrpSpPr>
        <p:grpSpPr>
          <a:xfrm>
            <a:off x="2249575" y="3373508"/>
            <a:ext cx="769186" cy="738620"/>
            <a:chOff x="4754574" y="2132503"/>
            <a:chExt cx="3442927" cy="3306115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64BD797-4C04-46E5-B3D7-F0AB10F7EAB6}"/>
                </a:ext>
              </a:extLst>
            </p:cNvPr>
            <p:cNvSpPr/>
            <p:nvPr/>
          </p:nvSpPr>
          <p:spPr>
            <a:xfrm>
              <a:off x="5563567" y="2897165"/>
              <a:ext cx="2633934" cy="2541453"/>
            </a:xfrm>
            <a:prstGeom prst="ellipse">
              <a:avLst/>
            </a:prstGeom>
            <a:gradFill flip="none" rotWithShape="1">
              <a:gsLst>
                <a:gs pos="77000">
                  <a:srgbClr val="EEEEEE">
                    <a:alpha val="0"/>
                  </a:srgbClr>
                </a:gs>
                <a:gs pos="0">
                  <a:schemeClr val="tx1">
                    <a:alpha val="6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8936E9C-DA83-4177-80AB-E5D6E9C1ECC2}"/>
                </a:ext>
              </a:extLst>
            </p:cNvPr>
            <p:cNvSpPr/>
            <p:nvPr/>
          </p:nvSpPr>
          <p:spPr>
            <a:xfrm>
              <a:off x="4934203" y="2137240"/>
              <a:ext cx="2514600" cy="2514600"/>
            </a:xfrm>
            <a:prstGeom prst="ellipse">
              <a:avLst/>
            </a:prstGeom>
            <a:gradFill flip="none" rotWithShape="1">
              <a:gsLst>
                <a:gs pos="885">
                  <a:srgbClr val="009999"/>
                </a:gs>
                <a:gs pos="29000">
                  <a:srgbClr val="00CC99"/>
                </a:gs>
                <a:gs pos="86000">
                  <a:srgbClr val="009999"/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55245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Circle: Hollow 33">
              <a:extLst>
                <a:ext uri="{FF2B5EF4-FFF2-40B4-BE49-F238E27FC236}">
                  <a16:creationId xmlns:a16="http://schemas.microsoft.com/office/drawing/2014/main" id="{1BACB348-400E-483F-88EA-2478963DA15C}"/>
                </a:ext>
              </a:extLst>
            </p:cNvPr>
            <p:cNvSpPr/>
            <p:nvPr/>
          </p:nvSpPr>
          <p:spPr>
            <a:xfrm>
              <a:off x="4920625" y="2132503"/>
              <a:ext cx="2514600" cy="2514600"/>
            </a:xfrm>
            <a:prstGeom prst="donut">
              <a:avLst>
                <a:gd name="adj" fmla="val 11685"/>
              </a:avLst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6958CFE-5409-4549-B415-A02E9AB414EB}"/>
                </a:ext>
              </a:extLst>
            </p:cNvPr>
            <p:cNvSpPr/>
            <p:nvPr/>
          </p:nvSpPr>
          <p:spPr>
            <a:xfrm>
              <a:off x="5920918" y="2338381"/>
              <a:ext cx="321206" cy="264840"/>
            </a:xfrm>
            <a:custGeom>
              <a:avLst/>
              <a:gdLst>
                <a:gd name="connsiteX0" fmla="*/ 321206 w 321206"/>
                <a:gd name="connsiteY0" fmla="*/ 0 h 264840"/>
                <a:gd name="connsiteX1" fmla="*/ 321206 w 321206"/>
                <a:gd name="connsiteY1" fmla="*/ 239164 h 264840"/>
                <a:gd name="connsiteX2" fmla="*/ 252137 w 321206"/>
                <a:gd name="connsiteY2" fmla="*/ 242652 h 264840"/>
                <a:gd name="connsiteX3" fmla="*/ 139796 w 321206"/>
                <a:gd name="connsiteY3" fmla="*/ 264840 h 264840"/>
                <a:gd name="connsiteX4" fmla="*/ 0 w 321206"/>
                <a:gd name="connsiteY4" fmla="*/ 55744 h 264840"/>
                <a:gd name="connsiteX5" fmla="*/ 40046 w 321206"/>
                <a:gd name="connsiteY5" fmla="*/ 41783 h 264840"/>
                <a:gd name="connsiteX6" fmla="*/ 227685 w 321206"/>
                <a:gd name="connsiteY6" fmla="*/ 4723 h 264840"/>
                <a:gd name="connsiteX7" fmla="*/ 321206 w 321206"/>
                <a:gd name="connsiteY7" fmla="*/ 0 h 26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1206" h="264840">
                  <a:moveTo>
                    <a:pt x="321206" y="0"/>
                  </a:moveTo>
                  <a:lnTo>
                    <a:pt x="321206" y="239164"/>
                  </a:lnTo>
                  <a:lnTo>
                    <a:pt x="252137" y="242652"/>
                  </a:lnTo>
                  <a:lnTo>
                    <a:pt x="139796" y="264840"/>
                  </a:lnTo>
                  <a:lnTo>
                    <a:pt x="0" y="55744"/>
                  </a:lnTo>
                  <a:lnTo>
                    <a:pt x="40046" y="41783"/>
                  </a:lnTo>
                  <a:cubicBezTo>
                    <a:pt x="100445" y="23816"/>
                    <a:pt x="163180" y="11274"/>
                    <a:pt x="227685" y="4723"/>
                  </a:cubicBezTo>
                  <a:lnTo>
                    <a:pt x="321206" y="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DB730BB-48B0-48B8-8133-1E43AE6FFF7B}"/>
                </a:ext>
              </a:extLst>
            </p:cNvPr>
            <p:cNvSpPr/>
            <p:nvPr/>
          </p:nvSpPr>
          <p:spPr>
            <a:xfrm>
              <a:off x="5229859" y="2433132"/>
              <a:ext cx="730384" cy="928066"/>
            </a:xfrm>
            <a:custGeom>
              <a:avLst/>
              <a:gdLst>
                <a:gd name="connsiteX0" fmla="*/ 594012 w 730384"/>
                <a:gd name="connsiteY0" fmla="*/ 0 h 928066"/>
                <a:gd name="connsiteX1" fmla="*/ 730384 w 730384"/>
                <a:gd name="connsiteY1" fmla="*/ 203976 h 928066"/>
                <a:gd name="connsiteX2" fmla="*/ 666363 w 730384"/>
                <a:gd name="connsiteY2" fmla="*/ 229645 h 928066"/>
                <a:gd name="connsiteX3" fmla="*/ 239163 w 730384"/>
                <a:gd name="connsiteY3" fmla="*/ 928066 h 928066"/>
                <a:gd name="connsiteX4" fmla="*/ 0 w 730384"/>
                <a:gd name="connsiteY4" fmla="*/ 928066 h 928066"/>
                <a:gd name="connsiteX5" fmla="*/ 557484 w 730384"/>
                <a:gd name="connsiteY5" fmla="*/ 16645 h 928066"/>
                <a:gd name="connsiteX6" fmla="*/ 594012 w 730384"/>
                <a:gd name="connsiteY6" fmla="*/ 0 h 92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384" h="928066">
                  <a:moveTo>
                    <a:pt x="594012" y="0"/>
                  </a:moveTo>
                  <a:lnTo>
                    <a:pt x="730384" y="203976"/>
                  </a:lnTo>
                  <a:lnTo>
                    <a:pt x="666363" y="229645"/>
                  </a:lnTo>
                  <a:cubicBezTo>
                    <a:pt x="412745" y="359548"/>
                    <a:pt x="239163" y="623536"/>
                    <a:pt x="239163" y="928066"/>
                  </a:cubicBezTo>
                  <a:lnTo>
                    <a:pt x="0" y="928066"/>
                  </a:lnTo>
                  <a:cubicBezTo>
                    <a:pt x="0" y="530663"/>
                    <a:pt x="226518" y="186166"/>
                    <a:pt x="557484" y="16645"/>
                  </a:cubicBezTo>
                  <a:lnTo>
                    <a:pt x="594012" y="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545CF04-E34F-4D03-B014-13BDC93F0EA1}"/>
                </a:ext>
              </a:extLst>
            </p:cNvPr>
            <p:cNvSpPr/>
            <p:nvPr/>
          </p:nvSpPr>
          <p:spPr>
            <a:xfrm>
              <a:off x="4754574" y="2244252"/>
              <a:ext cx="1540745" cy="1486647"/>
            </a:xfrm>
            <a:prstGeom prst="ellipse">
              <a:avLst/>
            </a:prstGeom>
            <a:gradFill flip="none" rotWithShape="1">
              <a:gsLst>
                <a:gs pos="77000">
                  <a:srgbClr val="EEEEEE">
                    <a:alpha val="0"/>
                  </a:srgb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81B032C-F451-4E58-8A87-139F2ACD3285}"/>
                </a:ext>
              </a:extLst>
            </p:cNvPr>
            <p:cNvSpPr/>
            <p:nvPr/>
          </p:nvSpPr>
          <p:spPr>
            <a:xfrm>
              <a:off x="4999652" y="2150628"/>
              <a:ext cx="1537489" cy="1278373"/>
            </a:xfrm>
            <a:custGeom>
              <a:avLst/>
              <a:gdLst>
                <a:gd name="connsiteX0" fmla="*/ 1210571 w 1537489"/>
                <a:gd name="connsiteY0" fmla="*/ 0 h 1278373"/>
                <a:gd name="connsiteX1" fmla="*/ 1454544 w 1537489"/>
                <a:gd name="connsiteY1" fmla="*/ 24595 h 1278373"/>
                <a:gd name="connsiteX2" fmla="*/ 1537489 w 1537489"/>
                <a:gd name="connsiteY2" fmla="*/ 45922 h 1278373"/>
                <a:gd name="connsiteX3" fmla="*/ 1537489 w 1537489"/>
                <a:gd name="connsiteY3" fmla="*/ 150190 h 1278373"/>
                <a:gd name="connsiteX4" fmla="*/ 1434172 w 1537489"/>
                <a:gd name="connsiteY4" fmla="*/ 123624 h 1278373"/>
                <a:gd name="connsiteX5" fmla="*/ 1210571 w 1537489"/>
                <a:gd name="connsiteY5" fmla="*/ 101083 h 1278373"/>
                <a:gd name="connsiteX6" fmla="*/ 101083 w 1537489"/>
                <a:gd name="connsiteY6" fmla="*/ 1210571 h 1278373"/>
                <a:gd name="connsiteX7" fmla="*/ 104507 w 1537489"/>
                <a:gd name="connsiteY7" fmla="*/ 1278373 h 1278373"/>
                <a:gd name="connsiteX8" fmla="*/ 3424 w 1537489"/>
                <a:gd name="connsiteY8" fmla="*/ 1278373 h 1278373"/>
                <a:gd name="connsiteX9" fmla="*/ 0 w 1537489"/>
                <a:gd name="connsiteY9" fmla="*/ 1210571 h 1278373"/>
                <a:gd name="connsiteX10" fmla="*/ 1210571 w 1537489"/>
                <a:gd name="connsiteY10" fmla="*/ 0 h 127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7489" h="1278373">
                  <a:moveTo>
                    <a:pt x="1210571" y="0"/>
                  </a:moveTo>
                  <a:cubicBezTo>
                    <a:pt x="1294144" y="0"/>
                    <a:pt x="1375738" y="8469"/>
                    <a:pt x="1454544" y="24595"/>
                  </a:cubicBezTo>
                  <a:lnTo>
                    <a:pt x="1537489" y="45922"/>
                  </a:lnTo>
                  <a:lnTo>
                    <a:pt x="1537489" y="150190"/>
                  </a:lnTo>
                  <a:lnTo>
                    <a:pt x="1434172" y="123624"/>
                  </a:lnTo>
                  <a:cubicBezTo>
                    <a:pt x="1361947" y="108845"/>
                    <a:pt x="1287165" y="101083"/>
                    <a:pt x="1210571" y="101083"/>
                  </a:cubicBezTo>
                  <a:cubicBezTo>
                    <a:pt x="597818" y="101083"/>
                    <a:pt x="101083" y="597818"/>
                    <a:pt x="101083" y="1210571"/>
                  </a:cubicBezTo>
                  <a:lnTo>
                    <a:pt x="104507" y="1278373"/>
                  </a:lnTo>
                  <a:lnTo>
                    <a:pt x="3424" y="1278373"/>
                  </a:lnTo>
                  <a:lnTo>
                    <a:pt x="0" y="1210571"/>
                  </a:lnTo>
                  <a:cubicBezTo>
                    <a:pt x="0" y="541991"/>
                    <a:pt x="541991" y="0"/>
                    <a:pt x="1210571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49B843D-1E5B-41FF-A1BC-1976864FCC32}"/>
              </a:ext>
            </a:extLst>
          </p:cNvPr>
          <p:cNvSpPr txBox="1"/>
          <p:nvPr/>
        </p:nvSpPr>
        <p:spPr>
          <a:xfrm>
            <a:off x="290286" y="3503162"/>
            <a:ext cx="1937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MANUFACTURING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BA0C26-0616-45EC-AD61-708D4ABF8AC5}"/>
              </a:ext>
            </a:extLst>
          </p:cNvPr>
          <p:cNvSpPr txBox="1"/>
          <p:nvPr/>
        </p:nvSpPr>
        <p:spPr>
          <a:xfrm>
            <a:off x="10044027" y="3515080"/>
            <a:ext cx="798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55%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BFDC395-D581-47F2-97A6-B6CE523288FE}"/>
              </a:ext>
            </a:extLst>
          </p:cNvPr>
          <p:cNvSpPr/>
          <p:nvPr/>
        </p:nvSpPr>
        <p:spPr>
          <a:xfrm>
            <a:off x="2394858" y="4266488"/>
            <a:ext cx="8302172" cy="30480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EC0E9D5-4851-4A64-B579-3E313F77E6CD}"/>
              </a:ext>
            </a:extLst>
          </p:cNvPr>
          <p:cNvSpPr/>
          <p:nvPr/>
        </p:nvSpPr>
        <p:spPr>
          <a:xfrm>
            <a:off x="2394858" y="4266488"/>
            <a:ext cx="3931920" cy="3048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3CCFF"/>
              </a:gs>
              <a:gs pos="73000">
                <a:srgbClr val="0066C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F56FFD3-88CA-46BE-BB02-DEBF9C8C0249}"/>
              </a:ext>
            </a:extLst>
          </p:cNvPr>
          <p:cNvGrpSpPr/>
          <p:nvPr/>
        </p:nvGrpSpPr>
        <p:grpSpPr>
          <a:xfrm>
            <a:off x="2249575" y="4122040"/>
            <a:ext cx="769186" cy="738620"/>
            <a:chOff x="4754574" y="2132503"/>
            <a:chExt cx="3442927" cy="3306115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12A4BF9-D29B-424B-A56F-5956BF77263F}"/>
                </a:ext>
              </a:extLst>
            </p:cNvPr>
            <p:cNvSpPr/>
            <p:nvPr/>
          </p:nvSpPr>
          <p:spPr>
            <a:xfrm>
              <a:off x="5563567" y="2897165"/>
              <a:ext cx="2633934" cy="2541453"/>
            </a:xfrm>
            <a:prstGeom prst="ellipse">
              <a:avLst/>
            </a:prstGeom>
            <a:gradFill flip="none" rotWithShape="1">
              <a:gsLst>
                <a:gs pos="77000">
                  <a:srgbClr val="EEEEEE">
                    <a:alpha val="0"/>
                  </a:srgbClr>
                </a:gs>
                <a:gs pos="0">
                  <a:schemeClr val="tx1">
                    <a:alpha val="6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8ECC8DF-03DA-4360-80F3-D0D8E200A001}"/>
                </a:ext>
              </a:extLst>
            </p:cNvPr>
            <p:cNvSpPr/>
            <p:nvPr/>
          </p:nvSpPr>
          <p:spPr>
            <a:xfrm>
              <a:off x="4934203" y="2137240"/>
              <a:ext cx="2514600" cy="2514600"/>
            </a:xfrm>
            <a:prstGeom prst="ellipse">
              <a:avLst/>
            </a:prstGeom>
            <a:gradFill flip="none" rotWithShape="1">
              <a:gsLst>
                <a:gs pos="885">
                  <a:srgbClr val="0066CC"/>
                </a:gs>
                <a:gs pos="29000">
                  <a:srgbClr val="33CCFF"/>
                </a:gs>
                <a:gs pos="86000">
                  <a:srgbClr val="0066CC"/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55245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Circle: Hollow 45">
              <a:extLst>
                <a:ext uri="{FF2B5EF4-FFF2-40B4-BE49-F238E27FC236}">
                  <a16:creationId xmlns:a16="http://schemas.microsoft.com/office/drawing/2014/main" id="{80890D0F-5088-46F0-9780-14D5F0E5605B}"/>
                </a:ext>
              </a:extLst>
            </p:cNvPr>
            <p:cNvSpPr/>
            <p:nvPr/>
          </p:nvSpPr>
          <p:spPr>
            <a:xfrm>
              <a:off x="4920625" y="2132503"/>
              <a:ext cx="2514600" cy="2514600"/>
            </a:xfrm>
            <a:prstGeom prst="donut">
              <a:avLst>
                <a:gd name="adj" fmla="val 11685"/>
              </a:avLst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65A679C-9CB9-4EB5-9D27-C1B081C82DC5}"/>
                </a:ext>
              </a:extLst>
            </p:cNvPr>
            <p:cNvSpPr/>
            <p:nvPr/>
          </p:nvSpPr>
          <p:spPr>
            <a:xfrm>
              <a:off x="5920918" y="2338381"/>
              <a:ext cx="321206" cy="264840"/>
            </a:xfrm>
            <a:custGeom>
              <a:avLst/>
              <a:gdLst>
                <a:gd name="connsiteX0" fmla="*/ 321206 w 321206"/>
                <a:gd name="connsiteY0" fmla="*/ 0 h 264840"/>
                <a:gd name="connsiteX1" fmla="*/ 321206 w 321206"/>
                <a:gd name="connsiteY1" fmla="*/ 239164 h 264840"/>
                <a:gd name="connsiteX2" fmla="*/ 252137 w 321206"/>
                <a:gd name="connsiteY2" fmla="*/ 242652 h 264840"/>
                <a:gd name="connsiteX3" fmla="*/ 139796 w 321206"/>
                <a:gd name="connsiteY3" fmla="*/ 264840 h 264840"/>
                <a:gd name="connsiteX4" fmla="*/ 0 w 321206"/>
                <a:gd name="connsiteY4" fmla="*/ 55744 h 264840"/>
                <a:gd name="connsiteX5" fmla="*/ 40046 w 321206"/>
                <a:gd name="connsiteY5" fmla="*/ 41783 h 264840"/>
                <a:gd name="connsiteX6" fmla="*/ 227685 w 321206"/>
                <a:gd name="connsiteY6" fmla="*/ 4723 h 264840"/>
                <a:gd name="connsiteX7" fmla="*/ 321206 w 321206"/>
                <a:gd name="connsiteY7" fmla="*/ 0 h 26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1206" h="264840">
                  <a:moveTo>
                    <a:pt x="321206" y="0"/>
                  </a:moveTo>
                  <a:lnTo>
                    <a:pt x="321206" y="239164"/>
                  </a:lnTo>
                  <a:lnTo>
                    <a:pt x="252137" y="242652"/>
                  </a:lnTo>
                  <a:lnTo>
                    <a:pt x="139796" y="264840"/>
                  </a:lnTo>
                  <a:lnTo>
                    <a:pt x="0" y="55744"/>
                  </a:lnTo>
                  <a:lnTo>
                    <a:pt x="40046" y="41783"/>
                  </a:lnTo>
                  <a:cubicBezTo>
                    <a:pt x="100445" y="23816"/>
                    <a:pt x="163180" y="11274"/>
                    <a:pt x="227685" y="4723"/>
                  </a:cubicBezTo>
                  <a:lnTo>
                    <a:pt x="321206" y="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5FDFE73-B0C4-4C68-8802-7C34B3E8521F}"/>
                </a:ext>
              </a:extLst>
            </p:cNvPr>
            <p:cNvSpPr/>
            <p:nvPr/>
          </p:nvSpPr>
          <p:spPr>
            <a:xfrm>
              <a:off x="5229859" y="2433132"/>
              <a:ext cx="730384" cy="928066"/>
            </a:xfrm>
            <a:custGeom>
              <a:avLst/>
              <a:gdLst>
                <a:gd name="connsiteX0" fmla="*/ 594012 w 730384"/>
                <a:gd name="connsiteY0" fmla="*/ 0 h 928066"/>
                <a:gd name="connsiteX1" fmla="*/ 730384 w 730384"/>
                <a:gd name="connsiteY1" fmla="*/ 203976 h 928066"/>
                <a:gd name="connsiteX2" fmla="*/ 666363 w 730384"/>
                <a:gd name="connsiteY2" fmla="*/ 229645 h 928066"/>
                <a:gd name="connsiteX3" fmla="*/ 239163 w 730384"/>
                <a:gd name="connsiteY3" fmla="*/ 928066 h 928066"/>
                <a:gd name="connsiteX4" fmla="*/ 0 w 730384"/>
                <a:gd name="connsiteY4" fmla="*/ 928066 h 928066"/>
                <a:gd name="connsiteX5" fmla="*/ 557484 w 730384"/>
                <a:gd name="connsiteY5" fmla="*/ 16645 h 928066"/>
                <a:gd name="connsiteX6" fmla="*/ 594012 w 730384"/>
                <a:gd name="connsiteY6" fmla="*/ 0 h 92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384" h="928066">
                  <a:moveTo>
                    <a:pt x="594012" y="0"/>
                  </a:moveTo>
                  <a:lnTo>
                    <a:pt x="730384" y="203976"/>
                  </a:lnTo>
                  <a:lnTo>
                    <a:pt x="666363" y="229645"/>
                  </a:lnTo>
                  <a:cubicBezTo>
                    <a:pt x="412745" y="359548"/>
                    <a:pt x="239163" y="623536"/>
                    <a:pt x="239163" y="928066"/>
                  </a:cubicBezTo>
                  <a:lnTo>
                    <a:pt x="0" y="928066"/>
                  </a:lnTo>
                  <a:cubicBezTo>
                    <a:pt x="0" y="530663"/>
                    <a:pt x="226518" y="186166"/>
                    <a:pt x="557484" y="16645"/>
                  </a:cubicBezTo>
                  <a:lnTo>
                    <a:pt x="594012" y="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241E402-57B7-4A5F-B2EB-A0C6D977D4E6}"/>
                </a:ext>
              </a:extLst>
            </p:cNvPr>
            <p:cNvSpPr/>
            <p:nvPr/>
          </p:nvSpPr>
          <p:spPr>
            <a:xfrm>
              <a:off x="4754574" y="2244252"/>
              <a:ext cx="1540745" cy="1486647"/>
            </a:xfrm>
            <a:prstGeom prst="ellipse">
              <a:avLst/>
            </a:prstGeom>
            <a:gradFill flip="none" rotWithShape="1">
              <a:gsLst>
                <a:gs pos="77000">
                  <a:srgbClr val="EEEEEE">
                    <a:alpha val="0"/>
                  </a:srgb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E5854A-FCAA-43B6-B186-EA8B5BD3751E}"/>
                </a:ext>
              </a:extLst>
            </p:cNvPr>
            <p:cNvSpPr/>
            <p:nvPr/>
          </p:nvSpPr>
          <p:spPr>
            <a:xfrm>
              <a:off x="4999652" y="2150628"/>
              <a:ext cx="1537489" cy="1278373"/>
            </a:xfrm>
            <a:custGeom>
              <a:avLst/>
              <a:gdLst>
                <a:gd name="connsiteX0" fmla="*/ 1210571 w 1537489"/>
                <a:gd name="connsiteY0" fmla="*/ 0 h 1278373"/>
                <a:gd name="connsiteX1" fmla="*/ 1454544 w 1537489"/>
                <a:gd name="connsiteY1" fmla="*/ 24595 h 1278373"/>
                <a:gd name="connsiteX2" fmla="*/ 1537489 w 1537489"/>
                <a:gd name="connsiteY2" fmla="*/ 45922 h 1278373"/>
                <a:gd name="connsiteX3" fmla="*/ 1537489 w 1537489"/>
                <a:gd name="connsiteY3" fmla="*/ 150190 h 1278373"/>
                <a:gd name="connsiteX4" fmla="*/ 1434172 w 1537489"/>
                <a:gd name="connsiteY4" fmla="*/ 123624 h 1278373"/>
                <a:gd name="connsiteX5" fmla="*/ 1210571 w 1537489"/>
                <a:gd name="connsiteY5" fmla="*/ 101083 h 1278373"/>
                <a:gd name="connsiteX6" fmla="*/ 101083 w 1537489"/>
                <a:gd name="connsiteY6" fmla="*/ 1210571 h 1278373"/>
                <a:gd name="connsiteX7" fmla="*/ 104507 w 1537489"/>
                <a:gd name="connsiteY7" fmla="*/ 1278373 h 1278373"/>
                <a:gd name="connsiteX8" fmla="*/ 3424 w 1537489"/>
                <a:gd name="connsiteY8" fmla="*/ 1278373 h 1278373"/>
                <a:gd name="connsiteX9" fmla="*/ 0 w 1537489"/>
                <a:gd name="connsiteY9" fmla="*/ 1210571 h 1278373"/>
                <a:gd name="connsiteX10" fmla="*/ 1210571 w 1537489"/>
                <a:gd name="connsiteY10" fmla="*/ 0 h 127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7489" h="1278373">
                  <a:moveTo>
                    <a:pt x="1210571" y="0"/>
                  </a:moveTo>
                  <a:cubicBezTo>
                    <a:pt x="1294144" y="0"/>
                    <a:pt x="1375738" y="8469"/>
                    <a:pt x="1454544" y="24595"/>
                  </a:cubicBezTo>
                  <a:lnTo>
                    <a:pt x="1537489" y="45922"/>
                  </a:lnTo>
                  <a:lnTo>
                    <a:pt x="1537489" y="150190"/>
                  </a:lnTo>
                  <a:lnTo>
                    <a:pt x="1434172" y="123624"/>
                  </a:lnTo>
                  <a:cubicBezTo>
                    <a:pt x="1361947" y="108845"/>
                    <a:pt x="1287165" y="101083"/>
                    <a:pt x="1210571" y="101083"/>
                  </a:cubicBezTo>
                  <a:cubicBezTo>
                    <a:pt x="597818" y="101083"/>
                    <a:pt x="101083" y="597818"/>
                    <a:pt x="101083" y="1210571"/>
                  </a:cubicBezTo>
                  <a:lnTo>
                    <a:pt x="104507" y="1278373"/>
                  </a:lnTo>
                  <a:lnTo>
                    <a:pt x="3424" y="1278373"/>
                  </a:lnTo>
                  <a:lnTo>
                    <a:pt x="0" y="1210571"/>
                  </a:lnTo>
                  <a:cubicBezTo>
                    <a:pt x="0" y="541991"/>
                    <a:pt x="541991" y="0"/>
                    <a:pt x="1210571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130E3B4-678C-423E-AC90-39D260F45411}"/>
              </a:ext>
            </a:extLst>
          </p:cNvPr>
          <p:cNvSpPr txBox="1"/>
          <p:nvPr/>
        </p:nvSpPr>
        <p:spPr>
          <a:xfrm>
            <a:off x="387309" y="4249611"/>
            <a:ext cx="1840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SALES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BB88DF-4B75-430A-A630-8EBFFD77D62A}"/>
              </a:ext>
            </a:extLst>
          </p:cNvPr>
          <p:cNvSpPr txBox="1"/>
          <p:nvPr/>
        </p:nvSpPr>
        <p:spPr>
          <a:xfrm>
            <a:off x="10044027" y="4261529"/>
            <a:ext cx="798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55%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91A32D9-4E1D-41EF-AC0D-873560443F90}"/>
              </a:ext>
            </a:extLst>
          </p:cNvPr>
          <p:cNvSpPr/>
          <p:nvPr/>
        </p:nvSpPr>
        <p:spPr>
          <a:xfrm>
            <a:off x="2394858" y="4970719"/>
            <a:ext cx="8302172" cy="30480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7632A77-A946-41BC-9D8F-FF08583F4B8F}"/>
              </a:ext>
            </a:extLst>
          </p:cNvPr>
          <p:cNvSpPr/>
          <p:nvPr/>
        </p:nvSpPr>
        <p:spPr>
          <a:xfrm>
            <a:off x="2394858" y="4970719"/>
            <a:ext cx="7589520" cy="3048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CC00FF"/>
              </a:gs>
              <a:gs pos="74000">
                <a:srgbClr val="66006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05DCF74-F208-42BB-BAC0-A93CD5857D97}"/>
              </a:ext>
            </a:extLst>
          </p:cNvPr>
          <p:cNvGrpSpPr/>
          <p:nvPr/>
        </p:nvGrpSpPr>
        <p:grpSpPr>
          <a:xfrm>
            <a:off x="2249575" y="4856870"/>
            <a:ext cx="769186" cy="738620"/>
            <a:chOff x="4754574" y="2132503"/>
            <a:chExt cx="3442927" cy="3306115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B31E6FB-8A76-4F39-BCB9-5B87C92F3878}"/>
                </a:ext>
              </a:extLst>
            </p:cNvPr>
            <p:cNvSpPr/>
            <p:nvPr/>
          </p:nvSpPr>
          <p:spPr>
            <a:xfrm>
              <a:off x="5563567" y="2897165"/>
              <a:ext cx="2633934" cy="2541453"/>
            </a:xfrm>
            <a:prstGeom prst="ellipse">
              <a:avLst/>
            </a:prstGeom>
            <a:gradFill flip="none" rotWithShape="1">
              <a:gsLst>
                <a:gs pos="77000">
                  <a:srgbClr val="EEEEEE">
                    <a:alpha val="0"/>
                  </a:srgbClr>
                </a:gs>
                <a:gs pos="0">
                  <a:schemeClr val="tx1">
                    <a:alpha val="6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9D13AC4-D6C8-46B4-B834-80EB7F25F321}"/>
                </a:ext>
              </a:extLst>
            </p:cNvPr>
            <p:cNvSpPr/>
            <p:nvPr/>
          </p:nvSpPr>
          <p:spPr>
            <a:xfrm>
              <a:off x="4934203" y="2137240"/>
              <a:ext cx="2514600" cy="2514600"/>
            </a:xfrm>
            <a:prstGeom prst="ellipse">
              <a:avLst/>
            </a:prstGeom>
            <a:gradFill flip="none" rotWithShape="1">
              <a:gsLst>
                <a:gs pos="885">
                  <a:srgbClr val="660066"/>
                </a:gs>
                <a:gs pos="29000">
                  <a:srgbClr val="CC00FF"/>
                </a:gs>
                <a:gs pos="86000">
                  <a:srgbClr val="660066"/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55245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Circle: Hollow 57">
              <a:extLst>
                <a:ext uri="{FF2B5EF4-FFF2-40B4-BE49-F238E27FC236}">
                  <a16:creationId xmlns:a16="http://schemas.microsoft.com/office/drawing/2014/main" id="{02D43114-AE76-45B5-B984-B18D41E79313}"/>
                </a:ext>
              </a:extLst>
            </p:cNvPr>
            <p:cNvSpPr/>
            <p:nvPr/>
          </p:nvSpPr>
          <p:spPr>
            <a:xfrm>
              <a:off x="4920625" y="2132503"/>
              <a:ext cx="2514600" cy="2514600"/>
            </a:xfrm>
            <a:prstGeom prst="donut">
              <a:avLst>
                <a:gd name="adj" fmla="val 11685"/>
              </a:avLst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B95A172-98D5-4148-974D-47E6B1E94C9F}"/>
                </a:ext>
              </a:extLst>
            </p:cNvPr>
            <p:cNvSpPr/>
            <p:nvPr/>
          </p:nvSpPr>
          <p:spPr>
            <a:xfrm>
              <a:off x="5920918" y="2338381"/>
              <a:ext cx="321206" cy="264840"/>
            </a:xfrm>
            <a:custGeom>
              <a:avLst/>
              <a:gdLst>
                <a:gd name="connsiteX0" fmla="*/ 321206 w 321206"/>
                <a:gd name="connsiteY0" fmla="*/ 0 h 264840"/>
                <a:gd name="connsiteX1" fmla="*/ 321206 w 321206"/>
                <a:gd name="connsiteY1" fmla="*/ 239164 h 264840"/>
                <a:gd name="connsiteX2" fmla="*/ 252137 w 321206"/>
                <a:gd name="connsiteY2" fmla="*/ 242652 h 264840"/>
                <a:gd name="connsiteX3" fmla="*/ 139796 w 321206"/>
                <a:gd name="connsiteY3" fmla="*/ 264840 h 264840"/>
                <a:gd name="connsiteX4" fmla="*/ 0 w 321206"/>
                <a:gd name="connsiteY4" fmla="*/ 55744 h 264840"/>
                <a:gd name="connsiteX5" fmla="*/ 40046 w 321206"/>
                <a:gd name="connsiteY5" fmla="*/ 41783 h 264840"/>
                <a:gd name="connsiteX6" fmla="*/ 227685 w 321206"/>
                <a:gd name="connsiteY6" fmla="*/ 4723 h 264840"/>
                <a:gd name="connsiteX7" fmla="*/ 321206 w 321206"/>
                <a:gd name="connsiteY7" fmla="*/ 0 h 26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1206" h="264840">
                  <a:moveTo>
                    <a:pt x="321206" y="0"/>
                  </a:moveTo>
                  <a:lnTo>
                    <a:pt x="321206" y="239164"/>
                  </a:lnTo>
                  <a:lnTo>
                    <a:pt x="252137" y="242652"/>
                  </a:lnTo>
                  <a:lnTo>
                    <a:pt x="139796" y="264840"/>
                  </a:lnTo>
                  <a:lnTo>
                    <a:pt x="0" y="55744"/>
                  </a:lnTo>
                  <a:lnTo>
                    <a:pt x="40046" y="41783"/>
                  </a:lnTo>
                  <a:cubicBezTo>
                    <a:pt x="100445" y="23816"/>
                    <a:pt x="163180" y="11274"/>
                    <a:pt x="227685" y="4723"/>
                  </a:cubicBezTo>
                  <a:lnTo>
                    <a:pt x="321206" y="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DBEFAD2-1C19-4DE4-BD24-F9B821AE3EBA}"/>
                </a:ext>
              </a:extLst>
            </p:cNvPr>
            <p:cNvSpPr/>
            <p:nvPr/>
          </p:nvSpPr>
          <p:spPr>
            <a:xfrm>
              <a:off x="5229859" y="2433132"/>
              <a:ext cx="730384" cy="928066"/>
            </a:xfrm>
            <a:custGeom>
              <a:avLst/>
              <a:gdLst>
                <a:gd name="connsiteX0" fmla="*/ 594012 w 730384"/>
                <a:gd name="connsiteY0" fmla="*/ 0 h 928066"/>
                <a:gd name="connsiteX1" fmla="*/ 730384 w 730384"/>
                <a:gd name="connsiteY1" fmla="*/ 203976 h 928066"/>
                <a:gd name="connsiteX2" fmla="*/ 666363 w 730384"/>
                <a:gd name="connsiteY2" fmla="*/ 229645 h 928066"/>
                <a:gd name="connsiteX3" fmla="*/ 239163 w 730384"/>
                <a:gd name="connsiteY3" fmla="*/ 928066 h 928066"/>
                <a:gd name="connsiteX4" fmla="*/ 0 w 730384"/>
                <a:gd name="connsiteY4" fmla="*/ 928066 h 928066"/>
                <a:gd name="connsiteX5" fmla="*/ 557484 w 730384"/>
                <a:gd name="connsiteY5" fmla="*/ 16645 h 928066"/>
                <a:gd name="connsiteX6" fmla="*/ 594012 w 730384"/>
                <a:gd name="connsiteY6" fmla="*/ 0 h 92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384" h="928066">
                  <a:moveTo>
                    <a:pt x="594012" y="0"/>
                  </a:moveTo>
                  <a:lnTo>
                    <a:pt x="730384" y="203976"/>
                  </a:lnTo>
                  <a:lnTo>
                    <a:pt x="666363" y="229645"/>
                  </a:lnTo>
                  <a:cubicBezTo>
                    <a:pt x="412745" y="359548"/>
                    <a:pt x="239163" y="623536"/>
                    <a:pt x="239163" y="928066"/>
                  </a:cubicBezTo>
                  <a:lnTo>
                    <a:pt x="0" y="928066"/>
                  </a:lnTo>
                  <a:cubicBezTo>
                    <a:pt x="0" y="530663"/>
                    <a:pt x="226518" y="186166"/>
                    <a:pt x="557484" y="16645"/>
                  </a:cubicBezTo>
                  <a:lnTo>
                    <a:pt x="594012" y="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A911681-B795-4B51-AC8B-96A2A1B95110}"/>
                </a:ext>
              </a:extLst>
            </p:cNvPr>
            <p:cNvSpPr/>
            <p:nvPr/>
          </p:nvSpPr>
          <p:spPr>
            <a:xfrm>
              <a:off x="4754574" y="2244252"/>
              <a:ext cx="1540745" cy="1486647"/>
            </a:xfrm>
            <a:prstGeom prst="ellipse">
              <a:avLst/>
            </a:prstGeom>
            <a:gradFill flip="none" rotWithShape="1">
              <a:gsLst>
                <a:gs pos="77000">
                  <a:srgbClr val="EEEEEE">
                    <a:alpha val="0"/>
                  </a:srgb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109135A-C1F9-47CF-8262-1BABF3EB68BF}"/>
                </a:ext>
              </a:extLst>
            </p:cNvPr>
            <p:cNvSpPr/>
            <p:nvPr/>
          </p:nvSpPr>
          <p:spPr>
            <a:xfrm>
              <a:off x="4999652" y="2150628"/>
              <a:ext cx="1537489" cy="1278373"/>
            </a:xfrm>
            <a:custGeom>
              <a:avLst/>
              <a:gdLst>
                <a:gd name="connsiteX0" fmla="*/ 1210571 w 1537489"/>
                <a:gd name="connsiteY0" fmla="*/ 0 h 1278373"/>
                <a:gd name="connsiteX1" fmla="*/ 1454544 w 1537489"/>
                <a:gd name="connsiteY1" fmla="*/ 24595 h 1278373"/>
                <a:gd name="connsiteX2" fmla="*/ 1537489 w 1537489"/>
                <a:gd name="connsiteY2" fmla="*/ 45922 h 1278373"/>
                <a:gd name="connsiteX3" fmla="*/ 1537489 w 1537489"/>
                <a:gd name="connsiteY3" fmla="*/ 150190 h 1278373"/>
                <a:gd name="connsiteX4" fmla="*/ 1434172 w 1537489"/>
                <a:gd name="connsiteY4" fmla="*/ 123624 h 1278373"/>
                <a:gd name="connsiteX5" fmla="*/ 1210571 w 1537489"/>
                <a:gd name="connsiteY5" fmla="*/ 101083 h 1278373"/>
                <a:gd name="connsiteX6" fmla="*/ 101083 w 1537489"/>
                <a:gd name="connsiteY6" fmla="*/ 1210571 h 1278373"/>
                <a:gd name="connsiteX7" fmla="*/ 104507 w 1537489"/>
                <a:gd name="connsiteY7" fmla="*/ 1278373 h 1278373"/>
                <a:gd name="connsiteX8" fmla="*/ 3424 w 1537489"/>
                <a:gd name="connsiteY8" fmla="*/ 1278373 h 1278373"/>
                <a:gd name="connsiteX9" fmla="*/ 0 w 1537489"/>
                <a:gd name="connsiteY9" fmla="*/ 1210571 h 1278373"/>
                <a:gd name="connsiteX10" fmla="*/ 1210571 w 1537489"/>
                <a:gd name="connsiteY10" fmla="*/ 0 h 127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7489" h="1278373">
                  <a:moveTo>
                    <a:pt x="1210571" y="0"/>
                  </a:moveTo>
                  <a:cubicBezTo>
                    <a:pt x="1294144" y="0"/>
                    <a:pt x="1375738" y="8469"/>
                    <a:pt x="1454544" y="24595"/>
                  </a:cubicBezTo>
                  <a:lnTo>
                    <a:pt x="1537489" y="45922"/>
                  </a:lnTo>
                  <a:lnTo>
                    <a:pt x="1537489" y="150190"/>
                  </a:lnTo>
                  <a:lnTo>
                    <a:pt x="1434172" y="123624"/>
                  </a:lnTo>
                  <a:cubicBezTo>
                    <a:pt x="1361947" y="108845"/>
                    <a:pt x="1287165" y="101083"/>
                    <a:pt x="1210571" y="101083"/>
                  </a:cubicBezTo>
                  <a:cubicBezTo>
                    <a:pt x="597818" y="101083"/>
                    <a:pt x="101083" y="597818"/>
                    <a:pt x="101083" y="1210571"/>
                  </a:cubicBezTo>
                  <a:lnTo>
                    <a:pt x="104507" y="1278373"/>
                  </a:lnTo>
                  <a:lnTo>
                    <a:pt x="3424" y="1278373"/>
                  </a:lnTo>
                  <a:lnTo>
                    <a:pt x="0" y="1210571"/>
                  </a:lnTo>
                  <a:cubicBezTo>
                    <a:pt x="0" y="541991"/>
                    <a:pt x="541991" y="0"/>
                    <a:pt x="1210571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C0DA289-F423-4D92-929E-AF87BDBD341B}"/>
              </a:ext>
            </a:extLst>
          </p:cNvPr>
          <p:cNvSpPr txBox="1"/>
          <p:nvPr/>
        </p:nvSpPr>
        <p:spPr>
          <a:xfrm>
            <a:off x="387309" y="4953842"/>
            <a:ext cx="1840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LOGISTICS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855AE9-4073-44EF-A8E0-943A25A71F5F}"/>
              </a:ext>
            </a:extLst>
          </p:cNvPr>
          <p:cNvSpPr txBox="1"/>
          <p:nvPr/>
        </p:nvSpPr>
        <p:spPr>
          <a:xfrm>
            <a:off x="10044027" y="4965760"/>
            <a:ext cx="798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95%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F23AFC8-6156-456F-B972-AE104305231C}"/>
              </a:ext>
            </a:extLst>
          </p:cNvPr>
          <p:cNvSpPr txBox="1"/>
          <p:nvPr/>
        </p:nvSpPr>
        <p:spPr>
          <a:xfrm>
            <a:off x="0" y="22277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INFOGRAPHIC DESIGN TEMPLATE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E242428-580F-4B9D-AAFE-829634AC1C57}"/>
              </a:ext>
            </a:extLst>
          </p:cNvPr>
          <p:cNvSpPr txBox="1"/>
          <p:nvPr/>
        </p:nvSpPr>
        <p:spPr>
          <a:xfrm>
            <a:off x="2672081" y="793030"/>
            <a:ext cx="6956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</p:txBody>
      </p:sp>
    </p:spTree>
    <p:extLst>
      <p:ext uri="{BB962C8B-B14F-4D97-AF65-F5344CB8AC3E}">
        <p14:creationId xmlns:p14="http://schemas.microsoft.com/office/powerpoint/2010/main" val="283579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48148E-6 L 0.48294 -1.48148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48148E-6 L 0.53541 -1.48148E-6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85185E-6 L 0.43046 -1.85185E-6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11111E-6 L 0.30286 -1.11111E-6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96296E-6 L 0.59583 2.96296E-6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  <p:bldP spid="18" grpId="0" animBg="1"/>
      <p:bldP spid="28" grpId="0"/>
      <p:bldP spid="30" grpId="0" animBg="1"/>
      <p:bldP spid="40" grpId="0"/>
      <p:bldP spid="42" grpId="0" animBg="1"/>
      <p:bldP spid="52" grpId="0"/>
      <p:bldP spid="54" grpId="0" animBg="1"/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FBAA69-5AD0-417F-86B8-C502976133A3}"/>
              </a:ext>
            </a:extLst>
          </p:cNvPr>
          <p:cNvSpPr/>
          <p:nvPr/>
        </p:nvSpPr>
        <p:spPr>
          <a:xfrm>
            <a:off x="2394858" y="2046515"/>
            <a:ext cx="8302172" cy="30480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580DB4-61B6-40DD-BD1B-C4A6C0FB341E}"/>
              </a:ext>
            </a:extLst>
          </p:cNvPr>
          <p:cNvSpPr/>
          <p:nvPr/>
        </p:nvSpPr>
        <p:spPr>
          <a:xfrm>
            <a:off x="2394858" y="2046515"/>
            <a:ext cx="6126480" cy="3048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CCFF66"/>
              </a:gs>
              <a:gs pos="86000">
                <a:srgbClr val="33CC3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42FB7C5-DC4F-494E-B421-5983A9BBFF66}"/>
              </a:ext>
            </a:extLst>
          </p:cNvPr>
          <p:cNvGrpSpPr/>
          <p:nvPr/>
        </p:nvGrpSpPr>
        <p:grpSpPr>
          <a:xfrm>
            <a:off x="8011886" y="1894706"/>
            <a:ext cx="769186" cy="738620"/>
            <a:chOff x="4754574" y="2132503"/>
            <a:chExt cx="3442927" cy="330611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EE7F73D-5DFF-48F4-A381-B78675080725}"/>
                </a:ext>
              </a:extLst>
            </p:cNvPr>
            <p:cNvSpPr/>
            <p:nvPr/>
          </p:nvSpPr>
          <p:spPr>
            <a:xfrm>
              <a:off x="5563567" y="2897165"/>
              <a:ext cx="2633934" cy="2541453"/>
            </a:xfrm>
            <a:prstGeom prst="ellipse">
              <a:avLst/>
            </a:prstGeom>
            <a:gradFill flip="none" rotWithShape="1">
              <a:gsLst>
                <a:gs pos="77000">
                  <a:srgbClr val="EEEEEE">
                    <a:alpha val="0"/>
                  </a:srgbClr>
                </a:gs>
                <a:gs pos="0">
                  <a:schemeClr val="tx1">
                    <a:alpha val="6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AE284DA-7D1E-4CAC-99B2-7FAA651422EF}"/>
                </a:ext>
              </a:extLst>
            </p:cNvPr>
            <p:cNvSpPr/>
            <p:nvPr/>
          </p:nvSpPr>
          <p:spPr>
            <a:xfrm>
              <a:off x="4934203" y="2137240"/>
              <a:ext cx="2514600" cy="2514600"/>
            </a:xfrm>
            <a:prstGeom prst="ellipse">
              <a:avLst/>
            </a:prstGeom>
            <a:gradFill flip="none" rotWithShape="1">
              <a:gsLst>
                <a:gs pos="885">
                  <a:srgbClr val="33CC33"/>
                </a:gs>
                <a:gs pos="29000">
                  <a:srgbClr val="88D201"/>
                </a:gs>
                <a:gs pos="86000">
                  <a:srgbClr val="359D01"/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55245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Circle: Hollow 9">
              <a:extLst>
                <a:ext uri="{FF2B5EF4-FFF2-40B4-BE49-F238E27FC236}">
                  <a16:creationId xmlns:a16="http://schemas.microsoft.com/office/drawing/2014/main" id="{E6A8E875-598E-4A85-A2DE-3AE48F18D3C9}"/>
                </a:ext>
              </a:extLst>
            </p:cNvPr>
            <p:cNvSpPr/>
            <p:nvPr/>
          </p:nvSpPr>
          <p:spPr>
            <a:xfrm>
              <a:off x="4920625" y="2132503"/>
              <a:ext cx="2514600" cy="2514600"/>
            </a:xfrm>
            <a:prstGeom prst="donut">
              <a:avLst>
                <a:gd name="adj" fmla="val 11685"/>
              </a:avLst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2FD1004-4E27-46E2-BB15-55AE31B309A5}"/>
                </a:ext>
              </a:extLst>
            </p:cNvPr>
            <p:cNvSpPr/>
            <p:nvPr/>
          </p:nvSpPr>
          <p:spPr>
            <a:xfrm>
              <a:off x="5920918" y="2338381"/>
              <a:ext cx="321206" cy="264840"/>
            </a:xfrm>
            <a:custGeom>
              <a:avLst/>
              <a:gdLst>
                <a:gd name="connsiteX0" fmla="*/ 321206 w 321206"/>
                <a:gd name="connsiteY0" fmla="*/ 0 h 264840"/>
                <a:gd name="connsiteX1" fmla="*/ 321206 w 321206"/>
                <a:gd name="connsiteY1" fmla="*/ 239164 h 264840"/>
                <a:gd name="connsiteX2" fmla="*/ 252137 w 321206"/>
                <a:gd name="connsiteY2" fmla="*/ 242652 h 264840"/>
                <a:gd name="connsiteX3" fmla="*/ 139796 w 321206"/>
                <a:gd name="connsiteY3" fmla="*/ 264840 h 264840"/>
                <a:gd name="connsiteX4" fmla="*/ 0 w 321206"/>
                <a:gd name="connsiteY4" fmla="*/ 55744 h 264840"/>
                <a:gd name="connsiteX5" fmla="*/ 40046 w 321206"/>
                <a:gd name="connsiteY5" fmla="*/ 41783 h 264840"/>
                <a:gd name="connsiteX6" fmla="*/ 227685 w 321206"/>
                <a:gd name="connsiteY6" fmla="*/ 4723 h 264840"/>
                <a:gd name="connsiteX7" fmla="*/ 321206 w 321206"/>
                <a:gd name="connsiteY7" fmla="*/ 0 h 26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1206" h="264840">
                  <a:moveTo>
                    <a:pt x="321206" y="0"/>
                  </a:moveTo>
                  <a:lnTo>
                    <a:pt x="321206" y="239164"/>
                  </a:lnTo>
                  <a:lnTo>
                    <a:pt x="252137" y="242652"/>
                  </a:lnTo>
                  <a:lnTo>
                    <a:pt x="139796" y="264840"/>
                  </a:lnTo>
                  <a:lnTo>
                    <a:pt x="0" y="55744"/>
                  </a:lnTo>
                  <a:lnTo>
                    <a:pt x="40046" y="41783"/>
                  </a:lnTo>
                  <a:cubicBezTo>
                    <a:pt x="100445" y="23816"/>
                    <a:pt x="163180" y="11274"/>
                    <a:pt x="227685" y="4723"/>
                  </a:cubicBezTo>
                  <a:lnTo>
                    <a:pt x="321206" y="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3879075-6616-4D03-BF19-9CB8CF1B6AA4}"/>
                </a:ext>
              </a:extLst>
            </p:cNvPr>
            <p:cNvSpPr/>
            <p:nvPr/>
          </p:nvSpPr>
          <p:spPr>
            <a:xfrm>
              <a:off x="5229859" y="2433132"/>
              <a:ext cx="730384" cy="928066"/>
            </a:xfrm>
            <a:custGeom>
              <a:avLst/>
              <a:gdLst>
                <a:gd name="connsiteX0" fmla="*/ 594012 w 730384"/>
                <a:gd name="connsiteY0" fmla="*/ 0 h 928066"/>
                <a:gd name="connsiteX1" fmla="*/ 730384 w 730384"/>
                <a:gd name="connsiteY1" fmla="*/ 203976 h 928066"/>
                <a:gd name="connsiteX2" fmla="*/ 666363 w 730384"/>
                <a:gd name="connsiteY2" fmla="*/ 229645 h 928066"/>
                <a:gd name="connsiteX3" fmla="*/ 239163 w 730384"/>
                <a:gd name="connsiteY3" fmla="*/ 928066 h 928066"/>
                <a:gd name="connsiteX4" fmla="*/ 0 w 730384"/>
                <a:gd name="connsiteY4" fmla="*/ 928066 h 928066"/>
                <a:gd name="connsiteX5" fmla="*/ 557484 w 730384"/>
                <a:gd name="connsiteY5" fmla="*/ 16645 h 928066"/>
                <a:gd name="connsiteX6" fmla="*/ 594012 w 730384"/>
                <a:gd name="connsiteY6" fmla="*/ 0 h 92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384" h="928066">
                  <a:moveTo>
                    <a:pt x="594012" y="0"/>
                  </a:moveTo>
                  <a:lnTo>
                    <a:pt x="730384" y="203976"/>
                  </a:lnTo>
                  <a:lnTo>
                    <a:pt x="666363" y="229645"/>
                  </a:lnTo>
                  <a:cubicBezTo>
                    <a:pt x="412745" y="359548"/>
                    <a:pt x="239163" y="623536"/>
                    <a:pt x="239163" y="928066"/>
                  </a:cubicBezTo>
                  <a:lnTo>
                    <a:pt x="0" y="928066"/>
                  </a:lnTo>
                  <a:cubicBezTo>
                    <a:pt x="0" y="530663"/>
                    <a:pt x="226518" y="186166"/>
                    <a:pt x="557484" y="16645"/>
                  </a:cubicBezTo>
                  <a:lnTo>
                    <a:pt x="594012" y="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CDB22D3-3C97-4789-BF55-341621300C4E}"/>
                </a:ext>
              </a:extLst>
            </p:cNvPr>
            <p:cNvSpPr/>
            <p:nvPr/>
          </p:nvSpPr>
          <p:spPr>
            <a:xfrm>
              <a:off x="4754574" y="2244252"/>
              <a:ext cx="1540745" cy="1486647"/>
            </a:xfrm>
            <a:prstGeom prst="ellipse">
              <a:avLst/>
            </a:prstGeom>
            <a:gradFill flip="none" rotWithShape="1">
              <a:gsLst>
                <a:gs pos="77000">
                  <a:srgbClr val="EEEEEE">
                    <a:alpha val="0"/>
                  </a:srgb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8FD3907-5970-4FFD-95F5-CD4E431748A4}"/>
                </a:ext>
              </a:extLst>
            </p:cNvPr>
            <p:cNvSpPr/>
            <p:nvPr/>
          </p:nvSpPr>
          <p:spPr>
            <a:xfrm>
              <a:off x="4999652" y="2150628"/>
              <a:ext cx="1537489" cy="1278373"/>
            </a:xfrm>
            <a:custGeom>
              <a:avLst/>
              <a:gdLst>
                <a:gd name="connsiteX0" fmla="*/ 1210571 w 1537489"/>
                <a:gd name="connsiteY0" fmla="*/ 0 h 1278373"/>
                <a:gd name="connsiteX1" fmla="*/ 1454544 w 1537489"/>
                <a:gd name="connsiteY1" fmla="*/ 24595 h 1278373"/>
                <a:gd name="connsiteX2" fmla="*/ 1537489 w 1537489"/>
                <a:gd name="connsiteY2" fmla="*/ 45922 h 1278373"/>
                <a:gd name="connsiteX3" fmla="*/ 1537489 w 1537489"/>
                <a:gd name="connsiteY3" fmla="*/ 150190 h 1278373"/>
                <a:gd name="connsiteX4" fmla="*/ 1434172 w 1537489"/>
                <a:gd name="connsiteY4" fmla="*/ 123624 h 1278373"/>
                <a:gd name="connsiteX5" fmla="*/ 1210571 w 1537489"/>
                <a:gd name="connsiteY5" fmla="*/ 101083 h 1278373"/>
                <a:gd name="connsiteX6" fmla="*/ 101083 w 1537489"/>
                <a:gd name="connsiteY6" fmla="*/ 1210571 h 1278373"/>
                <a:gd name="connsiteX7" fmla="*/ 104507 w 1537489"/>
                <a:gd name="connsiteY7" fmla="*/ 1278373 h 1278373"/>
                <a:gd name="connsiteX8" fmla="*/ 3424 w 1537489"/>
                <a:gd name="connsiteY8" fmla="*/ 1278373 h 1278373"/>
                <a:gd name="connsiteX9" fmla="*/ 0 w 1537489"/>
                <a:gd name="connsiteY9" fmla="*/ 1210571 h 1278373"/>
                <a:gd name="connsiteX10" fmla="*/ 1210571 w 1537489"/>
                <a:gd name="connsiteY10" fmla="*/ 0 h 127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7489" h="1278373">
                  <a:moveTo>
                    <a:pt x="1210571" y="0"/>
                  </a:moveTo>
                  <a:cubicBezTo>
                    <a:pt x="1294144" y="0"/>
                    <a:pt x="1375738" y="8469"/>
                    <a:pt x="1454544" y="24595"/>
                  </a:cubicBezTo>
                  <a:lnTo>
                    <a:pt x="1537489" y="45922"/>
                  </a:lnTo>
                  <a:lnTo>
                    <a:pt x="1537489" y="150190"/>
                  </a:lnTo>
                  <a:lnTo>
                    <a:pt x="1434172" y="123624"/>
                  </a:lnTo>
                  <a:cubicBezTo>
                    <a:pt x="1361947" y="108845"/>
                    <a:pt x="1287165" y="101083"/>
                    <a:pt x="1210571" y="101083"/>
                  </a:cubicBezTo>
                  <a:cubicBezTo>
                    <a:pt x="597818" y="101083"/>
                    <a:pt x="101083" y="597818"/>
                    <a:pt x="101083" y="1210571"/>
                  </a:cubicBezTo>
                  <a:lnTo>
                    <a:pt x="104507" y="1278373"/>
                  </a:lnTo>
                  <a:lnTo>
                    <a:pt x="3424" y="1278373"/>
                  </a:lnTo>
                  <a:lnTo>
                    <a:pt x="0" y="1210571"/>
                  </a:lnTo>
                  <a:cubicBezTo>
                    <a:pt x="0" y="541991"/>
                    <a:pt x="541991" y="0"/>
                    <a:pt x="1210571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D27645E-5A90-40AB-A9D2-D73D5AF54AB0}"/>
              </a:ext>
            </a:extLst>
          </p:cNvPr>
          <p:cNvSpPr txBox="1"/>
          <p:nvPr/>
        </p:nvSpPr>
        <p:spPr>
          <a:xfrm>
            <a:off x="387309" y="2029638"/>
            <a:ext cx="1840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MARKETING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33092E-4B9F-4F76-A08D-DF5FB93F1D8C}"/>
              </a:ext>
            </a:extLst>
          </p:cNvPr>
          <p:cNvSpPr txBox="1"/>
          <p:nvPr/>
        </p:nvSpPr>
        <p:spPr>
          <a:xfrm>
            <a:off x="10044027" y="2041556"/>
            <a:ext cx="798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62%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612C12E-94A8-455D-9F76-8E3CF8D94FAC}"/>
              </a:ext>
            </a:extLst>
          </p:cNvPr>
          <p:cNvSpPr/>
          <p:nvPr/>
        </p:nvSpPr>
        <p:spPr>
          <a:xfrm>
            <a:off x="2394858" y="2800850"/>
            <a:ext cx="8302172" cy="30480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EEF1AF6-E141-49D6-8DB0-1A5E5D4954DB}"/>
              </a:ext>
            </a:extLst>
          </p:cNvPr>
          <p:cNvSpPr/>
          <p:nvPr/>
        </p:nvSpPr>
        <p:spPr>
          <a:xfrm>
            <a:off x="2394858" y="2800850"/>
            <a:ext cx="6766560" cy="3048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CC00"/>
              </a:gs>
              <a:gs pos="77000">
                <a:srgbClr val="FF99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EAEE9B0-0790-4865-B8E1-D32F42309AC1}"/>
              </a:ext>
            </a:extLst>
          </p:cNvPr>
          <p:cNvGrpSpPr/>
          <p:nvPr/>
        </p:nvGrpSpPr>
        <p:grpSpPr>
          <a:xfrm>
            <a:off x="8948339" y="2633326"/>
            <a:ext cx="769186" cy="738620"/>
            <a:chOff x="4754574" y="2132503"/>
            <a:chExt cx="3442927" cy="330611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509E737-88DC-40CB-B0CF-6ADEEF78BCCD}"/>
                </a:ext>
              </a:extLst>
            </p:cNvPr>
            <p:cNvSpPr/>
            <p:nvPr/>
          </p:nvSpPr>
          <p:spPr>
            <a:xfrm>
              <a:off x="5563567" y="2897165"/>
              <a:ext cx="2633934" cy="2541453"/>
            </a:xfrm>
            <a:prstGeom prst="ellipse">
              <a:avLst/>
            </a:prstGeom>
            <a:gradFill flip="none" rotWithShape="1">
              <a:gsLst>
                <a:gs pos="77000">
                  <a:srgbClr val="EEEEEE">
                    <a:alpha val="0"/>
                  </a:srgbClr>
                </a:gs>
                <a:gs pos="0">
                  <a:schemeClr val="tx1">
                    <a:alpha val="6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90DF0A4-D5F0-4541-9907-1545D9B65682}"/>
                </a:ext>
              </a:extLst>
            </p:cNvPr>
            <p:cNvSpPr/>
            <p:nvPr/>
          </p:nvSpPr>
          <p:spPr>
            <a:xfrm>
              <a:off x="4934203" y="2137240"/>
              <a:ext cx="2514600" cy="2514600"/>
            </a:xfrm>
            <a:prstGeom prst="ellipse">
              <a:avLst/>
            </a:prstGeom>
            <a:gradFill flip="none" rotWithShape="1">
              <a:gsLst>
                <a:gs pos="885">
                  <a:srgbClr val="FF9900"/>
                </a:gs>
                <a:gs pos="29000">
                  <a:srgbClr val="FFCC00"/>
                </a:gs>
                <a:gs pos="86000">
                  <a:srgbClr val="FF9900"/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55245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Circle: Hollow 21">
              <a:extLst>
                <a:ext uri="{FF2B5EF4-FFF2-40B4-BE49-F238E27FC236}">
                  <a16:creationId xmlns:a16="http://schemas.microsoft.com/office/drawing/2014/main" id="{72990A09-B638-4EF6-81FD-AA2D9A9D4B46}"/>
                </a:ext>
              </a:extLst>
            </p:cNvPr>
            <p:cNvSpPr/>
            <p:nvPr/>
          </p:nvSpPr>
          <p:spPr>
            <a:xfrm>
              <a:off x="4920625" y="2132503"/>
              <a:ext cx="2514600" cy="2514600"/>
            </a:xfrm>
            <a:prstGeom prst="donut">
              <a:avLst>
                <a:gd name="adj" fmla="val 11685"/>
              </a:avLst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05A02EE-4389-44E7-A25B-1A4CFDC5E843}"/>
                </a:ext>
              </a:extLst>
            </p:cNvPr>
            <p:cNvSpPr/>
            <p:nvPr/>
          </p:nvSpPr>
          <p:spPr>
            <a:xfrm>
              <a:off x="5920918" y="2338381"/>
              <a:ext cx="321206" cy="264840"/>
            </a:xfrm>
            <a:custGeom>
              <a:avLst/>
              <a:gdLst>
                <a:gd name="connsiteX0" fmla="*/ 321206 w 321206"/>
                <a:gd name="connsiteY0" fmla="*/ 0 h 264840"/>
                <a:gd name="connsiteX1" fmla="*/ 321206 w 321206"/>
                <a:gd name="connsiteY1" fmla="*/ 239164 h 264840"/>
                <a:gd name="connsiteX2" fmla="*/ 252137 w 321206"/>
                <a:gd name="connsiteY2" fmla="*/ 242652 h 264840"/>
                <a:gd name="connsiteX3" fmla="*/ 139796 w 321206"/>
                <a:gd name="connsiteY3" fmla="*/ 264840 h 264840"/>
                <a:gd name="connsiteX4" fmla="*/ 0 w 321206"/>
                <a:gd name="connsiteY4" fmla="*/ 55744 h 264840"/>
                <a:gd name="connsiteX5" fmla="*/ 40046 w 321206"/>
                <a:gd name="connsiteY5" fmla="*/ 41783 h 264840"/>
                <a:gd name="connsiteX6" fmla="*/ 227685 w 321206"/>
                <a:gd name="connsiteY6" fmla="*/ 4723 h 264840"/>
                <a:gd name="connsiteX7" fmla="*/ 321206 w 321206"/>
                <a:gd name="connsiteY7" fmla="*/ 0 h 26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1206" h="264840">
                  <a:moveTo>
                    <a:pt x="321206" y="0"/>
                  </a:moveTo>
                  <a:lnTo>
                    <a:pt x="321206" y="239164"/>
                  </a:lnTo>
                  <a:lnTo>
                    <a:pt x="252137" y="242652"/>
                  </a:lnTo>
                  <a:lnTo>
                    <a:pt x="139796" y="264840"/>
                  </a:lnTo>
                  <a:lnTo>
                    <a:pt x="0" y="55744"/>
                  </a:lnTo>
                  <a:lnTo>
                    <a:pt x="40046" y="41783"/>
                  </a:lnTo>
                  <a:cubicBezTo>
                    <a:pt x="100445" y="23816"/>
                    <a:pt x="163180" y="11274"/>
                    <a:pt x="227685" y="4723"/>
                  </a:cubicBezTo>
                  <a:lnTo>
                    <a:pt x="321206" y="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92B36F-1070-47DC-80FB-4CB5C09EB23C}"/>
                </a:ext>
              </a:extLst>
            </p:cNvPr>
            <p:cNvSpPr/>
            <p:nvPr/>
          </p:nvSpPr>
          <p:spPr>
            <a:xfrm>
              <a:off x="5229859" y="2433132"/>
              <a:ext cx="730384" cy="928066"/>
            </a:xfrm>
            <a:custGeom>
              <a:avLst/>
              <a:gdLst>
                <a:gd name="connsiteX0" fmla="*/ 594012 w 730384"/>
                <a:gd name="connsiteY0" fmla="*/ 0 h 928066"/>
                <a:gd name="connsiteX1" fmla="*/ 730384 w 730384"/>
                <a:gd name="connsiteY1" fmla="*/ 203976 h 928066"/>
                <a:gd name="connsiteX2" fmla="*/ 666363 w 730384"/>
                <a:gd name="connsiteY2" fmla="*/ 229645 h 928066"/>
                <a:gd name="connsiteX3" fmla="*/ 239163 w 730384"/>
                <a:gd name="connsiteY3" fmla="*/ 928066 h 928066"/>
                <a:gd name="connsiteX4" fmla="*/ 0 w 730384"/>
                <a:gd name="connsiteY4" fmla="*/ 928066 h 928066"/>
                <a:gd name="connsiteX5" fmla="*/ 557484 w 730384"/>
                <a:gd name="connsiteY5" fmla="*/ 16645 h 928066"/>
                <a:gd name="connsiteX6" fmla="*/ 594012 w 730384"/>
                <a:gd name="connsiteY6" fmla="*/ 0 h 92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384" h="928066">
                  <a:moveTo>
                    <a:pt x="594012" y="0"/>
                  </a:moveTo>
                  <a:lnTo>
                    <a:pt x="730384" y="203976"/>
                  </a:lnTo>
                  <a:lnTo>
                    <a:pt x="666363" y="229645"/>
                  </a:lnTo>
                  <a:cubicBezTo>
                    <a:pt x="412745" y="359548"/>
                    <a:pt x="239163" y="623536"/>
                    <a:pt x="239163" y="928066"/>
                  </a:cubicBezTo>
                  <a:lnTo>
                    <a:pt x="0" y="928066"/>
                  </a:lnTo>
                  <a:cubicBezTo>
                    <a:pt x="0" y="530663"/>
                    <a:pt x="226518" y="186166"/>
                    <a:pt x="557484" y="16645"/>
                  </a:cubicBezTo>
                  <a:lnTo>
                    <a:pt x="594012" y="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D913476-CAE0-47E6-98AC-FC024D662DDD}"/>
                </a:ext>
              </a:extLst>
            </p:cNvPr>
            <p:cNvSpPr/>
            <p:nvPr/>
          </p:nvSpPr>
          <p:spPr>
            <a:xfrm>
              <a:off x="4754574" y="2244252"/>
              <a:ext cx="1540745" cy="1486647"/>
            </a:xfrm>
            <a:prstGeom prst="ellipse">
              <a:avLst/>
            </a:prstGeom>
            <a:gradFill flip="none" rotWithShape="1">
              <a:gsLst>
                <a:gs pos="77000">
                  <a:srgbClr val="EEEEEE">
                    <a:alpha val="0"/>
                  </a:srgb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5068FF5-3CA4-41FD-B7B4-E0CECEE3E3B0}"/>
                </a:ext>
              </a:extLst>
            </p:cNvPr>
            <p:cNvSpPr/>
            <p:nvPr/>
          </p:nvSpPr>
          <p:spPr>
            <a:xfrm>
              <a:off x="4999652" y="2150628"/>
              <a:ext cx="1537489" cy="1278373"/>
            </a:xfrm>
            <a:custGeom>
              <a:avLst/>
              <a:gdLst>
                <a:gd name="connsiteX0" fmla="*/ 1210571 w 1537489"/>
                <a:gd name="connsiteY0" fmla="*/ 0 h 1278373"/>
                <a:gd name="connsiteX1" fmla="*/ 1454544 w 1537489"/>
                <a:gd name="connsiteY1" fmla="*/ 24595 h 1278373"/>
                <a:gd name="connsiteX2" fmla="*/ 1537489 w 1537489"/>
                <a:gd name="connsiteY2" fmla="*/ 45922 h 1278373"/>
                <a:gd name="connsiteX3" fmla="*/ 1537489 w 1537489"/>
                <a:gd name="connsiteY3" fmla="*/ 150190 h 1278373"/>
                <a:gd name="connsiteX4" fmla="*/ 1434172 w 1537489"/>
                <a:gd name="connsiteY4" fmla="*/ 123624 h 1278373"/>
                <a:gd name="connsiteX5" fmla="*/ 1210571 w 1537489"/>
                <a:gd name="connsiteY5" fmla="*/ 101083 h 1278373"/>
                <a:gd name="connsiteX6" fmla="*/ 101083 w 1537489"/>
                <a:gd name="connsiteY6" fmla="*/ 1210571 h 1278373"/>
                <a:gd name="connsiteX7" fmla="*/ 104507 w 1537489"/>
                <a:gd name="connsiteY7" fmla="*/ 1278373 h 1278373"/>
                <a:gd name="connsiteX8" fmla="*/ 3424 w 1537489"/>
                <a:gd name="connsiteY8" fmla="*/ 1278373 h 1278373"/>
                <a:gd name="connsiteX9" fmla="*/ 0 w 1537489"/>
                <a:gd name="connsiteY9" fmla="*/ 1210571 h 1278373"/>
                <a:gd name="connsiteX10" fmla="*/ 1210571 w 1537489"/>
                <a:gd name="connsiteY10" fmla="*/ 0 h 127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7489" h="1278373">
                  <a:moveTo>
                    <a:pt x="1210571" y="0"/>
                  </a:moveTo>
                  <a:cubicBezTo>
                    <a:pt x="1294144" y="0"/>
                    <a:pt x="1375738" y="8469"/>
                    <a:pt x="1454544" y="24595"/>
                  </a:cubicBezTo>
                  <a:lnTo>
                    <a:pt x="1537489" y="45922"/>
                  </a:lnTo>
                  <a:lnTo>
                    <a:pt x="1537489" y="150190"/>
                  </a:lnTo>
                  <a:lnTo>
                    <a:pt x="1434172" y="123624"/>
                  </a:lnTo>
                  <a:cubicBezTo>
                    <a:pt x="1361947" y="108845"/>
                    <a:pt x="1287165" y="101083"/>
                    <a:pt x="1210571" y="101083"/>
                  </a:cubicBezTo>
                  <a:cubicBezTo>
                    <a:pt x="597818" y="101083"/>
                    <a:pt x="101083" y="597818"/>
                    <a:pt x="101083" y="1210571"/>
                  </a:cubicBezTo>
                  <a:lnTo>
                    <a:pt x="104507" y="1278373"/>
                  </a:lnTo>
                  <a:lnTo>
                    <a:pt x="3424" y="1278373"/>
                  </a:lnTo>
                  <a:lnTo>
                    <a:pt x="0" y="1210571"/>
                  </a:lnTo>
                  <a:cubicBezTo>
                    <a:pt x="0" y="541991"/>
                    <a:pt x="541991" y="0"/>
                    <a:pt x="1210571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451F2CE-D12B-40DC-BD56-CAC4B94D86D6}"/>
              </a:ext>
            </a:extLst>
          </p:cNvPr>
          <p:cNvSpPr txBox="1"/>
          <p:nvPr/>
        </p:nvSpPr>
        <p:spPr>
          <a:xfrm>
            <a:off x="387309" y="2783973"/>
            <a:ext cx="1840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FINANCE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DB34A6-BCFE-4DCE-83DD-5532A5489616}"/>
              </a:ext>
            </a:extLst>
          </p:cNvPr>
          <p:cNvSpPr txBox="1"/>
          <p:nvPr/>
        </p:nvSpPr>
        <p:spPr>
          <a:xfrm>
            <a:off x="10044027" y="2795891"/>
            <a:ext cx="798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80%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9EB375-0AF2-4C1D-A3B7-181D48176001}"/>
              </a:ext>
            </a:extLst>
          </p:cNvPr>
          <p:cNvSpPr/>
          <p:nvPr/>
        </p:nvSpPr>
        <p:spPr>
          <a:xfrm>
            <a:off x="2394858" y="3520039"/>
            <a:ext cx="8302172" cy="30480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440AADA-270B-41CD-BF3E-ECEF411E9251}"/>
              </a:ext>
            </a:extLst>
          </p:cNvPr>
          <p:cNvSpPr/>
          <p:nvPr/>
        </p:nvSpPr>
        <p:spPr>
          <a:xfrm>
            <a:off x="2394858" y="3520039"/>
            <a:ext cx="5486400" cy="3048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CC99"/>
              </a:gs>
              <a:gs pos="77000">
                <a:srgbClr val="0099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35BB952-564D-4227-9B0C-8687EB405B34}"/>
              </a:ext>
            </a:extLst>
          </p:cNvPr>
          <p:cNvGrpSpPr/>
          <p:nvPr/>
        </p:nvGrpSpPr>
        <p:grpSpPr>
          <a:xfrm>
            <a:off x="7469198" y="3373508"/>
            <a:ext cx="769186" cy="738620"/>
            <a:chOff x="4754574" y="2132503"/>
            <a:chExt cx="3442927" cy="3306115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64BD797-4C04-46E5-B3D7-F0AB10F7EAB6}"/>
                </a:ext>
              </a:extLst>
            </p:cNvPr>
            <p:cNvSpPr/>
            <p:nvPr/>
          </p:nvSpPr>
          <p:spPr>
            <a:xfrm>
              <a:off x="5563567" y="2897165"/>
              <a:ext cx="2633934" cy="2541453"/>
            </a:xfrm>
            <a:prstGeom prst="ellipse">
              <a:avLst/>
            </a:prstGeom>
            <a:gradFill flip="none" rotWithShape="1">
              <a:gsLst>
                <a:gs pos="77000">
                  <a:srgbClr val="EEEEEE">
                    <a:alpha val="0"/>
                  </a:srgbClr>
                </a:gs>
                <a:gs pos="0">
                  <a:schemeClr val="tx1">
                    <a:alpha val="6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8936E9C-DA83-4177-80AB-E5D6E9C1ECC2}"/>
                </a:ext>
              </a:extLst>
            </p:cNvPr>
            <p:cNvSpPr/>
            <p:nvPr/>
          </p:nvSpPr>
          <p:spPr>
            <a:xfrm>
              <a:off x="4934203" y="2137240"/>
              <a:ext cx="2514600" cy="2514600"/>
            </a:xfrm>
            <a:prstGeom prst="ellipse">
              <a:avLst/>
            </a:prstGeom>
            <a:gradFill flip="none" rotWithShape="1">
              <a:gsLst>
                <a:gs pos="885">
                  <a:srgbClr val="009999"/>
                </a:gs>
                <a:gs pos="29000">
                  <a:srgbClr val="00CC99"/>
                </a:gs>
                <a:gs pos="86000">
                  <a:srgbClr val="009999"/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55245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Circle: Hollow 33">
              <a:extLst>
                <a:ext uri="{FF2B5EF4-FFF2-40B4-BE49-F238E27FC236}">
                  <a16:creationId xmlns:a16="http://schemas.microsoft.com/office/drawing/2014/main" id="{1BACB348-400E-483F-88EA-2478963DA15C}"/>
                </a:ext>
              </a:extLst>
            </p:cNvPr>
            <p:cNvSpPr/>
            <p:nvPr/>
          </p:nvSpPr>
          <p:spPr>
            <a:xfrm>
              <a:off x="4920625" y="2132503"/>
              <a:ext cx="2514600" cy="2514600"/>
            </a:xfrm>
            <a:prstGeom prst="donut">
              <a:avLst>
                <a:gd name="adj" fmla="val 11685"/>
              </a:avLst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6958CFE-5409-4549-B415-A02E9AB414EB}"/>
                </a:ext>
              </a:extLst>
            </p:cNvPr>
            <p:cNvSpPr/>
            <p:nvPr/>
          </p:nvSpPr>
          <p:spPr>
            <a:xfrm>
              <a:off x="5920918" y="2338381"/>
              <a:ext cx="321206" cy="264840"/>
            </a:xfrm>
            <a:custGeom>
              <a:avLst/>
              <a:gdLst>
                <a:gd name="connsiteX0" fmla="*/ 321206 w 321206"/>
                <a:gd name="connsiteY0" fmla="*/ 0 h 264840"/>
                <a:gd name="connsiteX1" fmla="*/ 321206 w 321206"/>
                <a:gd name="connsiteY1" fmla="*/ 239164 h 264840"/>
                <a:gd name="connsiteX2" fmla="*/ 252137 w 321206"/>
                <a:gd name="connsiteY2" fmla="*/ 242652 h 264840"/>
                <a:gd name="connsiteX3" fmla="*/ 139796 w 321206"/>
                <a:gd name="connsiteY3" fmla="*/ 264840 h 264840"/>
                <a:gd name="connsiteX4" fmla="*/ 0 w 321206"/>
                <a:gd name="connsiteY4" fmla="*/ 55744 h 264840"/>
                <a:gd name="connsiteX5" fmla="*/ 40046 w 321206"/>
                <a:gd name="connsiteY5" fmla="*/ 41783 h 264840"/>
                <a:gd name="connsiteX6" fmla="*/ 227685 w 321206"/>
                <a:gd name="connsiteY6" fmla="*/ 4723 h 264840"/>
                <a:gd name="connsiteX7" fmla="*/ 321206 w 321206"/>
                <a:gd name="connsiteY7" fmla="*/ 0 h 26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1206" h="264840">
                  <a:moveTo>
                    <a:pt x="321206" y="0"/>
                  </a:moveTo>
                  <a:lnTo>
                    <a:pt x="321206" y="239164"/>
                  </a:lnTo>
                  <a:lnTo>
                    <a:pt x="252137" y="242652"/>
                  </a:lnTo>
                  <a:lnTo>
                    <a:pt x="139796" y="264840"/>
                  </a:lnTo>
                  <a:lnTo>
                    <a:pt x="0" y="55744"/>
                  </a:lnTo>
                  <a:lnTo>
                    <a:pt x="40046" y="41783"/>
                  </a:lnTo>
                  <a:cubicBezTo>
                    <a:pt x="100445" y="23816"/>
                    <a:pt x="163180" y="11274"/>
                    <a:pt x="227685" y="4723"/>
                  </a:cubicBezTo>
                  <a:lnTo>
                    <a:pt x="321206" y="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DB730BB-48B0-48B8-8133-1E43AE6FFF7B}"/>
                </a:ext>
              </a:extLst>
            </p:cNvPr>
            <p:cNvSpPr/>
            <p:nvPr/>
          </p:nvSpPr>
          <p:spPr>
            <a:xfrm>
              <a:off x="5229859" y="2433132"/>
              <a:ext cx="730384" cy="928066"/>
            </a:xfrm>
            <a:custGeom>
              <a:avLst/>
              <a:gdLst>
                <a:gd name="connsiteX0" fmla="*/ 594012 w 730384"/>
                <a:gd name="connsiteY0" fmla="*/ 0 h 928066"/>
                <a:gd name="connsiteX1" fmla="*/ 730384 w 730384"/>
                <a:gd name="connsiteY1" fmla="*/ 203976 h 928066"/>
                <a:gd name="connsiteX2" fmla="*/ 666363 w 730384"/>
                <a:gd name="connsiteY2" fmla="*/ 229645 h 928066"/>
                <a:gd name="connsiteX3" fmla="*/ 239163 w 730384"/>
                <a:gd name="connsiteY3" fmla="*/ 928066 h 928066"/>
                <a:gd name="connsiteX4" fmla="*/ 0 w 730384"/>
                <a:gd name="connsiteY4" fmla="*/ 928066 h 928066"/>
                <a:gd name="connsiteX5" fmla="*/ 557484 w 730384"/>
                <a:gd name="connsiteY5" fmla="*/ 16645 h 928066"/>
                <a:gd name="connsiteX6" fmla="*/ 594012 w 730384"/>
                <a:gd name="connsiteY6" fmla="*/ 0 h 92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384" h="928066">
                  <a:moveTo>
                    <a:pt x="594012" y="0"/>
                  </a:moveTo>
                  <a:lnTo>
                    <a:pt x="730384" y="203976"/>
                  </a:lnTo>
                  <a:lnTo>
                    <a:pt x="666363" y="229645"/>
                  </a:lnTo>
                  <a:cubicBezTo>
                    <a:pt x="412745" y="359548"/>
                    <a:pt x="239163" y="623536"/>
                    <a:pt x="239163" y="928066"/>
                  </a:cubicBezTo>
                  <a:lnTo>
                    <a:pt x="0" y="928066"/>
                  </a:lnTo>
                  <a:cubicBezTo>
                    <a:pt x="0" y="530663"/>
                    <a:pt x="226518" y="186166"/>
                    <a:pt x="557484" y="16645"/>
                  </a:cubicBezTo>
                  <a:lnTo>
                    <a:pt x="594012" y="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545CF04-E34F-4D03-B014-13BDC93F0EA1}"/>
                </a:ext>
              </a:extLst>
            </p:cNvPr>
            <p:cNvSpPr/>
            <p:nvPr/>
          </p:nvSpPr>
          <p:spPr>
            <a:xfrm>
              <a:off x="4754574" y="2244252"/>
              <a:ext cx="1540745" cy="1486647"/>
            </a:xfrm>
            <a:prstGeom prst="ellipse">
              <a:avLst/>
            </a:prstGeom>
            <a:gradFill flip="none" rotWithShape="1">
              <a:gsLst>
                <a:gs pos="77000">
                  <a:srgbClr val="EEEEEE">
                    <a:alpha val="0"/>
                  </a:srgb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81B032C-F451-4E58-8A87-139F2ACD3285}"/>
                </a:ext>
              </a:extLst>
            </p:cNvPr>
            <p:cNvSpPr/>
            <p:nvPr/>
          </p:nvSpPr>
          <p:spPr>
            <a:xfrm>
              <a:off x="4999652" y="2150628"/>
              <a:ext cx="1537489" cy="1278373"/>
            </a:xfrm>
            <a:custGeom>
              <a:avLst/>
              <a:gdLst>
                <a:gd name="connsiteX0" fmla="*/ 1210571 w 1537489"/>
                <a:gd name="connsiteY0" fmla="*/ 0 h 1278373"/>
                <a:gd name="connsiteX1" fmla="*/ 1454544 w 1537489"/>
                <a:gd name="connsiteY1" fmla="*/ 24595 h 1278373"/>
                <a:gd name="connsiteX2" fmla="*/ 1537489 w 1537489"/>
                <a:gd name="connsiteY2" fmla="*/ 45922 h 1278373"/>
                <a:gd name="connsiteX3" fmla="*/ 1537489 w 1537489"/>
                <a:gd name="connsiteY3" fmla="*/ 150190 h 1278373"/>
                <a:gd name="connsiteX4" fmla="*/ 1434172 w 1537489"/>
                <a:gd name="connsiteY4" fmla="*/ 123624 h 1278373"/>
                <a:gd name="connsiteX5" fmla="*/ 1210571 w 1537489"/>
                <a:gd name="connsiteY5" fmla="*/ 101083 h 1278373"/>
                <a:gd name="connsiteX6" fmla="*/ 101083 w 1537489"/>
                <a:gd name="connsiteY6" fmla="*/ 1210571 h 1278373"/>
                <a:gd name="connsiteX7" fmla="*/ 104507 w 1537489"/>
                <a:gd name="connsiteY7" fmla="*/ 1278373 h 1278373"/>
                <a:gd name="connsiteX8" fmla="*/ 3424 w 1537489"/>
                <a:gd name="connsiteY8" fmla="*/ 1278373 h 1278373"/>
                <a:gd name="connsiteX9" fmla="*/ 0 w 1537489"/>
                <a:gd name="connsiteY9" fmla="*/ 1210571 h 1278373"/>
                <a:gd name="connsiteX10" fmla="*/ 1210571 w 1537489"/>
                <a:gd name="connsiteY10" fmla="*/ 0 h 127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7489" h="1278373">
                  <a:moveTo>
                    <a:pt x="1210571" y="0"/>
                  </a:moveTo>
                  <a:cubicBezTo>
                    <a:pt x="1294144" y="0"/>
                    <a:pt x="1375738" y="8469"/>
                    <a:pt x="1454544" y="24595"/>
                  </a:cubicBezTo>
                  <a:lnTo>
                    <a:pt x="1537489" y="45922"/>
                  </a:lnTo>
                  <a:lnTo>
                    <a:pt x="1537489" y="150190"/>
                  </a:lnTo>
                  <a:lnTo>
                    <a:pt x="1434172" y="123624"/>
                  </a:lnTo>
                  <a:cubicBezTo>
                    <a:pt x="1361947" y="108845"/>
                    <a:pt x="1287165" y="101083"/>
                    <a:pt x="1210571" y="101083"/>
                  </a:cubicBezTo>
                  <a:cubicBezTo>
                    <a:pt x="597818" y="101083"/>
                    <a:pt x="101083" y="597818"/>
                    <a:pt x="101083" y="1210571"/>
                  </a:cubicBezTo>
                  <a:lnTo>
                    <a:pt x="104507" y="1278373"/>
                  </a:lnTo>
                  <a:lnTo>
                    <a:pt x="3424" y="1278373"/>
                  </a:lnTo>
                  <a:lnTo>
                    <a:pt x="0" y="1210571"/>
                  </a:lnTo>
                  <a:cubicBezTo>
                    <a:pt x="0" y="541991"/>
                    <a:pt x="541991" y="0"/>
                    <a:pt x="1210571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49B843D-1E5B-41FF-A1BC-1976864FCC32}"/>
              </a:ext>
            </a:extLst>
          </p:cNvPr>
          <p:cNvSpPr txBox="1"/>
          <p:nvPr/>
        </p:nvSpPr>
        <p:spPr>
          <a:xfrm>
            <a:off x="290286" y="3503162"/>
            <a:ext cx="1937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MANUFACTURING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BA0C26-0616-45EC-AD61-708D4ABF8AC5}"/>
              </a:ext>
            </a:extLst>
          </p:cNvPr>
          <p:cNvSpPr txBox="1"/>
          <p:nvPr/>
        </p:nvSpPr>
        <p:spPr>
          <a:xfrm>
            <a:off x="10044027" y="3515080"/>
            <a:ext cx="798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55%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BFDC395-D581-47F2-97A6-B6CE523288FE}"/>
              </a:ext>
            </a:extLst>
          </p:cNvPr>
          <p:cNvSpPr/>
          <p:nvPr/>
        </p:nvSpPr>
        <p:spPr>
          <a:xfrm>
            <a:off x="2394858" y="4266488"/>
            <a:ext cx="8302172" cy="30480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EC0E9D5-4851-4A64-B579-3E313F77E6CD}"/>
              </a:ext>
            </a:extLst>
          </p:cNvPr>
          <p:cNvSpPr/>
          <p:nvPr/>
        </p:nvSpPr>
        <p:spPr>
          <a:xfrm>
            <a:off x="2394858" y="4266488"/>
            <a:ext cx="3931920" cy="3048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3CCFF"/>
              </a:gs>
              <a:gs pos="73000">
                <a:srgbClr val="0066C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F56FFD3-88CA-46BE-BB02-DEBF9C8C0249}"/>
              </a:ext>
            </a:extLst>
          </p:cNvPr>
          <p:cNvGrpSpPr/>
          <p:nvPr/>
        </p:nvGrpSpPr>
        <p:grpSpPr>
          <a:xfrm>
            <a:off x="5951477" y="4122040"/>
            <a:ext cx="769186" cy="738620"/>
            <a:chOff x="4754574" y="2132503"/>
            <a:chExt cx="3442927" cy="3306115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12A4BF9-D29B-424B-A56F-5956BF77263F}"/>
                </a:ext>
              </a:extLst>
            </p:cNvPr>
            <p:cNvSpPr/>
            <p:nvPr/>
          </p:nvSpPr>
          <p:spPr>
            <a:xfrm>
              <a:off x="5563567" y="2897165"/>
              <a:ext cx="2633934" cy="2541453"/>
            </a:xfrm>
            <a:prstGeom prst="ellipse">
              <a:avLst/>
            </a:prstGeom>
            <a:gradFill flip="none" rotWithShape="1">
              <a:gsLst>
                <a:gs pos="77000">
                  <a:srgbClr val="EEEEEE">
                    <a:alpha val="0"/>
                  </a:srgbClr>
                </a:gs>
                <a:gs pos="0">
                  <a:schemeClr val="tx1">
                    <a:alpha val="6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8ECC8DF-03DA-4360-80F3-D0D8E200A001}"/>
                </a:ext>
              </a:extLst>
            </p:cNvPr>
            <p:cNvSpPr/>
            <p:nvPr/>
          </p:nvSpPr>
          <p:spPr>
            <a:xfrm>
              <a:off x="4934203" y="2137240"/>
              <a:ext cx="2514600" cy="2514600"/>
            </a:xfrm>
            <a:prstGeom prst="ellipse">
              <a:avLst/>
            </a:prstGeom>
            <a:gradFill flip="none" rotWithShape="1">
              <a:gsLst>
                <a:gs pos="885">
                  <a:srgbClr val="0066CC"/>
                </a:gs>
                <a:gs pos="29000">
                  <a:srgbClr val="33CCFF"/>
                </a:gs>
                <a:gs pos="86000">
                  <a:srgbClr val="0066CC"/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55245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Circle: Hollow 45">
              <a:extLst>
                <a:ext uri="{FF2B5EF4-FFF2-40B4-BE49-F238E27FC236}">
                  <a16:creationId xmlns:a16="http://schemas.microsoft.com/office/drawing/2014/main" id="{80890D0F-5088-46F0-9780-14D5F0E5605B}"/>
                </a:ext>
              </a:extLst>
            </p:cNvPr>
            <p:cNvSpPr/>
            <p:nvPr/>
          </p:nvSpPr>
          <p:spPr>
            <a:xfrm>
              <a:off x="4920625" y="2132503"/>
              <a:ext cx="2514600" cy="2514600"/>
            </a:xfrm>
            <a:prstGeom prst="donut">
              <a:avLst>
                <a:gd name="adj" fmla="val 11685"/>
              </a:avLst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65A679C-9CB9-4EB5-9D27-C1B081C82DC5}"/>
                </a:ext>
              </a:extLst>
            </p:cNvPr>
            <p:cNvSpPr/>
            <p:nvPr/>
          </p:nvSpPr>
          <p:spPr>
            <a:xfrm>
              <a:off x="5920918" y="2338381"/>
              <a:ext cx="321206" cy="264840"/>
            </a:xfrm>
            <a:custGeom>
              <a:avLst/>
              <a:gdLst>
                <a:gd name="connsiteX0" fmla="*/ 321206 w 321206"/>
                <a:gd name="connsiteY0" fmla="*/ 0 h 264840"/>
                <a:gd name="connsiteX1" fmla="*/ 321206 w 321206"/>
                <a:gd name="connsiteY1" fmla="*/ 239164 h 264840"/>
                <a:gd name="connsiteX2" fmla="*/ 252137 w 321206"/>
                <a:gd name="connsiteY2" fmla="*/ 242652 h 264840"/>
                <a:gd name="connsiteX3" fmla="*/ 139796 w 321206"/>
                <a:gd name="connsiteY3" fmla="*/ 264840 h 264840"/>
                <a:gd name="connsiteX4" fmla="*/ 0 w 321206"/>
                <a:gd name="connsiteY4" fmla="*/ 55744 h 264840"/>
                <a:gd name="connsiteX5" fmla="*/ 40046 w 321206"/>
                <a:gd name="connsiteY5" fmla="*/ 41783 h 264840"/>
                <a:gd name="connsiteX6" fmla="*/ 227685 w 321206"/>
                <a:gd name="connsiteY6" fmla="*/ 4723 h 264840"/>
                <a:gd name="connsiteX7" fmla="*/ 321206 w 321206"/>
                <a:gd name="connsiteY7" fmla="*/ 0 h 26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1206" h="264840">
                  <a:moveTo>
                    <a:pt x="321206" y="0"/>
                  </a:moveTo>
                  <a:lnTo>
                    <a:pt x="321206" y="239164"/>
                  </a:lnTo>
                  <a:lnTo>
                    <a:pt x="252137" y="242652"/>
                  </a:lnTo>
                  <a:lnTo>
                    <a:pt x="139796" y="264840"/>
                  </a:lnTo>
                  <a:lnTo>
                    <a:pt x="0" y="55744"/>
                  </a:lnTo>
                  <a:lnTo>
                    <a:pt x="40046" y="41783"/>
                  </a:lnTo>
                  <a:cubicBezTo>
                    <a:pt x="100445" y="23816"/>
                    <a:pt x="163180" y="11274"/>
                    <a:pt x="227685" y="4723"/>
                  </a:cubicBezTo>
                  <a:lnTo>
                    <a:pt x="321206" y="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5FDFE73-B0C4-4C68-8802-7C34B3E8521F}"/>
                </a:ext>
              </a:extLst>
            </p:cNvPr>
            <p:cNvSpPr/>
            <p:nvPr/>
          </p:nvSpPr>
          <p:spPr>
            <a:xfrm>
              <a:off x="5229859" y="2433132"/>
              <a:ext cx="730384" cy="928066"/>
            </a:xfrm>
            <a:custGeom>
              <a:avLst/>
              <a:gdLst>
                <a:gd name="connsiteX0" fmla="*/ 594012 w 730384"/>
                <a:gd name="connsiteY0" fmla="*/ 0 h 928066"/>
                <a:gd name="connsiteX1" fmla="*/ 730384 w 730384"/>
                <a:gd name="connsiteY1" fmla="*/ 203976 h 928066"/>
                <a:gd name="connsiteX2" fmla="*/ 666363 w 730384"/>
                <a:gd name="connsiteY2" fmla="*/ 229645 h 928066"/>
                <a:gd name="connsiteX3" fmla="*/ 239163 w 730384"/>
                <a:gd name="connsiteY3" fmla="*/ 928066 h 928066"/>
                <a:gd name="connsiteX4" fmla="*/ 0 w 730384"/>
                <a:gd name="connsiteY4" fmla="*/ 928066 h 928066"/>
                <a:gd name="connsiteX5" fmla="*/ 557484 w 730384"/>
                <a:gd name="connsiteY5" fmla="*/ 16645 h 928066"/>
                <a:gd name="connsiteX6" fmla="*/ 594012 w 730384"/>
                <a:gd name="connsiteY6" fmla="*/ 0 h 92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384" h="928066">
                  <a:moveTo>
                    <a:pt x="594012" y="0"/>
                  </a:moveTo>
                  <a:lnTo>
                    <a:pt x="730384" y="203976"/>
                  </a:lnTo>
                  <a:lnTo>
                    <a:pt x="666363" y="229645"/>
                  </a:lnTo>
                  <a:cubicBezTo>
                    <a:pt x="412745" y="359548"/>
                    <a:pt x="239163" y="623536"/>
                    <a:pt x="239163" y="928066"/>
                  </a:cubicBezTo>
                  <a:lnTo>
                    <a:pt x="0" y="928066"/>
                  </a:lnTo>
                  <a:cubicBezTo>
                    <a:pt x="0" y="530663"/>
                    <a:pt x="226518" y="186166"/>
                    <a:pt x="557484" y="16645"/>
                  </a:cubicBezTo>
                  <a:lnTo>
                    <a:pt x="594012" y="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241E402-57B7-4A5F-B2EB-A0C6D977D4E6}"/>
                </a:ext>
              </a:extLst>
            </p:cNvPr>
            <p:cNvSpPr/>
            <p:nvPr/>
          </p:nvSpPr>
          <p:spPr>
            <a:xfrm>
              <a:off x="4754574" y="2244252"/>
              <a:ext cx="1540745" cy="1486647"/>
            </a:xfrm>
            <a:prstGeom prst="ellipse">
              <a:avLst/>
            </a:prstGeom>
            <a:gradFill flip="none" rotWithShape="1">
              <a:gsLst>
                <a:gs pos="77000">
                  <a:srgbClr val="EEEEEE">
                    <a:alpha val="0"/>
                  </a:srgb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E5854A-FCAA-43B6-B186-EA8B5BD3751E}"/>
                </a:ext>
              </a:extLst>
            </p:cNvPr>
            <p:cNvSpPr/>
            <p:nvPr/>
          </p:nvSpPr>
          <p:spPr>
            <a:xfrm>
              <a:off x="4999652" y="2150628"/>
              <a:ext cx="1537489" cy="1278373"/>
            </a:xfrm>
            <a:custGeom>
              <a:avLst/>
              <a:gdLst>
                <a:gd name="connsiteX0" fmla="*/ 1210571 w 1537489"/>
                <a:gd name="connsiteY0" fmla="*/ 0 h 1278373"/>
                <a:gd name="connsiteX1" fmla="*/ 1454544 w 1537489"/>
                <a:gd name="connsiteY1" fmla="*/ 24595 h 1278373"/>
                <a:gd name="connsiteX2" fmla="*/ 1537489 w 1537489"/>
                <a:gd name="connsiteY2" fmla="*/ 45922 h 1278373"/>
                <a:gd name="connsiteX3" fmla="*/ 1537489 w 1537489"/>
                <a:gd name="connsiteY3" fmla="*/ 150190 h 1278373"/>
                <a:gd name="connsiteX4" fmla="*/ 1434172 w 1537489"/>
                <a:gd name="connsiteY4" fmla="*/ 123624 h 1278373"/>
                <a:gd name="connsiteX5" fmla="*/ 1210571 w 1537489"/>
                <a:gd name="connsiteY5" fmla="*/ 101083 h 1278373"/>
                <a:gd name="connsiteX6" fmla="*/ 101083 w 1537489"/>
                <a:gd name="connsiteY6" fmla="*/ 1210571 h 1278373"/>
                <a:gd name="connsiteX7" fmla="*/ 104507 w 1537489"/>
                <a:gd name="connsiteY7" fmla="*/ 1278373 h 1278373"/>
                <a:gd name="connsiteX8" fmla="*/ 3424 w 1537489"/>
                <a:gd name="connsiteY8" fmla="*/ 1278373 h 1278373"/>
                <a:gd name="connsiteX9" fmla="*/ 0 w 1537489"/>
                <a:gd name="connsiteY9" fmla="*/ 1210571 h 1278373"/>
                <a:gd name="connsiteX10" fmla="*/ 1210571 w 1537489"/>
                <a:gd name="connsiteY10" fmla="*/ 0 h 127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7489" h="1278373">
                  <a:moveTo>
                    <a:pt x="1210571" y="0"/>
                  </a:moveTo>
                  <a:cubicBezTo>
                    <a:pt x="1294144" y="0"/>
                    <a:pt x="1375738" y="8469"/>
                    <a:pt x="1454544" y="24595"/>
                  </a:cubicBezTo>
                  <a:lnTo>
                    <a:pt x="1537489" y="45922"/>
                  </a:lnTo>
                  <a:lnTo>
                    <a:pt x="1537489" y="150190"/>
                  </a:lnTo>
                  <a:lnTo>
                    <a:pt x="1434172" y="123624"/>
                  </a:lnTo>
                  <a:cubicBezTo>
                    <a:pt x="1361947" y="108845"/>
                    <a:pt x="1287165" y="101083"/>
                    <a:pt x="1210571" y="101083"/>
                  </a:cubicBezTo>
                  <a:cubicBezTo>
                    <a:pt x="597818" y="101083"/>
                    <a:pt x="101083" y="597818"/>
                    <a:pt x="101083" y="1210571"/>
                  </a:cubicBezTo>
                  <a:lnTo>
                    <a:pt x="104507" y="1278373"/>
                  </a:lnTo>
                  <a:lnTo>
                    <a:pt x="3424" y="1278373"/>
                  </a:lnTo>
                  <a:lnTo>
                    <a:pt x="0" y="1210571"/>
                  </a:lnTo>
                  <a:cubicBezTo>
                    <a:pt x="0" y="541991"/>
                    <a:pt x="541991" y="0"/>
                    <a:pt x="1210571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130E3B4-678C-423E-AC90-39D260F45411}"/>
              </a:ext>
            </a:extLst>
          </p:cNvPr>
          <p:cNvSpPr txBox="1"/>
          <p:nvPr/>
        </p:nvSpPr>
        <p:spPr>
          <a:xfrm>
            <a:off x="387309" y="4249611"/>
            <a:ext cx="1840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SALES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BB88DF-4B75-430A-A630-8EBFFD77D62A}"/>
              </a:ext>
            </a:extLst>
          </p:cNvPr>
          <p:cNvSpPr txBox="1"/>
          <p:nvPr/>
        </p:nvSpPr>
        <p:spPr>
          <a:xfrm>
            <a:off x="10044027" y="4261529"/>
            <a:ext cx="798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55%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91A32D9-4E1D-41EF-AC0D-873560443F90}"/>
              </a:ext>
            </a:extLst>
          </p:cNvPr>
          <p:cNvSpPr/>
          <p:nvPr/>
        </p:nvSpPr>
        <p:spPr>
          <a:xfrm>
            <a:off x="2394858" y="4970719"/>
            <a:ext cx="8302172" cy="30480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7632A77-A946-41BC-9D8F-FF08583F4B8F}"/>
              </a:ext>
            </a:extLst>
          </p:cNvPr>
          <p:cNvSpPr/>
          <p:nvPr/>
        </p:nvSpPr>
        <p:spPr>
          <a:xfrm>
            <a:off x="2394858" y="4970719"/>
            <a:ext cx="7589520" cy="3048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CC00FF"/>
              </a:gs>
              <a:gs pos="74000">
                <a:srgbClr val="66006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05DCF74-F208-42BB-BAC0-A93CD5857D97}"/>
              </a:ext>
            </a:extLst>
          </p:cNvPr>
          <p:cNvGrpSpPr/>
          <p:nvPr/>
        </p:nvGrpSpPr>
        <p:grpSpPr>
          <a:xfrm>
            <a:off x="9543721" y="4856870"/>
            <a:ext cx="769186" cy="738620"/>
            <a:chOff x="4754574" y="2132503"/>
            <a:chExt cx="3442927" cy="3306115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B31E6FB-8A76-4F39-BCB9-5B87C92F3878}"/>
                </a:ext>
              </a:extLst>
            </p:cNvPr>
            <p:cNvSpPr/>
            <p:nvPr/>
          </p:nvSpPr>
          <p:spPr>
            <a:xfrm>
              <a:off x="5563567" y="2897165"/>
              <a:ext cx="2633934" cy="2541453"/>
            </a:xfrm>
            <a:prstGeom prst="ellipse">
              <a:avLst/>
            </a:prstGeom>
            <a:gradFill flip="none" rotWithShape="1">
              <a:gsLst>
                <a:gs pos="77000">
                  <a:srgbClr val="EEEEEE">
                    <a:alpha val="0"/>
                  </a:srgbClr>
                </a:gs>
                <a:gs pos="0">
                  <a:schemeClr val="tx1">
                    <a:alpha val="6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9D13AC4-D6C8-46B4-B834-80EB7F25F321}"/>
                </a:ext>
              </a:extLst>
            </p:cNvPr>
            <p:cNvSpPr/>
            <p:nvPr/>
          </p:nvSpPr>
          <p:spPr>
            <a:xfrm>
              <a:off x="4934203" y="2137240"/>
              <a:ext cx="2514600" cy="2514600"/>
            </a:xfrm>
            <a:prstGeom prst="ellipse">
              <a:avLst/>
            </a:prstGeom>
            <a:gradFill flip="none" rotWithShape="1">
              <a:gsLst>
                <a:gs pos="885">
                  <a:srgbClr val="660066"/>
                </a:gs>
                <a:gs pos="29000">
                  <a:srgbClr val="CC00FF"/>
                </a:gs>
                <a:gs pos="86000">
                  <a:srgbClr val="660066"/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55245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Circle: Hollow 57">
              <a:extLst>
                <a:ext uri="{FF2B5EF4-FFF2-40B4-BE49-F238E27FC236}">
                  <a16:creationId xmlns:a16="http://schemas.microsoft.com/office/drawing/2014/main" id="{02D43114-AE76-45B5-B984-B18D41E79313}"/>
                </a:ext>
              </a:extLst>
            </p:cNvPr>
            <p:cNvSpPr/>
            <p:nvPr/>
          </p:nvSpPr>
          <p:spPr>
            <a:xfrm>
              <a:off x="4920625" y="2132503"/>
              <a:ext cx="2514600" cy="2514600"/>
            </a:xfrm>
            <a:prstGeom prst="donut">
              <a:avLst>
                <a:gd name="adj" fmla="val 11685"/>
              </a:avLst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B95A172-98D5-4148-974D-47E6B1E94C9F}"/>
                </a:ext>
              </a:extLst>
            </p:cNvPr>
            <p:cNvSpPr/>
            <p:nvPr/>
          </p:nvSpPr>
          <p:spPr>
            <a:xfrm>
              <a:off x="5920918" y="2338381"/>
              <a:ext cx="321206" cy="264840"/>
            </a:xfrm>
            <a:custGeom>
              <a:avLst/>
              <a:gdLst>
                <a:gd name="connsiteX0" fmla="*/ 321206 w 321206"/>
                <a:gd name="connsiteY0" fmla="*/ 0 h 264840"/>
                <a:gd name="connsiteX1" fmla="*/ 321206 w 321206"/>
                <a:gd name="connsiteY1" fmla="*/ 239164 h 264840"/>
                <a:gd name="connsiteX2" fmla="*/ 252137 w 321206"/>
                <a:gd name="connsiteY2" fmla="*/ 242652 h 264840"/>
                <a:gd name="connsiteX3" fmla="*/ 139796 w 321206"/>
                <a:gd name="connsiteY3" fmla="*/ 264840 h 264840"/>
                <a:gd name="connsiteX4" fmla="*/ 0 w 321206"/>
                <a:gd name="connsiteY4" fmla="*/ 55744 h 264840"/>
                <a:gd name="connsiteX5" fmla="*/ 40046 w 321206"/>
                <a:gd name="connsiteY5" fmla="*/ 41783 h 264840"/>
                <a:gd name="connsiteX6" fmla="*/ 227685 w 321206"/>
                <a:gd name="connsiteY6" fmla="*/ 4723 h 264840"/>
                <a:gd name="connsiteX7" fmla="*/ 321206 w 321206"/>
                <a:gd name="connsiteY7" fmla="*/ 0 h 26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1206" h="264840">
                  <a:moveTo>
                    <a:pt x="321206" y="0"/>
                  </a:moveTo>
                  <a:lnTo>
                    <a:pt x="321206" y="239164"/>
                  </a:lnTo>
                  <a:lnTo>
                    <a:pt x="252137" y="242652"/>
                  </a:lnTo>
                  <a:lnTo>
                    <a:pt x="139796" y="264840"/>
                  </a:lnTo>
                  <a:lnTo>
                    <a:pt x="0" y="55744"/>
                  </a:lnTo>
                  <a:lnTo>
                    <a:pt x="40046" y="41783"/>
                  </a:lnTo>
                  <a:cubicBezTo>
                    <a:pt x="100445" y="23816"/>
                    <a:pt x="163180" y="11274"/>
                    <a:pt x="227685" y="4723"/>
                  </a:cubicBezTo>
                  <a:lnTo>
                    <a:pt x="321206" y="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DBEFAD2-1C19-4DE4-BD24-F9B821AE3EBA}"/>
                </a:ext>
              </a:extLst>
            </p:cNvPr>
            <p:cNvSpPr/>
            <p:nvPr/>
          </p:nvSpPr>
          <p:spPr>
            <a:xfrm>
              <a:off x="5229859" y="2433132"/>
              <a:ext cx="730384" cy="928066"/>
            </a:xfrm>
            <a:custGeom>
              <a:avLst/>
              <a:gdLst>
                <a:gd name="connsiteX0" fmla="*/ 594012 w 730384"/>
                <a:gd name="connsiteY0" fmla="*/ 0 h 928066"/>
                <a:gd name="connsiteX1" fmla="*/ 730384 w 730384"/>
                <a:gd name="connsiteY1" fmla="*/ 203976 h 928066"/>
                <a:gd name="connsiteX2" fmla="*/ 666363 w 730384"/>
                <a:gd name="connsiteY2" fmla="*/ 229645 h 928066"/>
                <a:gd name="connsiteX3" fmla="*/ 239163 w 730384"/>
                <a:gd name="connsiteY3" fmla="*/ 928066 h 928066"/>
                <a:gd name="connsiteX4" fmla="*/ 0 w 730384"/>
                <a:gd name="connsiteY4" fmla="*/ 928066 h 928066"/>
                <a:gd name="connsiteX5" fmla="*/ 557484 w 730384"/>
                <a:gd name="connsiteY5" fmla="*/ 16645 h 928066"/>
                <a:gd name="connsiteX6" fmla="*/ 594012 w 730384"/>
                <a:gd name="connsiteY6" fmla="*/ 0 h 92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384" h="928066">
                  <a:moveTo>
                    <a:pt x="594012" y="0"/>
                  </a:moveTo>
                  <a:lnTo>
                    <a:pt x="730384" y="203976"/>
                  </a:lnTo>
                  <a:lnTo>
                    <a:pt x="666363" y="229645"/>
                  </a:lnTo>
                  <a:cubicBezTo>
                    <a:pt x="412745" y="359548"/>
                    <a:pt x="239163" y="623536"/>
                    <a:pt x="239163" y="928066"/>
                  </a:cubicBezTo>
                  <a:lnTo>
                    <a:pt x="0" y="928066"/>
                  </a:lnTo>
                  <a:cubicBezTo>
                    <a:pt x="0" y="530663"/>
                    <a:pt x="226518" y="186166"/>
                    <a:pt x="557484" y="16645"/>
                  </a:cubicBezTo>
                  <a:lnTo>
                    <a:pt x="594012" y="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A911681-B795-4B51-AC8B-96A2A1B95110}"/>
                </a:ext>
              </a:extLst>
            </p:cNvPr>
            <p:cNvSpPr/>
            <p:nvPr/>
          </p:nvSpPr>
          <p:spPr>
            <a:xfrm>
              <a:off x="4754574" y="2244252"/>
              <a:ext cx="1540745" cy="1486647"/>
            </a:xfrm>
            <a:prstGeom prst="ellipse">
              <a:avLst/>
            </a:prstGeom>
            <a:gradFill flip="none" rotWithShape="1">
              <a:gsLst>
                <a:gs pos="77000">
                  <a:srgbClr val="EEEEEE">
                    <a:alpha val="0"/>
                  </a:srgb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109135A-C1F9-47CF-8262-1BABF3EB68BF}"/>
                </a:ext>
              </a:extLst>
            </p:cNvPr>
            <p:cNvSpPr/>
            <p:nvPr/>
          </p:nvSpPr>
          <p:spPr>
            <a:xfrm>
              <a:off x="4999652" y="2150628"/>
              <a:ext cx="1537489" cy="1278373"/>
            </a:xfrm>
            <a:custGeom>
              <a:avLst/>
              <a:gdLst>
                <a:gd name="connsiteX0" fmla="*/ 1210571 w 1537489"/>
                <a:gd name="connsiteY0" fmla="*/ 0 h 1278373"/>
                <a:gd name="connsiteX1" fmla="*/ 1454544 w 1537489"/>
                <a:gd name="connsiteY1" fmla="*/ 24595 h 1278373"/>
                <a:gd name="connsiteX2" fmla="*/ 1537489 w 1537489"/>
                <a:gd name="connsiteY2" fmla="*/ 45922 h 1278373"/>
                <a:gd name="connsiteX3" fmla="*/ 1537489 w 1537489"/>
                <a:gd name="connsiteY3" fmla="*/ 150190 h 1278373"/>
                <a:gd name="connsiteX4" fmla="*/ 1434172 w 1537489"/>
                <a:gd name="connsiteY4" fmla="*/ 123624 h 1278373"/>
                <a:gd name="connsiteX5" fmla="*/ 1210571 w 1537489"/>
                <a:gd name="connsiteY5" fmla="*/ 101083 h 1278373"/>
                <a:gd name="connsiteX6" fmla="*/ 101083 w 1537489"/>
                <a:gd name="connsiteY6" fmla="*/ 1210571 h 1278373"/>
                <a:gd name="connsiteX7" fmla="*/ 104507 w 1537489"/>
                <a:gd name="connsiteY7" fmla="*/ 1278373 h 1278373"/>
                <a:gd name="connsiteX8" fmla="*/ 3424 w 1537489"/>
                <a:gd name="connsiteY8" fmla="*/ 1278373 h 1278373"/>
                <a:gd name="connsiteX9" fmla="*/ 0 w 1537489"/>
                <a:gd name="connsiteY9" fmla="*/ 1210571 h 1278373"/>
                <a:gd name="connsiteX10" fmla="*/ 1210571 w 1537489"/>
                <a:gd name="connsiteY10" fmla="*/ 0 h 127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7489" h="1278373">
                  <a:moveTo>
                    <a:pt x="1210571" y="0"/>
                  </a:moveTo>
                  <a:cubicBezTo>
                    <a:pt x="1294144" y="0"/>
                    <a:pt x="1375738" y="8469"/>
                    <a:pt x="1454544" y="24595"/>
                  </a:cubicBezTo>
                  <a:lnTo>
                    <a:pt x="1537489" y="45922"/>
                  </a:lnTo>
                  <a:lnTo>
                    <a:pt x="1537489" y="150190"/>
                  </a:lnTo>
                  <a:lnTo>
                    <a:pt x="1434172" y="123624"/>
                  </a:lnTo>
                  <a:cubicBezTo>
                    <a:pt x="1361947" y="108845"/>
                    <a:pt x="1287165" y="101083"/>
                    <a:pt x="1210571" y="101083"/>
                  </a:cubicBezTo>
                  <a:cubicBezTo>
                    <a:pt x="597818" y="101083"/>
                    <a:pt x="101083" y="597818"/>
                    <a:pt x="101083" y="1210571"/>
                  </a:cubicBezTo>
                  <a:lnTo>
                    <a:pt x="104507" y="1278373"/>
                  </a:lnTo>
                  <a:lnTo>
                    <a:pt x="3424" y="1278373"/>
                  </a:lnTo>
                  <a:lnTo>
                    <a:pt x="0" y="1210571"/>
                  </a:lnTo>
                  <a:cubicBezTo>
                    <a:pt x="0" y="541991"/>
                    <a:pt x="541991" y="0"/>
                    <a:pt x="1210571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C0DA289-F423-4D92-929E-AF87BDBD341B}"/>
              </a:ext>
            </a:extLst>
          </p:cNvPr>
          <p:cNvSpPr txBox="1"/>
          <p:nvPr/>
        </p:nvSpPr>
        <p:spPr>
          <a:xfrm>
            <a:off x="387309" y="4953842"/>
            <a:ext cx="1840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LOGISTICS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855AE9-4073-44EF-A8E0-943A25A71F5F}"/>
              </a:ext>
            </a:extLst>
          </p:cNvPr>
          <p:cNvSpPr txBox="1"/>
          <p:nvPr/>
        </p:nvSpPr>
        <p:spPr>
          <a:xfrm>
            <a:off x="10044027" y="4965760"/>
            <a:ext cx="798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95%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F23AFC8-6156-456F-B972-AE104305231C}"/>
              </a:ext>
            </a:extLst>
          </p:cNvPr>
          <p:cNvSpPr txBox="1"/>
          <p:nvPr/>
        </p:nvSpPr>
        <p:spPr>
          <a:xfrm>
            <a:off x="0" y="22277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INFOGRAPHIC DESIGN TEMPLATE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E242428-580F-4B9D-AAFE-829634AC1C57}"/>
              </a:ext>
            </a:extLst>
          </p:cNvPr>
          <p:cNvSpPr txBox="1"/>
          <p:nvPr/>
        </p:nvSpPr>
        <p:spPr>
          <a:xfrm>
            <a:off x="2672081" y="793030"/>
            <a:ext cx="6956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</p:txBody>
      </p:sp>
    </p:spTree>
    <p:extLst>
      <p:ext uri="{BB962C8B-B14F-4D97-AF65-F5344CB8AC3E}">
        <p14:creationId xmlns:p14="http://schemas.microsoft.com/office/powerpoint/2010/main" val="3791347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108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Abdul Rehman</cp:lastModifiedBy>
  <cp:revision>6</cp:revision>
  <dcterms:created xsi:type="dcterms:W3CDTF">2020-10-13T21:31:16Z</dcterms:created>
  <dcterms:modified xsi:type="dcterms:W3CDTF">2020-10-14T14:34:11Z</dcterms:modified>
</cp:coreProperties>
</file>