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700"/>
    <a:srgbClr val="7A4900"/>
    <a:srgbClr val="B06900"/>
    <a:srgbClr val="FF9900"/>
    <a:srgbClr val="FFC943"/>
    <a:srgbClr val="FFCC00"/>
    <a:srgbClr val="006CD2"/>
    <a:srgbClr val="3BB0FF"/>
    <a:srgbClr val="00458A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4DADA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35%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20%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40%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15%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674156" y="921543"/>
            <a:ext cx="3756075" cy="1069692"/>
            <a:chOff x="7710911" y="689019"/>
            <a:chExt cx="3756075" cy="106969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642DA4-22E8-427A-90E4-1C6FA76B546E}"/>
                </a:ext>
              </a:extLst>
            </p:cNvPr>
            <p:cNvSpPr txBox="1"/>
            <p:nvPr/>
          </p:nvSpPr>
          <p:spPr>
            <a:xfrm>
              <a:off x="7710912" y="1020047"/>
              <a:ext cx="37560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844027" y="2363413"/>
            <a:ext cx="3756075" cy="1069692"/>
            <a:chOff x="7710911" y="689019"/>
            <a:chExt cx="3756075" cy="106969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A397A3-4F3D-4A1B-BD38-678AE63EDCB7}"/>
                </a:ext>
              </a:extLst>
            </p:cNvPr>
            <p:cNvSpPr txBox="1"/>
            <p:nvPr/>
          </p:nvSpPr>
          <p:spPr>
            <a:xfrm>
              <a:off x="7710912" y="1020047"/>
              <a:ext cx="37560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8470607" y="3750091"/>
            <a:ext cx="3756074" cy="1069692"/>
            <a:chOff x="7710911" y="689019"/>
            <a:chExt cx="3756074" cy="106969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ADBB91-E7DC-4230-B13A-19975CAA3A46}"/>
                </a:ext>
              </a:extLst>
            </p:cNvPr>
            <p:cNvSpPr txBox="1"/>
            <p:nvPr/>
          </p:nvSpPr>
          <p:spPr>
            <a:xfrm>
              <a:off x="7710912" y="1020047"/>
              <a:ext cx="36727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5382914" y="5110285"/>
            <a:ext cx="3756074" cy="1069692"/>
            <a:chOff x="7710911" y="689019"/>
            <a:chExt cx="3756074" cy="106969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7E3B90-C36F-422A-95AA-9B32C11065A9}"/>
                </a:ext>
              </a:extLst>
            </p:cNvPr>
            <p:cNvSpPr txBox="1"/>
            <p:nvPr/>
          </p:nvSpPr>
          <p:spPr>
            <a:xfrm>
              <a:off x="7710912" y="1020047"/>
              <a:ext cx="36727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77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025B9-B7EA-429B-A26B-7C008F80B459}"/>
              </a:ext>
            </a:extLst>
          </p:cNvPr>
          <p:cNvGrpSpPr/>
          <p:nvPr/>
        </p:nvGrpSpPr>
        <p:grpSpPr>
          <a:xfrm>
            <a:off x="1054262" y="586001"/>
            <a:ext cx="5782635" cy="1043035"/>
            <a:chOff x="927652" y="1528536"/>
            <a:chExt cx="5782635" cy="10430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2B3023-8203-4F64-A755-730076669DF2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610069-0C5C-4689-A186-0DC95F29E7EA}"/>
                </a:ext>
              </a:extLst>
            </p:cNvPr>
            <p:cNvSpPr/>
            <p:nvPr/>
          </p:nvSpPr>
          <p:spPr>
            <a:xfrm>
              <a:off x="927652" y="1949825"/>
              <a:ext cx="4943061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9222CA-C367-4EDA-956B-6C7E4CD03195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68A3EC-5B23-43C6-B572-68D31656AEBC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1EC837-F752-4406-B96A-8A76C7A6A8D7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BAD14D-A8F1-4221-92FE-FBC642C657EB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262EB2-8FF3-4BA6-A11B-14039565179E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E46175-BA32-4564-A600-FA6FC33B3461}"/>
              </a:ext>
            </a:extLst>
          </p:cNvPr>
          <p:cNvGrpSpPr/>
          <p:nvPr/>
        </p:nvGrpSpPr>
        <p:grpSpPr>
          <a:xfrm>
            <a:off x="1054262" y="2111421"/>
            <a:ext cx="4614202" cy="1043035"/>
            <a:chOff x="2096085" y="1528536"/>
            <a:chExt cx="4614202" cy="104303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1AF609-5012-4B06-A367-9763FECC51E4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2C83EF-6D7C-4CEA-BFB8-3B92C2250DE1}"/>
                </a:ext>
              </a:extLst>
            </p:cNvPr>
            <p:cNvSpPr/>
            <p:nvPr/>
          </p:nvSpPr>
          <p:spPr>
            <a:xfrm>
              <a:off x="2096085" y="1949825"/>
              <a:ext cx="3774628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9E41BCF-7A3E-417A-85EA-EBA7933B8029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2A9A39-954F-441B-8910-8EACE7FDF1A2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9AB844-5EF0-4F1C-B598-46B28C79A477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050287-3709-4301-B5B6-EDD9C1A4C1E5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0F827FB-B260-4569-A935-BABC66FFC6AE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9A0A18-43AB-495C-BB5F-2859C76C7E14}"/>
              </a:ext>
            </a:extLst>
          </p:cNvPr>
          <p:cNvGrpSpPr/>
          <p:nvPr/>
        </p:nvGrpSpPr>
        <p:grpSpPr>
          <a:xfrm>
            <a:off x="1054262" y="3613487"/>
            <a:ext cx="6443001" cy="1043035"/>
            <a:chOff x="267286" y="1528536"/>
            <a:chExt cx="6443001" cy="10430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A01B83-4A02-4288-9BC4-6C0294116842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8B5581-F0E6-4401-A1D6-6236A14ACB48}"/>
                </a:ext>
              </a:extLst>
            </p:cNvPr>
            <p:cNvSpPr/>
            <p:nvPr/>
          </p:nvSpPr>
          <p:spPr>
            <a:xfrm>
              <a:off x="267286" y="1949825"/>
              <a:ext cx="5603428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BA59FBB-5995-4128-B811-E1125E820286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A6C0E3-4940-4B48-A0E9-A97931344463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17C8258-31F6-4318-BE0E-0FF54FBC0C1F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271342-43B4-4BFF-81BB-71D09FE3313B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FFE4658-B032-4AC2-BB8E-C35E978E770D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C03439-44E9-4219-89C0-48AB49AD63F7}"/>
              </a:ext>
            </a:extLst>
          </p:cNvPr>
          <p:cNvGrpSpPr/>
          <p:nvPr/>
        </p:nvGrpSpPr>
        <p:grpSpPr>
          <a:xfrm>
            <a:off x="1054262" y="5038678"/>
            <a:ext cx="3066755" cy="1043035"/>
            <a:chOff x="3643532" y="1528536"/>
            <a:chExt cx="3066755" cy="104303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34930D-9EE2-43AC-A8C7-2C03FD88743A}"/>
                </a:ext>
              </a:extLst>
            </p:cNvPr>
            <p:cNvSpPr/>
            <p:nvPr/>
          </p:nvSpPr>
          <p:spPr>
            <a:xfrm>
              <a:off x="5805558" y="1685034"/>
              <a:ext cx="904729" cy="886537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alpha val="46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F0796E-12A8-4EA1-9D7D-356537645A5D}"/>
                </a:ext>
              </a:extLst>
            </p:cNvPr>
            <p:cNvSpPr/>
            <p:nvPr/>
          </p:nvSpPr>
          <p:spPr>
            <a:xfrm>
              <a:off x="3643532" y="1949825"/>
              <a:ext cx="2227181" cy="60784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48246B2-C7EF-4A13-9C4D-7E4D55DBB0B4}"/>
                </a:ext>
              </a:extLst>
            </p:cNvPr>
            <p:cNvSpPr/>
            <p:nvPr/>
          </p:nvSpPr>
          <p:spPr>
            <a:xfrm rot="5400000">
              <a:off x="5854802" y="2316474"/>
              <a:ext cx="257108" cy="225287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B06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D903AC-DEE3-4A99-B259-DF61A2E78709}"/>
                </a:ext>
              </a:extLst>
            </p:cNvPr>
            <p:cNvSpPr/>
            <p:nvPr/>
          </p:nvSpPr>
          <p:spPr>
            <a:xfrm>
              <a:off x="5475193" y="2320923"/>
              <a:ext cx="529905" cy="216388"/>
            </a:xfrm>
            <a:prstGeom prst="ellipse">
              <a:avLst/>
            </a:pr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E287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AE82503-9B7F-40E8-8559-41DA18C1A35B}"/>
                </a:ext>
              </a:extLst>
            </p:cNvPr>
            <p:cNvSpPr/>
            <p:nvPr/>
          </p:nvSpPr>
          <p:spPr>
            <a:xfrm rot="16200000" flipH="1">
              <a:off x="5798716" y="2370188"/>
              <a:ext cx="99507" cy="122980"/>
            </a:xfrm>
            <a:custGeom>
              <a:avLst/>
              <a:gdLst>
                <a:gd name="connsiteX0" fmla="*/ 379880 w 759760"/>
                <a:gd name="connsiteY0" fmla="*/ 0 h 379879"/>
                <a:gd name="connsiteX1" fmla="*/ 752042 w 759760"/>
                <a:gd name="connsiteY1" fmla="*/ 303321 h 379879"/>
                <a:gd name="connsiteX2" fmla="*/ 759760 w 759760"/>
                <a:gd name="connsiteY2" fmla="*/ 379879 h 379879"/>
                <a:gd name="connsiteX3" fmla="*/ 0 w 759760"/>
                <a:gd name="connsiteY3" fmla="*/ 379879 h 379879"/>
                <a:gd name="connsiteX4" fmla="*/ 7718 w 759760"/>
                <a:gd name="connsiteY4" fmla="*/ 303321 h 379879"/>
                <a:gd name="connsiteX5" fmla="*/ 379880 w 759760"/>
                <a:gd name="connsiteY5" fmla="*/ 0 h 3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760" h="379879">
                  <a:moveTo>
                    <a:pt x="379880" y="0"/>
                  </a:moveTo>
                  <a:cubicBezTo>
                    <a:pt x="563457" y="0"/>
                    <a:pt x="716620" y="130216"/>
                    <a:pt x="752042" y="303321"/>
                  </a:cubicBezTo>
                  <a:lnTo>
                    <a:pt x="759760" y="379879"/>
                  </a:lnTo>
                  <a:lnTo>
                    <a:pt x="0" y="379879"/>
                  </a:lnTo>
                  <a:lnTo>
                    <a:pt x="7718" y="303321"/>
                  </a:lnTo>
                  <a:cubicBezTo>
                    <a:pt x="43140" y="130216"/>
                    <a:pt x="196303" y="0"/>
                    <a:pt x="379880" y="0"/>
                  </a:cubicBezTo>
                  <a:close/>
                </a:path>
              </a:pathLst>
            </a:custGeom>
            <a:solidFill>
              <a:srgbClr val="7A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D75CBFF-FB77-4C60-B2A2-887540334753}"/>
                </a:ext>
              </a:extLst>
            </p:cNvPr>
            <p:cNvSpPr/>
            <p:nvPr/>
          </p:nvSpPr>
          <p:spPr>
            <a:xfrm>
              <a:off x="5785597" y="1889288"/>
              <a:ext cx="225288" cy="556864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0806" h="883910">
                  <a:moveTo>
                    <a:pt x="282669" y="66"/>
                  </a:moveTo>
                  <a:cubicBezTo>
                    <a:pt x="381934" y="-1615"/>
                    <a:pt x="490445" y="28642"/>
                    <a:pt x="620806" y="95877"/>
                  </a:cubicBezTo>
                  <a:lnTo>
                    <a:pt x="620806" y="883910"/>
                  </a:lnTo>
                  <a:lnTo>
                    <a:pt x="560564" y="849018"/>
                  </a:lnTo>
                  <a:cubicBezTo>
                    <a:pt x="522119" y="831666"/>
                    <a:pt x="481763" y="818193"/>
                    <a:pt x="439926" y="809057"/>
                  </a:cubicBezTo>
                  <a:lnTo>
                    <a:pt x="385495" y="803202"/>
                  </a:lnTo>
                  <a:lnTo>
                    <a:pt x="367547" y="798261"/>
                  </a:lnTo>
                  <a:cubicBezTo>
                    <a:pt x="335849" y="792786"/>
                    <a:pt x="300998" y="789758"/>
                    <a:pt x="264415" y="789758"/>
                  </a:cubicBezTo>
                  <a:cubicBezTo>
                    <a:pt x="136377" y="789758"/>
                    <a:pt x="29551" y="826845"/>
                    <a:pt x="4845" y="876147"/>
                  </a:cubicBezTo>
                  <a:lnTo>
                    <a:pt x="3417" y="881931"/>
                  </a:lnTo>
                  <a:lnTo>
                    <a:pt x="0" y="883910"/>
                  </a:lnTo>
                  <a:lnTo>
                    <a:pt x="0" y="95877"/>
                  </a:lnTo>
                  <a:cubicBezTo>
                    <a:pt x="93382" y="35365"/>
                    <a:pt x="183403" y="1747"/>
                    <a:pt x="282669" y="66"/>
                  </a:cubicBezTo>
                  <a:close/>
                </a:path>
              </a:pathLst>
            </a:cu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CDB396-5D77-44A8-A1AD-89444A9C71E8}"/>
                </a:ext>
              </a:extLst>
            </p:cNvPr>
            <p:cNvSpPr/>
            <p:nvPr/>
          </p:nvSpPr>
          <p:spPr>
            <a:xfrm>
              <a:off x="5475194" y="1528536"/>
              <a:ext cx="620806" cy="886537"/>
            </a:xfrm>
            <a:custGeom>
              <a:avLst/>
              <a:gdLst>
                <a:gd name="connsiteX0" fmla="*/ 282669 w 620806"/>
                <a:gd name="connsiteY0" fmla="*/ 66 h 883910"/>
                <a:gd name="connsiteX1" fmla="*/ 620806 w 620806"/>
                <a:gd name="connsiteY1" fmla="*/ 95877 h 883910"/>
                <a:gd name="connsiteX2" fmla="*/ 620806 w 620806"/>
                <a:gd name="connsiteY2" fmla="*/ 883910 h 883910"/>
                <a:gd name="connsiteX3" fmla="*/ 560564 w 620806"/>
                <a:gd name="connsiteY3" fmla="*/ 849018 h 883910"/>
                <a:gd name="connsiteX4" fmla="*/ 439926 w 620806"/>
                <a:gd name="connsiteY4" fmla="*/ 809057 h 883910"/>
                <a:gd name="connsiteX5" fmla="*/ 385495 w 620806"/>
                <a:gd name="connsiteY5" fmla="*/ 803202 h 883910"/>
                <a:gd name="connsiteX6" fmla="*/ 367547 w 620806"/>
                <a:gd name="connsiteY6" fmla="*/ 798261 h 883910"/>
                <a:gd name="connsiteX7" fmla="*/ 264415 w 620806"/>
                <a:gd name="connsiteY7" fmla="*/ 789758 h 883910"/>
                <a:gd name="connsiteX8" fmla="*/ 4845 w 620806"/>
                <a:gd name="connsiteY8" fmla="*/ 876147 h 883910"/>
                <a:gd name="connsiteX9" fmla="*/ 3417 w 620806"/>
                <a:gd name="connsiteY9" fmla="*/ 881931 h 883910"/>
                <a:gd name="connsiteX10" fmla="*/ 0 w 620806"/>
                <a:gd name="connsiteY10" fmla="*/ 883910 h 883910"/>
                <a:gd name="connsiteX11" fmla="*/ 0 w 620806"/>
                <a:gd name="connsiteY11" fmla="*/ 95877 h 883910"/>
                <a:gd name="connsiteX12" fmla="*/ 282669 w 620806"/>
                <a:gd name="connsiteY12" fmla="*/ 66 h 883910"/>
                <a:gd name="connsiteX0" fmla="*/ 0 w 620806"/>
                <a:gd name="connsiteY0" fmla="*/ 98504 h 886537"/>
                <a:gd name="connsiteX1" fmla="*/ 620806 w 620806"/>
                <a:gd name="connsiteY1" fmla="*/ 98504 h 886537"/>
                <a:gd name="connsiteX2" fmla="*/ 620806 w 620806"/>
                <a:gd name="connsiteY2" fmla="*/ 886537 h 886537"/>
                <a:gd name="connsiteX3" fmla="*/ 560564 w 620806"/>
                <a:gd name="connsiteY3" fmla="*/ 851645 h 886537"/>
                <a:gd name="connsiteX4" fmla="*/ 439926 w 620806"/>
                <a:gd name="connsiteY4" fmla="*/ 811684 h 886537"/>
                <a:gd name="connsiteX5" fmla="*/ 385495 w 620806"/>
                <a:gd name="connsiteY5" fmla="*/ 805829 h 886537"/>
                <a:gd name="connsiteX6" fmla="*/ 367547 w 620806"/>
                <a:gd name="connsiteY6" fmla="*/ 800888 h 886537"/>
                <a:gd name="connsiteX7" fmla="*/ 264415 w 620806"/>
                <a:gd name="connsiteY7" fmla="*/ 792385 h 886537"/>
                <a:gd name="connsiteX8" fmla="*/ 4845 w 620806"/>
                <a:gd name="connsiteY8" fmla="*/ 878774 h 886537"/>
                <a:gd name="connsiteX9" fmla="*/ 3417 w 620806"/>
                <a:gd name="connsiteY9" fmla="*/ 884558 h 886537"/>
                <a:gd name="connsiteX10" fmla="*/ 0 w 620806"/>
                <a:gd name="connsiteY10" fmla="*/ 886537 h 886537"/>
                <a:gd name="connsiteX11" fmla="*/ 0 w 620806"/>
                <a:gd name="connsiteY11" fmla="*/ 98504 h 88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06" h="886537">
                  <a:moveTo>
                    <a:pt x="0" y="98504"/>
                  </a:moveTo>
                  <a:cubicBezTo>
                    <a:pt x="103468" y="-32835"/>
                    <a:pt x="517338" y="-32835"/>
                    <a:pt x="620806" y="98504"/>
                  </a:cubicBezTo>
                  <a:lnTo>
                    <a:pt x="620806" y="886537"/>
                  </a:lnTo>
                  <a:lnTo>
                    <a:pt x="560564" y="851645"/>
                  </a:lnTo>
                  <a:cubicBezTo>
                    <a:pt x="522119" y="834293"/>
                    <a:pt x="481763" y="820820"/>
                    <a:pt x="439926" y="811684"/>
                  </a:cubicBezTo>
                  <a:lnTo>
                    <a:pt x="385495" y="805829"/>
                  </a:lnTo>
                  <a:lnTo>
                    <a:pt x="367547" y="800888"/>
                  </a:lnTo>
                  <a:cubicBezTo>
                    <a:pt x="335849" y="795413"/>
                    <a:pt x="300998" y="792385"/>
                    <a:pt x="264415" y="792385"/>
                  </a:cubicBezTo>
                  <a:cubicBezTo>
                    <a:pt x="136377" y="792385"/>
                    <a:pt x="29551" y="829472"/>
                    <a:pt x="4845" y="878774"/>
                  </a:cubicBezTo>
                  <a:lnTo>
                    <a:pt x="3417" y="884558"/>
                  </a:lnTo>
                  <a:lnTo>
                    <a:pt x="0" y="886537"/>
                  </a:lnTo>
                  <a:lnTo>
                    <a:pt x="0" y="98504"/>
                  </a:lnTo>
                  <a:close/>
                </a:path>
              </a:pathLst>
            </a:custGeom>
            <a:gradFill>
              <a:gsLst>
                <a:gs pos="47800">
                  <a:srgbClr val="FFC943"/>
                </a:gs>
                <a:gs pos="100000">
                  <a:srgbClr val="FF9900"/>
                </a:gs>
                <a:gs pos="0">
                  <a:srgbClr val="FFCC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00A06B0-0E26-4174-909C-7DABE242F246}"/>
              </a:ext>
            </a:extLst>
          </p:cNvPr>
          <p:cNvSpPr/>
          <p:nvPr/>
        </p:nvSpPr>
        <p:spPr>
          <a:xfrm>
            <a:off x="815926" y="586001"/>
            <a:ext cx="620806" cy="59273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316279-EECE-4EDE-94D5-EB718A386FEA}"/>
              </a:ext>
            </a:extLst>
          </p:cNvPr>
          <p:cNvSpPr/>
          <p:nvPr/>
        </p:nvSpPr>
        <p:spPr>
          <a:xfrm>
            <a:off x="464234" y="196948"/>
            <a:ext cx="986566" cy="655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CEE6E6-68F8-4D7D-9491-A14F42343C38}"/>
              </a:ext>
            </a:extLst>
          </p:cNvPr>
          <p:cNvSpPr txBox="1"/>
          <p:nvPr/>
        </p:nvSpPr>
        <p:spPr>
          <a:xfrm>
            <a:off x="1394010" y="1111158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11682-17B2-47B7-BE0E-CF8C279B44D4}"/>
              </a:ext>
            </a:extLst>
          </p:cNvPr>
          <p:cNvSpPr txBox="1"/>
          <p:nvPr/>
        </p:nvSpPr>
        <p:spPr>
          <a:xfrm>
            <a:off x="1380460" y="2628927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EC456-7F10-4258-9E57-FDFFD953A74A}"/>
              </a:ext>
            </a:extLst>
          </p:cNvPr>
          <p:cNvSpPr txBox="1"/>
          <p:nvPr/>
        </p:nvSpPr>
        <p:spPr>
          <a:xfrm>
            <a:off x="1366910" y="4146696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BCB2CB-241F-4322-8300-F7AEDA70A3AA}"/>
              </a:ext>
            </a:extLst>
          </p:cNvPr>
          <p:cNvSpPr txBox="1"/>
          <p:nvPr/>
        </p:nvSpPr>
        <p:spPr>
          <a:xfrm>
            <a:off x="1353360" y="5565989"/>
            <a:ext cx="8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04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08DB3A-4150-4DEB-AB14-E1B9EAA1127C}"/>
              </a:ext>
            </a:extLst>
          </p:cNvPr>
          <p:cNvGrpSpPr/>
          <p:nvPr/>
        </p:nvGrpSpPr>
        <p:grpSpPr>
          <a:xfrm>
            <a:off x="6652309" y="961153"/>
            <a:ext cx="931261" cy="400110"/>
            <a:chOff x="6652309" y="961153"/>
            <a:chExt cx="931261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E2A0490-7EC2-4740-A7B2-AD557D23D31B}"/>
                </a:ext>
              </a:extLst>
            </p:cNvPr>
            <p:cNvSpPr/>
            <p:nvPr/>
          </p:nvSpPr>
          <p:spPr>
            <a:xfrm rot="16200000">
              <a:off x="6626966" y="1074646"/>
              <a:ext cx="281354" cy="2306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68B453-FCA7-43F1-939D-09E75CF5CBD9}"/>
                </a:ext>
              </a:extLst>
            </p:cNvPr>
            <p:cNvSpPr txBox="1"/>
            <p:nvPr/>
          </p:nvSpPr>
          <p:spPr>
            <a:xfrm>
              <a:off x="6767643" y="961153"/>
              <a:ext cx="81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45%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E5285B8-7D98-47F0-A943-D4F8CDBE9FE5}"/>
              </a:ext>
            </a:extLst>
          </p:cNvPr>
          <p:cNvSpPr txBox="1"/>
          <p:nvPr/>
        </p:nvSpPr>
        <p:spPr>
          <a:xfrm>
            <a:off x="7508273" y="1001101"/>
            <a:ext cx="3629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detail text here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207330-98E1-4B8D-B750-01CAC07F577D}"/>
              </a:ext>
            </a:extLst>
          </p:cNvPr>
          <p:cNvGrpSpPr/>
          <p:nvPr/>
        </p:nvGrpSpPr>
        <p:grpSpPr>
          <a:xfrm>
            <a:off x="5509321" y="2506557"/>
            <a:ext cx="931261" cy="400110"/>
            <a:chOff x="5509321" y="2506557"/>
            <a:chExt cx="931261" cy="400110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18004103-6A16-489E-B73C-AEF8EC120DA0}"/>
                </a:ext>
              </a:extLst>
            </p:cNvPr>
            <p:cNvSpPr/>
            <p:nvPr/>
          </p:nvSpPr>
          <p:spPr>
            <a:xfrm rot="16200000">
              <a:off x="5483978" y="2620050"/>
              <a:ext cx="281354" cy="2306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A9C02A-BA0C-456F-9A55-130F876F4F39}"/>
                </a:ext>
              </a:extLst>
            </p:cNvPr>
            <p:cNvSpPr txBox="1"/>
            <p:nvPr/>
          </p:nvSpPr>
          <p:spPr>
            <a:xfrm>
              <a:off x="5624655" y="2506557"/>
              <a:ext cx="81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45%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CF2E4F6-0EE4-4260-A154-A42DCE02E889}"/>
              </a:ext>
            </a:extLst>
          </p:cNvPr>
          <p:cNvSpPr txBox="1"/>
          <p:nvPr/>
        </p:nvSpPr>
        <p:spPr>
          <a:xfrm>
            <a:off x="6365285" y="2546505"/>
            <a:ext cx="3629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detail text here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A70132-5A15-4F71-8AE0-18DEAD571DA2}"/>
              </a:ext>
            </a:extLst>
          </p:cNvPr>
          <p:cNvGrpSpPr/>
          <p:nvPr/>
        </p:nvGrpSpPr>
        <p:grpSpPr>
          <a:xfrm>
            <a:off x="7313995" y="4051961"/>
            <a:ext cx="931261" cy="400110"/>
            <a:chOff x="7313995" y="4051961"/>
            <a:chExt cx="931261" cy="400110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9A43F29-B2B1-4523-AD62-F770791FB463}"/>
                </a:ext>
              </a:extLst>
            </p:cNvPr>
            <p:cNvSpPr/>
            <p:nvPr/>
          </p:nvSpPr>
          <p:spPr>
            <a:xfrm rot="16200000">
              <a:off x="7288652" y="4165454"/>
              <a:ext cx="281354" cy="2306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23461E-A042-45EB-B042-B113A5F66C2D}"/>
                </a:ext>
              </a:extLst>
            </p:cNvPr>
            <p:cNvSpPr txBox="1"/>
            <p:nvPr/>
          </p:nvSpPr>
          <p:spPr>
            <a:xfrm>
              <a:off x="7429329" y="4051961"/>
              <a:ext cx="81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45%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2B51477-A75D-46FB-A235-DEFE9D630A7D}"/>
              </a:ext>
            </a:extLst>
          </p:cNvPr>
          <p:cNvSpPr txBox="1"/>
          <p:nvPr/>
        </p:nvSpPr>
        <p:spPr>
          <a:xfrm>
            <a:off x="8169959" y="4091909"/>
            <a:ext cx="3629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detail text here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55B13F-B3B4-4215-AEBB-5957B8C76D6A}"/>
              </a:ext>
            </a:extLst>
          </p:cNvPr>
          <p:cNvGrpSpPr/>
          <p:nvPr/>
        </p:nvGrpSpPr>
        <p:grpSpPr>
          <a:xfrm>
            <a:off x="3818336" y="5443406"/>
            <a:ext cx="931261" cy="400110"/>
            <a:chOff x="3818336" y="5443406"/>
            <a:chExt cx="931261" cy="400110"/>
          </a:xfrm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023983B-80D6-4DA6-8301-F6F5BF033638}"/>
                </a:ext>
              </a:extLst>
            </p:cNvPr>
            <p:cNvSpPr/>
            <p:nvPr/>
          </p:nvSpPr>
          <p:spPr>
            <a:xfrm rot="16200000">
              <a:off x="3792993" y="5556899"/>
              <a:ext cx="281354" cy="23066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D513F0-FB7A-462B-9500-23E9A50D5821}"/>
                </a:ext>
              </a:extLst>
            </p:cNvPr>
            <p:cNvSpPr txBox="1"/>
            <p:nvPr/>
          </p:nvSpPr>
          <p:spPr>
            <a:xfrm>
              <a:off x="3933670" y="5443406"/>
              <a:ext cx="815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45%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CA43059-7DF1-48CF-997D-B7A69D07C794}"/>
              </a:ext>
            </a:extLst>
          </p:cNvPr>
          <p:cNvSpPr txBox="1"/>
          <p:nvPr/>
        </p:nvSpPr>
        <p:spPr>
          <a:xfrm>
            <a:off x="4674300" y="5483354"/>
            <a:ext cx="3629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detail text here</a:t>
            </a:r>
          </a:p>
        </p:txBody>
      </p:sp>
    </p:spTree>
    <p:extLst>
      <p:ext uri="{BB962C8B-B14F-4D97-AF65-F5344CB8AC3E}">
        <p14:creationId xmlns:p14="http://schemas.microsoft.com/office/powerpoint/2010/main" val="31849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7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Impact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17</cp:revision>
  <dcterms:created xsi:type="dcterms:W3CDTF">2020-04-19T15:47:12Z</dcterms:created>
  <dcterms:modified xsi:type="dcterms:W3CDTF">2020-04-20T08:34:51Z</dcterms:modified>
</cp:coreProperties>
</file>