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EB"/>
    <a:srgbClr val="565654"/>
    <a:srgbClr val="C7C6B4"/>
    <a:srgbClr val="DCB376"/>
    <a:srgbClr val="F46F6E"/>
    <a:srgbClr val="6FB0AE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7785-787F-4175-B419-EBFCE2E7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560D8-EC35-475E-AE98-8931C4819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BEEE-CE1C-4AB5-8AF5-1EDB9250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9BA7-A9D2-4A24-8EF6-5AD852E9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0253-2BB0-4FC1-B179-BF29127A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7B51-343A-4837-8520-4C3C358C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087C1-2ED4-45B6-B080-9D5F7CA1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1AA8-C88F-4F7B-8607-7AE89CC2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AAFB-DFC6-4F4A-B248-0782C79C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3BC7-ED9B-4E78-864F-CC0176F2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3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C47A8-2A01-401C-B118-11B5EB038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50408-E4BA-477B-9A73-3DA079BCA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CB86-A6FD-41AD-9011-64CCDB75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D2EA-311E-462B-9546-64318493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A965-BCA2-4900-ABD1-D34EA731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C50B-6272-44C4-AF68-B76A4F00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47E9-39A9-4A22-8CA8-5A61651C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AC3D-1643-484D-9652-77596B1F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DD7D-589F-4533-8A1B-34EB7711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8665-2AC2-40EE-A0D8-740F1504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6A13-E826-4BC3-A189-04AC564C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64BB3-E434-485E-9B0E-5BDC0F20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9BF5-4400-4855-A6B6-C5EDFCD5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07869-64B6-4B1C-9845-D60C0ABF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28D4-3C81-4C92-95F9-8E3383A5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4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742B-D043-4040-A84E-B059823A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AE3A-849A-4C2A-AC83-27ACFBC3E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7691-32F2-4859-9857-E7B0B4D89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EA22-A951-4B3F-B94B-1C9A417C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DCB5-EDFD-4A43-834F-8E8CB98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D78A3-47B9-4C0E-9827-41AD3FCF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99BD-F442-4A2D-AF84-7FB24914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DA3D7-408F-4F4D-9A94-9A8FB78C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EA94-6348-4ECD-B8A5-E954EC2FE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50887-E968-473F-989A-452E6977D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E459C-D372-469A-A2BB-9C77265C3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792BB-1A0B-475A-B74A-C7572D79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13F99-0801-4832-86E5-70959780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CAF31-42D7-4240-B097-1AD01C87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043A-BD8A-4FB8-8BF2-9A87695C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45FEF-7B16-4711-B1FE-85BD5636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93133-161E-4E85-89CD-DE0C281D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775DB-8A80-470F-A2BF-EA29CEF6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B1673-69A0-4CE5-83CE-9F141F86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AC9A1-4E01-4072-9599-5CEC65EC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89C69-4827-4A4A-80E7-9067C907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38EF-0DD0-4858-8356-C0CEE9F5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6BCA-387C-4DFD-BA5B-5529D7E1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E0BF6-80F2-4A7D-AD8D-F3F1BCFA5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D051C-5AF0-4863-BFBD-603D5A25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C3EDB-A297-4889-A786-0CD7399A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D1D10-34B7-49D6-A2AD-84FEB3A7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5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7D44-4576-4101-B522-B08D68A5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DC485-6D7B-4FC7-B76C-1ADF8649B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5F53-982D-4348-A264-9955900ED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CCDBA-8450-4657-B0F1-A3EBEF80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C35CC-441C-4E08-A0F7-59E6B3AB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D3389-1411-471C-8063-583E6B45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3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75D4F-2C3A-405D-B5E4-E91CF29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E2EEE-FD3D-42B5-80B4-A0C7EB3E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1ADA-9F1A-4E66-B7D6-2A6E9D5B0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6866-07FC-4B5F-9D2E-E3EDCC260A1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60E9-AB75-47F6-AFD4-165E95A10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22B6-0E20-4C92-9D87-26FD9F9FA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F30F-1F82-4FFE-86FE-9D167D06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B460C3CC-5584-459E-86B1-A5995E64B42A}"/>
              </a:ext>
            </a:extLst>
          </p:cNvPr>
          <p:cNvSpPr/>
          <p:nvPr/>
        </p:nvSpPr>
        <p:spPr>
          <a:xfrm>
            <a:off x="617170" y="2408354"/>
            <a:ext cx="508000" cy="355373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F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073C3C5-5E32-4E20-9556-292915D99172}"/>
              </a:ext>
            </a:extLst>
          </p:cNvPr>
          <p:cNvSpPr/>
          <p:nvPr/>
        </p:nvSpPr>
        <p:spPr>
          <a:xfrm>
            <a:off x="1125170" y="2834144"/>
            <a:ext cx="508000" cy="31279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65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33876AC-1472-4C6C-AC18-FB55BD6E99B2}"/>
              </a:ext>
            </a:extLst>
          </p:cNvPr>
          <p:cNvSpPr/>
          <p:nvPr/>
        </p:nvSpPr>
        <p:spPr>
          <a:xfrm>
            <a:off x="1633170" y="3556536"/>
            <a:ext cx="508000" cy="240555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7C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981F0ED-F0FC-4A1C-83E4-ADE9E3948824}"/>
              </a:ext>
            </a:extLst>
          </p:cNvPr>
          <p:cNvSpPr/>
          <p:nvPr/>
        </p:nvSpPr>
        <p:spPr>
          <a:xfrm>
            <a:off x="2141170" y="3147790"/>
            <a:ext cx="508000" cy="281429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CB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7E7AC816-55F3-4A10-906F-31F1C0CE9778}"/>
              </a:ext>
            </a:extLst>
          </p:cNvPr>
          <p:cNvSpPr/>
          <p:nvPr/>
        </p:nvSpPr>
        <p:spPr>
          <a:xfrm>
            <a:off x="2649170" y="3852392"/>
            <a:ext cx="508000" cy="21096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4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E7CB0-27C9-4350-ACB3-42EDC20B0CD5}"/>
              </a:ext>
            </a:extLst>
          </p:cNvPr>
          <p:cNvSpPr txBox="1"/>
          <p:nvPr/>
        </p:nvSpPr>
        <p:spPr>
          <a:xfrm rot="16200000">
            <a:off x="-3772" y="4466190"/>
            <a:ext cx="174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JANUARY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B8C78-222F-4C7B-A697-597B00ACE9D8}"/>
              </a:ext>
            </a:extLst>
          </p:cNvPr>
          <p:cNvSpPr txBox="1"/>
          <p:nvPr/>
        </p:nvSpPr>
        <p:spPr>
          <a:xfrm rot="16200000">
            <a:off x="454943" y="4416903"/>
            <a:ext cx="184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FEBRUARY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C401C-5591-4CFA-B988-6C6F5B63F74A}"/>
              </a:ext>
            </a:extLst>
          </p:cNvPr>
          <p:cNvSpPr txBox="1"/>
          <p:nvPr/>
        </p:nvSpPr>
        <p:spPr>
          <a:xfrm rot="16200000">
            <a:off x="1012228" y="4466188"/>
            <a:ext cx="174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MARCH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DC2E1-64E1-44C0-BEA7-A00C78A5272B}"/>
              </a:ext>
            </a:extLst>
          </p:cNvPr>
          <p:cNvSpPr txBox="1"/>
          <p:nvPr/>
        </p:nvSpPr>
        <p:spPr>
          <a:xfrm rot="16200000">
            <a:off x="1801827" y="4747786"/>
            <a:ext cx="118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APRIL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67D9F-717D-40E0-8417-E173B471BB55}"/>
              </a:ext>
            </a:extLst>
          </p:cNvPr>
          <p:cNvSpPr txBox="1"/>
          <p:nvPr/>
        </p:nvSpPr>
        <p:spPr>
          <a:xfrm rot="16200000">
            <a:off x="2396230" y="4834187"/>
            <a:ext cx="101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MAY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CA8004-70E4-4671-BA78-D872EF2C5B70}"/>
              </a:ext>
            </a:extLst>
          </p:cNvPr>
          <p:cNvSpPr txBox="1"/>
          <p:nvPr/>
        </p:nvSpPr>
        <p:spPr>
          <a:xfrm>
            <a:off x="578401" y="2533034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6D9E61-4BEA-4AA1-A78A-0C598B3D14BE}"/>
              </a:ext>
            </a:extLst>
          </p:cNvPr>
          <p:cNvSpPr txBox="1"/>
          <p:nvPr/>
        </p:nvSpPr>
        <p:spPr>
          <a:xfrm>
            <a:off x="1086400" y="2936007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85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0EE4F5-F57C-499E-900F-A43C4D8AC2A5}"/>
              </a:ext>
            </a:extLst>
          </p:cNvPr>
          <p:cNvSpPr txBox="1"/>
          <p:nvPr/>
        </p:nvSpPr>
        <p:spPr>
          <a:xfrm>
            <a:off x="1597478" y="3675930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68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AE94E5-6D13-4B73-B136-C43596F77106}"/>
              </a:ext>
            </a:extLst>
          </p:cNvPr>
          <p:cNvSpPr txBox="1"/>
          <p:nvPr/>
        </p:nvSpPr>
        <p:spPr>
          <a:xfrm>
            <a:off x="2102400" y="3276309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82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EAB3E-1DCE-425E-BB7C-5007AAE334A6}"/>
              </a:ext>
            </a:extLst>
          </p:cNvPr>
          <p:cNvSpPr txBox="1"/>
          <p:nvPr/>
        </p:nvSpPr>
        <p:spPr>
          <a:xfrm>
            <a:off x="2610400" y="3954387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63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B143A-B2C0-44A2-B7C2-DCE46889D905}"/>
              </a:ext>
            </a:extLst>
          </p:cNvPr>
          <p:cNvSpPr/>
          <p:nvPr/>
        </p:nvSpPr>
        <p:spPr>
          <a:xfrm>
            <a:off x="320162" y="5688583"/>
            <a:ext cx="3162300" cy="1141186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23C4D-3B9E-4193-8CEC-598367E23184}"/>
              </a:ext>
            </a:extLst>
          </p:cNvPr>
          <p:cNvSpPr/>
          <p:nvPr/>
        </p:nvSpPr>
        <p:spPr>
          <a:xfrm>
            <a:off x="0" y="5688583"/>
            <a:ext cx="3855842" cy="1169417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Top Corners Rounded 96">
            <a:extLst>
              <a:ext uri="{FF2B5EF4-FFF2-40B4-BE49-F238E27FC236}">
                <a16:creationId xmlns:a16="http://schemas.microsoft.com/office/drawing/2014/main" id="{7EAF4823-B73D-4DC9-B4FB-BF0F358DAC92}"/>
              </a:ext>
            </a:extLst>
          </p:cNvPr>
          <p:cNvSpPr/>
          <p:nvPr/>
        </p:nvSpPr>
        <p:spPr>
          <a:xfrm>
            <a:off x="4923133" y="2408354"/>
            <a:ext cx="508000" cy="355373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F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Top Corners Rounded 97">
            <a:extLst>
              <a:ext uri="{FF2B5EF4-FFF2-40B4-BE49-F238E27FC236}">
                <a16:creationId xmlns:a16="http://schemas.microsoft.com/office/drawing/2014/main" id="{23AED6E3-7BD7-48B6-848B-38F8B2F5C355}"/>
              </a:ext>
            </a:extLst>
          </p:cNvPr>
          <p:cNvSpPr/>
          <p:nvPr/>
        </p:nvSpPr>
        <p:spPr>
          <a:xfrm>
            <a:off x="5431133" y="2834144"/>
            <a:ext cx="508000" cy="31279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65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Top Corners Rounded 98">
            <a:extLst>
              <a:ext uri="{FF2B5EF4-FFF2-40B4-BE49-F238E27FC236}">
                <a16:creationId xmlns:a16="http://schemas.microsoft.com/office/drawing/2014/main" id="{529612BD-521A-4BD4-8B17-D2A74862614B}"/>
              </a:ext>
            </a:extLst>
          </p:cNvPr>
          <p:cNvSpPr/>
          <p:nvPr/>
        </p:nvSpPr>
        <p:spPr>
          <a:xfrm>
            <a:off x="5939133" y="3556536"/>
            <a:ext cx="508000" cy="240555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7C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Top Corners Rounded 99">
            <a:extLst>
              <a:ext uri="{FF2B5EF4-FFF2-40B4-BE49-F238E27FC236}">
                <a16:creationId xmlns:a16="http://schemas.microsoft.com/office/drawing/2014/main" id="{579467C6-38FE-4BB4-A532-8687AB8F2C61}"/>
              </a:ext>
            </a:extLst>
          </p:cNvPr>
          <p:cNvSpPr/>
          <p:nvPr/>
        </p:nvSpPr>
        <p:spPr>
          <a:xfrm>
            <a:off x="6447133" y="3147790"/>
            <a:ext cx="508000" cy="281429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CB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Top Corners Rounded 100">
            <a:extLst>
              <a:ext uri="{FF2B5EF4-FFF2-40B4-BE49-F238E27FC236}">
                <a16:creationId xmlns:a16="http://schemas.microsoft.com/office/drawing/2014/main" id="{F833FE1C-14DE-42B6-8774-2123995F7DFA}"/>
              </a:ext>
            </a:extLst>
          </p:cNvPr>
          <p:cNvSpPr/>
          <p:nvPr/>
        </p:nvSpPr>
        <p:spPr>
          <a:xfrm>
            <a:off x="6955133" y="3852392"/>
            <a:ext cx="508000" cy="21096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4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85593DA-A434-4D42-A81C-B1723549DDFC}"/>
              </a:ext>
            </a:extLst>
          </p:cNvPr>
          <p:cNvSpPr txBox="1"/>
          <p:nvPr/>
        </p:nvSpPr>
        <p:spPr>
          <a:xfrm rot="16200000">
            <a:off x="4302191" y="4466190"/>
            <a:ext cx="174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JANUARY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F94CAB-05A0-4AF9-B5AB-9B2F0D5ADB1D}"/>
              </a:ext>
            </a:extLst>
          </p:cNvPr>
          <p:cNvSpPr txBox="1"/>
          <p:nvPr/>
        </p:nvSpPr>
        <p:spPr>
          <a:xfrm rot="16200000">
            <a:off x="4760906" y="4416903"/>
            <a:ext cx="184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FEBRUARY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528B483-EE8C-4123-85C3-EDBADBBA0C51}"/>
              </a:ext>
            </a:extLst>
          </p:cNvPr>
          <p:cNvSpPr txBox="1"/>
          <p:nvPr/>
        </p:nvSpPr>
        <p:spPr>
          <a:xfrm rot="16200000">
            <a:off x="5318191" y="4466188"/>
            <a:ext cx="174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MARCH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5B404CE-D712-4D81-B8C1-C2D4FD6DCB09}"/>
              </a:ext>
            </a:extLst>
          </p:cNvPr>
          <p:cNvSpPr txBox="1"/>
          <p:nvPr/>
        </p:nvSpPr>
        <p:spPr>
          <a:xfrm rot="16200000">
            <a:off x="6107790" y="4747786"/>
            <a:ext cx="118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APRIL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25BDA8-9040-4152-AEC5-69D5043EBC9A}"/>
              </a:ext>
            </a:extLst>
          </p:cNvPr>
          <p:cNvSpPr txBox="1"/>
          <p:nvPr/>
        </p:nvSpPr>
        <p:spPr>
          <a:xfrm rot="16200000">
            <a:off x="6702193" y="4834187"/>
            <a:ext cx="101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MAY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0B9C6D-906D-4A1F-8C5D-7E19C553948B}"/>
              </a:ext>
            </a:extLst>
          </p:cNvPr>
          <p:cNvSpPr txBox="1"/>
          <p:nvPr/>
        </p:nvSpPr>
        <p:spPr>
          <a:xfrm>
            <a:off x="4884364" y="2533034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90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78A92AE-B92C-4059-B6CF-91053B107ACE}"/>
              </a:ext>
            </a:extLst>
          </p:cNvPr>
          <p:cNvSpPr txBox="1"/>
          <p:nvPr/>
        </p:nvSpPr>
        <p:spPr>
          <a:xfrm>
            <a:off x="5392363" y="2936007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85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D4AF4B-95DC-4E74-82D5-0AF752033ED7}"/>
              </a:ext>
            </a:extLst>
          </p:cNvPr>
          <p:cNvSpPr txBox="1"/>
          <p:nvPr/>
        </p:nvSpPr>
        <p:spPr>
          <a:xfrm>
            <a:off x="5903441" y="3675930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68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A8122A-0DFA-4E8F-AB9E-F0478433B391}"/>
              </a:ext>
            </a:extLst>
          </p:cNvPr>
          <p:cNvSpPr txBox="1"/>
          <p:nvPr/>
        </p:nvSpPr>
        <p:spPr>
          <a:xfrm>
            <a:off x="6408363" y="3276309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82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5E6C6A-1507-4826-BF5E-109965DBFB80}"/>
              </a:ext>
            </a:extLst>
          </p:cNvPr>
          <p:cNvSpPr txBox="1"/>
          <p:nvPr/>
        </p:nvSpPr>
        <p:spPr>
          <a:xfrm>
            <a:off x="6916363" y="3954387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63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ACEB0A-23C6-4AEA-A1EE-D8B7C91EEC8A}"/>
              </a:ext>
            </a:extLst>
          </p:cNvPr>
          <p:cNvSpPr/>
          <p:nvPr/>
        </p:nvSpPr>
        <p:spPr>
          <a:xfrm>
            <a:off x="4626125" y="5688583"/>
            <a:ext cx="3162300" cy="1141186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1024F-62F5-45ED-9FE4-8B43E1CE5E90}"/>
              </a:ext>
            </a:extLst>
          </p:cNvPr>
          <p:cNvSpPr/>
          <p:nvPr/>
        </p:nvSpPr>
        <p:spPr>
          <a:xfrm>
            <a:off x="4283225" y="5688583"/>
            <a:ext cx="3878580" cy="1169417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Top Corners Rounded 113">
            <a:extLst>
              <a:ext uri="{FF2B5EF4-FFF2-40B4-BE49-F238E27FC236}">
                <a16:creationId xmlns:a16="http://schemas.microsoft.com/office/drawing/2014/main" id="{223EBFDB-3303-491C-9A8B-0E590B19E805}"/>
              </a:ext>
            </a:extLst>
          </p:cNvPr>
          <p:cNvSpPr/>
          <p:nvPr/>
        </p:nvSpPr>
        <p:spPr>
          <a:xfrm>
            <a:off x="9068241" y="2408354"/>
            <a:ext cx="508000" cy="355373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F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Top Corners Rounded 114">
            <a:extLst>
              <a:ext uri="{FF2B5EF4-FFF2-40B4-BE49-F238E27FC236}">
                <a16:creationId xmlns:a16="http://schemas.microsoft.com/office/drawing/2014/main" id="{01BA9B15-2F42-4F76-9FC6-B7D8C470A906}"/>
              </a:ext>
            </a:extLst>
          </p:cNvPr>
          <p:cNvSpPr/>
          <p:nvPr/>
        </p:nvSpPr>
        <p:spPr>
          <a:xfrm>
            <a:off x="9576241" y="2834144"/>
            <a:ext cx="508000" cy="31279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65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Top Corners Rounded 115">
            <a:extLst>
              <a:ext uri="{FF2B5EF4-FFF2-40B4-BE49-F238E27FC236}">
                <a16:creationId xmlns:a16="http://schemas.microsoft.com/office/drawing/2014/main" id="{FD649D5E-0820-459D-AFF6-0244B5DC32BE}"/>
              </a:ext>
            </a:extLst>
          </p:cNvPr>
          <p:cNvSpPr/>
          <p:nvPr/>
        </p:nvSpPr>
        <p:spPr>
          <a:xfrm>
            <a:off x="10084241" y="3556536"/>
            <a:ext cx="508000" cy="240555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7C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Top Corners Rounded 116">
            <a:extLst>
              <a:ext uri="{FF2B5EF4-FFF2-40B4-BE49-F238E27FC236}">
                <a16:creationId xmlns:a16="http://schemas.microsoft.com/office/drawing/2014/main" id="{7E870603-542C-41BB-89BC-C21CDA94335D}"/>
              </a:ext>
            </a:extLst>
          </p:cNvPr>
          <p:cNvSpPr/>
          <p:nvPr/>
        </p:nvSpPr>
        <p:spPr>
          <a:xfrm>
            <a:off x="10592241" y="3147790"/>
            <a:ext cx="508000" cy="281429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CB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Top Corners Rounded 117">
            <a:extLst>
              <a:ext uri="{FF2B5EF4-FFF2-40B4-BE49-F238E27FC236}">
                <a16:creationId xmlns:a16="http://schemas.microsoft.com/office/drawing/2014/main" id="{0B0FA24D-C273-432B-A6BA-4DDE49B37A84}"/>
              </a:ext>
            </a:extLst>
          </p:cNvPr>
          <p:cNvSpPr/>
          <p:nvPr/>
        </p:nvSpPr>
        <p:spPr>
          <a:xfrm>
            <a:off x="11100241" y="3852392"/>
            <a:ext cx="508000" cy="21096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4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D105FD-FD61-4766-BF41-F7F6061D319C}"/>
              </a:ext>
            </a:extLst>
          </p:cNvPr>
          <p:cNvSpPr txBox="1"/>
          <p:nvPr/>
        </p:nvSpPr>
        <p:spPr>
          <a:xfrm rot="16200000">
            <a:off x="8447299" y="4466190"/>
            <a:ext cx="174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JANUARY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F0475A3-B9D8-421B-9149-2B1C4CAB31C2}"/>
              </a:ext>
            </a:extLst>
          </p:cNvPr>
          <p:cNvSpPr txBox="1"/>
          <p:nvPr/>
        </p:nvSpPr>
        <p:spPr>
          <a:xfrm rot="16200000">
            <a:off x="8906014" y="4416903"/>
            <a:ext cx="184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FEBRUARY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298FC6A-E725-441F-AD1F-E3A6D40573DB}"/>
              </a:ext>
            </a:extLst>
          </p:cNvPr>
          <p:cNvSpPr txBox="1"/>
          <p:nvPr/>
        </p:nvSpPr>
        <p:spPr>
          <a:xfrm rot="16200000">
            <a:off x="9463299" y="4466188"/>
            <a:ext cx="174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MARCH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FB50294-0DA5-4B9B-9814-B04452825F0B}"/>
              </a:ext>
            </a:extLst>
          </p:cNvPr>
          <p:cNvSpPr txBox="1"/>
          <p:nvPr/>
        </p:nvSpPr>
        <p:spPr>
          <a:xfrm rot="16200000">
            <a:off x="10252898" y="4747786"/>
            <a:ext cx="118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APRIL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D37F1AC-A34D-4BC2-9425-F23C0062B3A4}"/>
              </a:ext>
            </a:extLst>
          </p:cNvPr>
          <p:cNvSpPr txBox="1"/>
          <p:nvPr/>
        </p:nvSpPr>
        <p:spPr>
          <a:xfrm rot="16200000">
            <a:off x="10847301" y="4834187"/>
            <a:ext cx="101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MAY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9674C6D-53C5-4689-969A-25FA7D47486E}"/>
              </a:ext>
            </a:extLst>
          </p:cNvPr>
          <p:cNvSpPr txBox="1"/>
          <p:nvPr/>
        </p:nvSpPr>
        <p:spPr>
          <a:xfrm>
            <a:off x="9029472" y="2533034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90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812E566-AB10-4F5D-B6C5-81B12C917F9A}"/>
              </a:ext>
            </a:extLst>
          </p:cNvPr>
          <p:cNvSpPr txBox="1"/>
          <p:nvPr/>
        </p:nvSpPr>
        <p:spPr>
          <a:xfrm>
            <a:off x="9537471" y="2936007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85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0C9A8C-C4E8-4265-8CD1-9B644D913CBE}"/>
              </a:ext>
            </a:extLst>
          </p:cNvPr>
          <p:cNvSpPr txBox="1"/>
          <p:nvPr/>
        </p:nvSpPr>
        <p:spPr>
          <a:xfrm>
            <a:off x="10048549" y="3675930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68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E0A24F9-864E-4BBA-BE3E-D98570FCA954}"/>
              </a:ext>
            </a:extLst>
          </p:cNvPr>
          <p:cNvSpPr txBox="1"/>
          <p:nvPr/>
        </p:nvSpPr>
        <p:spPr>
          <a:xfrm>
            <a:off x="10553471" y="3276309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82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ED2118-335B-4B17-8EE4-7B6754F63CFD}"/>
              </a:ext>
            </a:extLst>
          </p:cNvPr>
          <p:cNvSpPr txBox="1"/>
          <p:nvPr/>
        </p:nvSpPr>
        <p:spPr>
          <a:xfrm>
            <a:off x="11061471" y="3954387"/>
            <a:ext cx="5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63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F98BD07-3B7E-4E8B-BF10-381FF55C5E0C}"/>
              </a:ext>
            </a:extLst>
          </p:cNvPr>
          <p:cNvSpPr/>
          <p:nvPr/>
        </p:nvSpPr>
        <p:spPr>
          <a:xfrm>
            <a:off x="8771233" y="5688583"/>
            <a:ext cx="3162300" cy="1141186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3373267-7075-4FF6-8998-2772BA1368C9}"/>
              </a:ext>
            </a:extLst>
          </p:cNvPr>
          <p:cNvSpPr/>
          <p:nvPr/>
        </p:nvSpPr>
        <p:spPr>
          <a:xfrm>
            <a:off x="8428333" y="5688583"/>
            <a:ext cx="3763667" cy="1169417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B276B3E-08A8-496A-80E4-F850FCC20B5B}"/>
              </a:ext>
            </a:extLst>
          </p:cNvPr>
          <p:cNvGrpSpPr/>
          <p:nvPr/>
        </p:nvGrpSpPr>
        <p:grpSpPr>
          <a:xfrm>
            <a:off x="2830940" y="267365"/>
            <a:ext cx="6530120" cy="1328226"/>
            <a:chOff x="3143303" y="267365"/>
            <a:chExt cx="6530120" cy="13282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06EE98-A424-4239-A1DA-DB8D7A170D04}"/>
                </a:ext>
              </a:extLst>
            </p:cNvPr>
            <p:cNvSpPr txBox="1"/>
            <p:nvPr/>
          </p:nvSpPr>
          <p:spPr>
            <a:xfrm>
              <a:off x="3392113" y="267365"/>
              <a:ext cx="6032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6FB0AE"/>
                  </a:solidFill>
                  <a:latin typeface="Tw Cen MT" panose="020B0602020104020603" pitchFamily="34" charset="0"/>
                </a:rPr>
                <a:t>I N F O G R A P H I C S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72046E-5B9E-4F28-8590-7E0D918581DC}"/>
                </a:ext>
              </a:extLst>
            </p:cNvPr>
            <p:cNvSpPr txBox="1"/>
            <p:nvPr/>
          </p:nvSpPr>
          <p:spPr>
            <a:xfrm>
              <a:off x="3143303" y="949260"/>
              <a:ext cx="653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65654"/>
                  </a:solidFill>
                  <a:latin typeface="Tw Cen MT" panose="020B0602020104020603" pitchFamily="34" charset="0"/>
                </a:rPr>
                <a:t>This is a subtitle text here you can add your own text and replace this one this is so simple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9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9500"/>
                            </p:stCondLst>
                            <p:childTnLst>
                              <p:par>
                                <p:cTn id="20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 animBg="1"/>
      <p:bldP spid="115" grpId="0" animBg="1"/>
      <p:bldP spid="116" grpId="0" animBg="1"/>
      <p:bldP spid="117" grpId="0" animBg="1"/>
      <p:bldP spid="118" grpId="0" animBg="1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3880B49-5B70-4C49-8C86-ABE121CC1618}"/>
              </a:ext>
            </a:extLst>
          </p:cNvPr>
          <p:cNvSpPr/>
          <p:nvPr/>
        </p:nvSpPr>
        <p:spPr>
          <a:xfrm>
            <a:off x="2312711" y="2544417"/>
            <a:ext cx="516835" cy="31407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F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F4D7EAD-9264-4819-87D8-5D347C51C44E}"/>
              </a:ext>
            </a:extLst>
          </p:cNvPr>
          <p:cNvSpPr/>
          <p:nvPr/>
        </p:nvSpPr>
        <p:spPr>
          <a:xfrm>
            <a:off x="2829546" y="2849217"/>
            <a:ext cx="516835" cy="283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65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FFFCEFBA-BB0C-4B09-8873-0B8C0872A9E1}"/>
              </a:ext>
            </a:extLst>
          </p:cNvPr>
          <p:cNvSpPr/>
          <p:nvPr/>
        </p:nvSpPr>
        <p:spPr>
          <a:xfrm>
            <a:off x="3346381" y="3395870"/>
            <a:ext cx="516835" cy="22893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7C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871BED9-80F1-4D30-8388-1732871FBBB2}"/>
              </a:ext>
            </a:extLst>
          </p:cNvPr>
          <p:cNvSpPr/>
          <p:nvPr/>
        </p:nvSpPr>
        <p:spPr>
          <a:xfrm>
            <a:off x="3863216" y="3077817"/>
            <a:ext cx="516835" cy="26073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CB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361838D2-BB1A-4411-AF23-A6BFC8049258}"/>
              </a:ext>
            </a:extLst>
          </p:cNvPr>
          <p:cNvSpPr/>
          <p:nvPr/>
        </p:nvSpPr>
        <p:spPr>
          <a:xfrm>
            <a:off x="4380051" y="3611217"/>
            <a:ext cx="516835" cy="20739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4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F168C-8823-4D9C-8D2E-3624783BD0DD}"/>
              </a:ext>
            </a:extLst>
          </p:cNvPr>
          <p:cNvSpPr txBox="1"/>
          <p:nvPr/>
        </p:nvSpPr>
        <p:spPr>
          <a:xfrm rot="16200000">
            <a:off x="1577216" y="4232534"/>
            <a:ext cx="20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JANUARY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E3F93-7CEC-4270-A252-46D1FDCDAB7D}"/>
              </a:ext>
            </a:extLst>
          </p:cNvPr>
          <p:cNvSpPr txBox="1"/>
          <p:nvPr/>
        </p:nvSpPr>
        <p:spPr>
          <a:xfrm rot="16200000">
            <a:off x="2195926" y="4341036"/>
            <a:ext cx="178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FEBRUARY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4FA3A-4542-4A9F-9F4C-3070CD3E7F89}"/>
              </a:ext>
            </a:extLst>
          </p:cNvPr>
          <p:cNvSpPr txBox="1"/>
          <p:nvPr/>
        </p:nvSpPr>
        <p:spPr>
          <a:xfrm rot="16200000">
            <a:off x="2918169" y="4553070"/>
            <a:ext cx="136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MARCH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D69F-2C3B-4F17-80F6-94A754731800}"/>
              </a:ext>
            </a:extLst>
          </p:cNvPr>
          <p:cNvSpPr txBox="1"/>
          <p:nvPr/>
        </p:nvSpPr>
        <p:spPr>
          <a:xfrm rot="16200000">
            <a:off x="3475587" y="4600281"/>
            <a:ext cx="12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APRIL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71E13-F40D-4358-9B99-D24E3DAF1AB7}"/>
              </a:ext>
            </a:extLst>
          </p:cNvPr>
          <p:cNvSpPr txBox="1"/>
          <p:nvPr/>
        </p:nvSpPr>
        <p:spPr>
          <a:xfrm rot="16200000">
            <a:off x="4117489" y="4731975"/>
            <a:ext cx="100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MAY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0AE8F-308A-4123-927A-32EB02222E88}"/>
              </a:ext>
            </a:extLst>
          </p:cNvPr>
          <p:cNvSpPr txBox="1"/>
          <p:nvPr/>
        </p:nvSpPr>
        <p:spPr>
          <a:xfrm>
            <a:off x="2259701" y="2709745"/>
            <a:ext cx="62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64142-F1BE-444C-B5EA-46E37FD9C6A6}"/>
              </a:ext>
            </a:extLst>
          </p:cNvPr>
          <p:cNvSpPr txBox="1"/>
          <p:nvPr/>
        </p:nvSpPr>
        <p:spPr>
          <a:xfrm>
            <a:off x="2771506" y="3031938"/>
            <a:ext cx="62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85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B54AC-DDCD-4BFB-90BC-9A07C7E6F45F}"/>
              </a:ext>
            </a:extLst>
          </p:cNvPr>
          <p:cNvSpPr txBox="1"/>
          <p:nvPr/>
        </p:nvSpPr>
        <p:spPr>
          <a:xfrm>
            <a:off x="3281714" y="3475957"/>
            <a:ext cx="62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68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5C081-B367-4DFC-8A20-BB7827C272CA}"/>
              </a:ext>
            </a:extLst>
          </p:cNvPr>
          <p:cNvSpPr txBox="1"/>
          <p:nvPr/>
        </p:nvSpPr>
        <p:spPr>
          <a:xfrm>
            <a:off x="3805176" y="3190459"/>
            <a:ext cx="62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82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A4701-E166-4B03-94D8-E992B724223E}"/>
              </a:ext>
            </a:extLst>
          </p:cNvPr>
          <p:cNvSpPr txBox="1"/>
          <p:nvPr/>
        </p:nvSpPr>
        <p:spPr>
          <a:xfrm>
            <a:off x="4327042" y="3698758"/>
            <a:ext cx="62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63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111159-D686-49F9-8187-DB3F263AE643}"/>
              </a:ext>
            </a:extLst>
          </p:cNvPr>
          <p:cNvSpPr/>
          <p:nvPr/>
        </p:nvSpPr>
        <p:spPr>
          <a:xfrm>
            <a:off x="1623599" y="5592417"/>
            <a:ext cx="4041913" cy="1265583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C9CD4-D6D7-4170-A106-8613AC5586D1}"/>
              </a:ext>
            </a:extLst>
          </p:cNvPr>
          <p:cNvSpPr/>
          <p:nvPr/>
        </p:nvSpPr>
        <p:spPr>
          <a:xfrm>
            <a:off x="1265790" y="5592417"/>
            <a:ext cx="4823791" cy="1265583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Top Corners Rounded 70">
            <a:extLst>
              <a:ext uri="{FF2B5EF4-FFF2-40B4-BE49-F238E27FC236}">
                <a16:creationId xmlns:a16="http://schemas.microsoft.com/office/drawing/2014/main" id="{F3A0F60D-E378-434D-BE31-A67848707A8C}"/>
              </a:ext>
            </a:extLst>
          </p:cNvPr>
          <p:cNvSpPr/>
          <p:nvPr/>
        </p:nvSpPr>
        <p:spPr>
          <a:xfrm>
            <a:off x="7649903" y="2544417"/>
            <a:ext cx="516835" cy="31407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F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Top Corners Rounded 71">
            <a:extLst>
              <a:ext uri="{FF2B5EF4-FFF2-40B4-BE49-F238E27FC236}">
                <a16:creationId xmlns:a16="http://schemas.microsoft.com/office/drawing/2014/main" id="{9C61E3D6-3BE5-4007-845A-DA142F5F55F8}"/>
              </a:ext>
            </a:extLst>
          </p:cNvPr>
          <p:cNvSpPr/>
          <p:nvPr/>
        </p:nvSpPr>
        <p:spPr>
          <a:xfrm>
            <a:off x="8166738" y="2849217"/>
            <a:ext cx="516835" cy="283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65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Top Corners Rounded 72">
            <a:extLst>
              <a:ext uri="{FF2B5EF4-FFF2-40B4-BE49-F238E27FC236}">
                <a16:creationId xmlns:a16="http://schemas.microsoft.com/office/drawing/2014/main" id="{BFA4EA75-B29D-43B6-AA60-5DC9A3F9B1C9}"/>
              </a:ext>
            </a:extLst>
          </p:cNvPr>
          <p:cNvSpPr/>
          <p:nvPr/>
        </p:nvSpPr>
        <p:spPr>
          <a:xfrm>
            <a:off x="8683573" y="3395870"/>
            <a:ext cx="516835" cy="22893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7C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Top Corners Rounded 73">
            <a:extLst>
              <a:ext uri="{FF2B5EF4-FFF2-40B4-BE49-F238E27FC236}">
                <a16:creationId xmlns:a16="http://schemas.microsoft.com/office/drawing/2014/main" id="{A922D5F7-6884-494C-95F6-CFD165B0B1CC}"/>
              </a:ext>
            </a:extLst>
          </p:cNvPr>
          <p:cNvSpPr/>
          <p:nvPr/>
        </p:nvSpPr>
        <p:spPr>
          <a:xfrm>
            <a:off x="9200408" y="3077817"/>
            <a:ext cx="516835" cy="26073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CB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5D5888FF-B77C-4629-8140-6BA270C8798B}"/>
              </a:ext>
            </a:extLst>
          </p:cNvPr>
          <p:cNvSpPr/>
          <p:nvPr/>
        </p:nvSpPr>
        <p:spPr>
          <a:xfrm>
            <a:off x="9717243" y="3611217"/>
            <a:ext cx="516835" cy="207396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4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148DBA-9104-460F-860C-31155B37F59B}"/>
              </a:ext>
            </a:extLst>
          </p:cNvPr>
          <p:cNvSpPr txBox="1"/>
          <p:nvPr/>
        </p:nvSpPr>
        <p:spPr>
          <a:xfrm rot="16200000">
            <a:off x="6914408" y="4232534"/>
            <a:ext cx="20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JANUARY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0FCEB1-E34D-43CB-BB3E-2490D1838016}"/>
              </a:ext>
            </a:extLst>
          </p:cNvPr>
          <p:cNvSpPr txBox="1"/>
          <p:nvPr/>
        </p:nvSpPr>
        <p:spPr>
          <a:xfrm rot="16200000">
            <a:off x="7533118" y="4341036"/>
            <a:ext cx="178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FEBRUARY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648D8D-3E76-435A-B1DB-375FEC0BA38C}"/>
              </a:ext>
            </a:extLst>
          </p:cNvPr>
          <p:cNvSpPr txBox="1"/>
          <p:nvPr/>
        </p:nvSpPr>
        <p:spPr>
          <a:xfrm rot="16200000">
            <a:off x="8255361" y="4553070"/>
            <a:ext cx="136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MARCH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4072F1-D579-49E7-A727-1F8E0F1A32A9}"/>
              </a:ext>
            </a:extLst>
          </p:cNvPr>
          <p:cNvSpPr txBox="1"/>
          <p:nvPr/>
        </p:nvSpPr>
        <p:spPr>
          <a:xfrm rot="16200000">
            <a:off x="8812779" y="4600281"/>
            <a:ext cx="12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APRIL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CAD817-D491-47A0-A232-675AA27E4A19}"/>
              </a:ext>
            </a:extLst>
          </p:cNvPr>
          <p:cNvSpPr txBox="1"/>
          <p:nvPr/>
        </p:nvSpPr>
        <p:spPr>
          <a:xfrm rot="16200000">
            <a:off x="9454681" y="4731975"/>
            <a:ext cx="100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MAY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959783-7583-4301-B255-6C51788D319A}"/>
              </a:ext>
            </a:extLst>
          </p:cNvPr>
          <p:cNvSpPr txBox="1"/>
          <p:nvPr/>
        </p:nvSpPr>
        <p:spPr>
          <a:xfrm>
            <a:off x="7596893" y="2709745"/>
            <a:ext cx="62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90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F5E928-F73E-416D-8240-29D3B9B7A788}"/>
              </a:ext>
            </a:extLst>
          </p:cNvPr>
          <p:cNvSpPr txBox="1"/>
          <p:nvPr/>
        </p:nvSpPr>
        <p:spPr>
          <a:xfrm>
            <a:off x="8108698" y="3031938"/>
            <a:ext cx="62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85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2C8B5-28EC-490E-B022-71DCFEDD2CC6}"/>
              </a:ext>
            </a:extLst>
          </p:cNvPr>
          <p:cNvSpPr txBox="1"/>
          <p:nvPr/>
        </p:nvSpPr>
        <p:spPr>
          <a:xfrm>
            <a:off x="8618906" y="3475957"/>
            <a:ext cx="62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68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4EAD61-3550-494A-B29E-5D40757C6974}"/>
              </a:ext>
            </a:extLst>
          </p:cNvPr>
          <p:cNvSpPr txBox="1"/>
          <p:nvPr/>
        </p:nvSpPr>
        <p:spPr>
          <a:xfrm>
            <a:off x="9142368" y="3190459"/>
            <a:ext cx="62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82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D9D69E-0C67-4706-B3F4-832534568EAB}"/>
              </a:ext>
            </a:extLst>
          </p:cNvPr>
          <p:cNvSpPr txBox="1"/>
          <p:nvPr/>
        </p:nvSpPr>
        <p:spPr>
          <a:xfrm>
            <a:off x="9664234" y="3698758"/>
            <a:ext cx="62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8E9EB"/>
                </a:solidFill>
                <a:latin typeface="Tw Cen MT" panose="020B0602020104020603" pitchFamily="34" charset="0"/>
              </a:rPr>
              <a:t>63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6C44B8-51A4-402B-A5D9-8224035FD35A}"/>
              </a:ext>
            </a:extLst>
          </p:cNvPr>
          <p:cNvSpPr/>
          <p:nvPr/>
        </p:nvSpPr>
        <p:spPr>
          <a:xfrm>
            <a:off x="6960791" y="5592417"/>
            <a:ext cx="4041913" cy="1265583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4A4DF9-EE01-49AA-B515-F3B0A22BC408}"/>
              </a:ext>
            </a:extLst>
          </p:cNvPr>
          <p:cNvSpPr/>
          <p:nvPr/>
        </p:nvSpPr>
        <p:spPr>
          <a:xfrm>
            <a:off x="6602982" y="5592417"/>
            <a:ext cx="4823791" cy="1265583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63BC42-C665-407D-ACEC-8D2BFFC38522}"/>
              </a:ext>
            </a:extLst>
          </p:cNvPr>
          <p:cNvGrpSpPr/>
          <p:nvPr/>
        </p:nvGrpSpPr>
        <p:grpSpPr>
          <a:xfrm>
            <a:off x="2830940" y="267365"/>
            <a:ext cx="6530120" cy="1328226"/>
            <a:chOff x="3143303" y="267365"/>
            <a:chExt cx="6530120" cy="132822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CCF04C-8372-487B-A3AE-DFEB605010F9}"/>
                </a:ext>
              </a:extLst>
            </p:cNvPr>
            <p:cNvSpPr txBox="1"/>
            <p:nvPr/>
          </p:nvSpPr>
          <p:spPr>
            <a:xfrm>
              <a:off x="3392113" y="267365"/>
              <a:ext cx="6032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6FB0AE"/>
                  </a:solidFill>
                  <a:latin typeface="Tw Cen MT" panose="020B0602020104020603" pitchFamily="34" charset="0"/>
                </a:rPr>
                <a:t>I N F O G R A P H I C 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6AA0DC-FEF7-4BEF-B1F7-0995F7D65D7A}"/>
                </a:ext>
              </a:extLst>
            </p:cNvPr>
            <p:cNvSpPr txBox="1"/>
            <p:nvPr/>
          </p:nvSpPr>
          <p:spPr>
            <a:xfrm>
              <a:off x="3143303" y="949260"/>
              <a:ext cx="653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65654"/>
                  </a:solidFill>
                  <a:latin typeface="Tw Cen MT" panose="020B0602020104020603" pitchFamily="34" charset="0"/>
                </a:rPr>
                <a:t>This is a subtitle text here you can add your own text and replace this one this is so simple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7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25F28A-5426-42D9-96DC-D8716011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5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114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11</cp:revision>
  <dcterms:created xsi:type="dcterms:W3CDTF">2018-03-04T11:44:06Z</dcterms:created>
  <dcterms:modified xsi:type="dcterms:W3CDTF">2018-03-04T13:48:58Z</dcterms:modified>
</cp:coreProperties>
</file>