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1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9220B-2240-4D46-A6AB-EB7BE4CCF81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077-F3B9-400E-83B8-311CBF1C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8353376" y="2210645"/>
            <a:ext cx="369038" cy="3336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21040365">
            <a:off x="4497447" y="3339430"/>
            <a:ext cx="4045002" cy="22529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2700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3016624" y="4242084"/>
            <a:ext cx="4195961" cy="149644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0"/>
          </a:effectLst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600" b="1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592494" y="4199263"/>
            <a:ext cx="520057" cy="2472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26139" y="4528942"/>
            <a:ext cx="634940" cy="117812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12177" y="3901300"/>
            <a:ext cx="3723136" cy="1490906"/>
          </a:xfrm>
          <a:prstGeom prst="rect">
            <a:avLst/>
          </a:prstGeom>
          <a:gradFill>
            <a:gsLst>
              <a:gs pos="8600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effectLst>
            <a:outerShdw blurRad="6604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isometricOffAxis2Top">
              <a:rot lat="19344961" lon="3679902" rev="17569676"/>
            </a:camera>
            <a:lightRig rig="chilly" dir="t"/>
          </a:scene3d>
          <a:sp3d extrusionH="336550" contourW="12700" prstMaterial="plastic">
            <a:extrusionClr>
              <a:schemeClr val="tx1">
                <a:lumMod val="50000"/>
                <a:lumOff val="5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600" b="1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6611" y="3643674"/>
            <a:ext cx="3894469" cy="1554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0"/>
          </a:effectLst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600" b="1"/>
          </a:p>
        </p:txBody>
      </p:sp>
      <p:sp>
        <p:nvSpPr>
          <p:cNvPr id="6" name="Rectangle 5"/>
          <p:cNvSpPr/>
          <p:nvPr/>
        </p:nvSpPr>
        <p:spPr>
          <a:xfrm>
            <a:off x="4023953" y="3222793"/>
            <a:ext cx="3723136" cy="1490906"/>
          </a:xfrm>
          <a:prstGeom prst="rect">
            <a:avLst/>
          </a:prstGeom>
          <a:gradFill>
            <a:gsLst>
              <a:gs pos="81000">
                <a:srgbClr val="3D7CB5"/>
              </a:gs>
              <a:gs pos="34000">
                <a:srgbClr val="234767"/>
              </a:gs>
            </a:gsLst>
            <a:lin ang="5400000" scaled="1"/>
          </a:gradFill>
          <a:effectLst/>
          <a:scene3d>
            <a:camera prst="isometricOffAxis2Top">
              <a:rot lat="19344961" lon="3679902" rev="17569676"/>
            </a:camera>
            <a:lightRig rig="chilly" dir="t"/>
          </a:scene3d>
          <a:sp3d extrusionH="336550" contourW="12700" prstMaterial="plastic">
            <a:extrusionClr>
              <a:srgbClr val="234767"/>
            </a:extrusionClr>
            <a:contourClr>
              <a:srgbClr val="3D7CB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600" b="1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9736" y="2970742"/>
            <a:ext cx="3660465" cy="152033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0"/>
          </a:effectLst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600" b="1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706003" y="2611004"/>
            <a:ext cx="548640" cy="3429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06003" y="2544286"/>
            <a:ext cx="3723136" cy="1490906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22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effectLst/>
          <a:scene3d>
            <a:camera prst="isometricOffAxis2Top">
              <a:rot lat="19344961" lon="3679902" rev="17569676"/>
            </a:camera>
            <a:lightRig rig="chilly" dir="t"/>
          </a:scene3d>
          <a:sp3d extrusionH="336550" contourW="12700" prstMaterial="plastic">
            <a:extrusionClr>
              <a:schemeClr val="bg1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600" b="1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4643" y="2127501"/>
            <a:ext cx="3863304" cy="175018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0"/>
          </a:effectLst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600" b="1"/>
          </a:p>
        </p:txBody>
      </p:sp>
      <p:sp>
        <p:nvSpPr>
          <p:cNvPr id="10" name="Rectangle 9"/>
          <p:cNvSpPr/>
          <p:nvPr/>
        </p:nvSpPr>
        <p:spPr>
          <a:xfrm>
            <a:off x="5313197" y="1865779"/>
            <a:ext cx="3723136" cy="1490906"/>
          </a:xfrm>
          <a:prstGeom prst="rect">
            <a:avLst/>
          </a:prstGeom>
          <a:gradFill>
            <a:gsLst>
              <a:gs pos="87000">
                <a:srgbClr val="43CEFF"/>
              </a:gs>
              <a:gs pos="22000">
                <a:srgbClr val="00A1DA"/>
              </a:gs>
            </a:gsLst>
            <a:lin ang="5400000" scaled="1"/>
          </a:gradFill>
          <a:effectLst/>
          <a:scene3d>
            <a:camera prst="isometricOffAxis2Top">
              <a:rot lat="19344961" lon="3679902" rev="17569676"/>
            </a:camera>
            <a:lightRig rig="chilly" dir="t"/>
          </a:scene3d>
          <a:sp3d extrusionH="336550" contourW="12700" prstMaterial="plastic">
            <a:extrusionClr>
              <a:srgbClr val="00A7E2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600" b="1" dirty="0"/>
              <a:t>D</a:t>
            </a:r>
            <a:endParaRPr lang="en-US" sz="6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3" b="73986" l="52024" r="72500">
                        <a14:foregroundMark x1="61190" y1="63007" x2="61190" y2="63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03" t="4408" r="27904" b="26984"/>
          <a:stretch/>
        </p:blipFill>
        <p:spPr>
          <a:xfrm>
            <a:off x="4974178" y="4310029"/>
            <a:ext cx="339018" cy="807343"/>
          </a:xfrm>
          <a:prstGeom prst="rect">
            <a:avLst/>
          </a:prstGeom>
          <a:noFill/>
          <a:effectLst/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3" b="73986" l="52024" r="72500">
                        <a14:foregroundMark x1="61190" y1="63007" x2="61190" y2="63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03" t="4408" r="27904" b="26984"/>
          <a:stretch/>
        </p:blipFill>
        <p:spPr>
          <a:xfrm>
            <a:off x="3712137" y="4854645"/>
            <a:ext cx="339018" cy="807343"/>
          </a:xfrm>
          <a:prstGeom prst="rect">
            <a:avLst/>
          </a:prstGeom>
          <a:noFill/>
          <a:effectLst/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3" b="73986" l="52024" r="72500">
                        <a14:foregroundMark x1="61190" y1="63007" x2="61190" y2="63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03" t="4408" r="27904" b="26984"/>
          <a:stretch/>
        </p:blipFill>
        <p:spPr>
          <a:xfrm>
            <a:off x="4954924" y="3429687"/>
            <a:ext cx="339018" cy="807343"/>
          </a:xfrm>
          <a:prstGeom prst="rect">
            <a:avLst/>
          </a:prstGeom>
          <a:noFill/>
          <a:effectLst/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3" b="73986" l="52024" r="72500">
                        <a14:foregroundMark x1="61190" y1="63007" x2="61190" y2="63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03" t="4408" r="27904" b="26984"/>
          <a:stretch/>
        </p:blipFill>
        <p:spPr>
          <a:xfrm>
            <a:off x="6486258" y="3053933"/>
            <a:ext cx="339018" cy="807343"/>
          </a:xfrm>
          <a:prstGeom prst="rect">
            <a:avLst/>
          </a:prstGeom>
          <a:noFill/>
          <a:effectLst/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3" b="73986" l="52024" r="72500">
                        <a14:foregroundMark x1="61190" y1="63007" x2="61190" y2="63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03" t="4408" r="27904" b="26984"/>
          <a:stretch/>
        </p:blipFill>
        <p:spPr>
          <a:xfrm>
            <a:off x="6486258" y="2158540"/>
            <a:ext cx="339018" cy="807343"/>
          </a:xfrm>
          <a:prstGeom prst="rect">
            <a:avLst/>
          </a:prstGeom>
          <a:noFill/>
          <a:effectLst/>
          <a:scene3d>
            <a:camera prst="isometricOffAxis2Top">
              <a:rot lat="19344961" lon="3679902" rev="17569676"/>
            </a:camera>
            <a:lightRig rig="chilly" dir="t"/>
          </a:scene3d>
          <a:sp3d prstMaterial="plastic">
            <a:contourClr>
              <a:schemeClr val="bg1"/>
            </a:contourClr>
          </a:sp3d>
        </p:spPr>
      </p:pic>
      <p:cxnSp>
        <p:nvCxnSpPr>
          <p:cNvPr id="25" name="Straight Connector 24"/>
          <p:cNvCxnSpPr/>
          <p:nvPr/>
        </p:nvCxnSpPr>
        <p:spPr>
          <a:xfrm flipH="1">
            <a:off x="2935942" y="2611004"/>
            <a:ext cx="1769391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722414" y="2211317"/>
            <a:ext cx="1953932" cy="0"/>
          </a:xfrm>
          <a:prstGeom prst="line">
            <a:avLst/>
          </a:prstGeom>
          <a:ln w="2222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61079" y="4646753"/>
            <a:ext cx="1953932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826085" y="4202810"/>
            <a:ext cx="1769391" cy="0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94359" y="438630"/>
            <a:ext cx="254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Impact" panose="020B0806030902050204" pitchFamily="34" charset="0"/>
              </a:rPr>
              <a:t>INFOGRAPHIC</a:t>
            </a:r>
            <a:r>
              <a:rPr lang="en-US" sz="2100" dirty="0"/>
              <a:t> </a:t>
            </a:r>
            <a:r>
              <a:rPr lang="en-US" sz="2400" b="1" dirty="0">
                <a:solidFill>
                  <a:srgbClr val="007FAC"/>
                </a:solidFill>
              </a:rPr>
              <a:t>SLIDE</a:t>
            </a:r>
            <a:endParaRPr lang="en-US" sz="2400" b="1" dirty="0">
              <a:solidFill>
                <a:srgbClr val="007FAC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0849" y="458683"/>
            <a:ext cx="1155361" cy="343912"/>
            <a:chOff x="1320038" y="898140"/>
            <a:chExt cx="1540481" cy="458549"/>
          </a:xfrm>
        </p:grpSpPr>
        <p:sp>
          <p:nvSpPr>
            <p:cNvPr id="34" name="Oval 33"/>
            <p:cNvSpPr/>
            <p:nvPr/>
          </p:nvSpPr>
          <p:spPr>
            <a:xfrm>
              <a:off x="1320038" y="910950"/>
              <a:ext cx="449944" cy="4457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1598665" y="903908"/>
              <a:ext cx="449944" cy="4457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1892134" y="903907"/>
              <a:ext cx="449944" cy="445739"/>
            </a:xfrm>
            <a:prstGeom prst="ellipse">
              <a:avLst/>
            </a:prstGeom>
            <a:solidFill>
              <a:srgbClr val="92C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/>
            <p:cNvSpPr/>
            <p:nvPr/>
          </p:nvSpPr>
          <p:spPr>
            <a:xfrm>
              <a:off x="2170761" y="898140"/>
              <a:ext cx="449944" cy="4457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/>
            <p:cNvSpPr/>
            <p:nvPr/>
          </p:nvSpPr>
          <p:spPr>
            <a:xfrm>
              <a:off x="2410575" y="906705"/>
              <a:ext cx="449944" cy="4457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4000" y1="12000" x2="58667" y2="30667"/>
                        <a14:foregroundMark x1="62667" y1="56444" x2="69778" y2="54667"/>
                        <a14:foregroundMark x1="47111" y1="19111" x2="53333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17" y="1804275"/>
            <a:ext cx="361683" cy="36168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7587" y="1956499"/>
            <a:ext cx="1404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/>
                </a:solidFill>
              </a:rPr>
              <a:t>04. YOUR TEXT</a:t>
            </a:r>
            <a:endParaRPr lang="en-US" sz="1350" b="1" dirty="0">
              <a:solidFill>
                <a:schemeClr val="accent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8" b="99111" l="0" r="100000">
                        <a14:foregroundMark x1="22667" y1="19556" x2="25333" y2="25778"/>
                        <a14:foregroundMark x1="50222" y1="31111" x2="49333" y2="44444"/>
                        <a14:foregroundMark x1="18222" y1="48889" x2="12889" y2="67556"/>
                        <a14:foregroundMark x1="46667" y1="64000" x2="45778" y2="80444"/>
                        <a14:foregroundMark x1="72444" y1="19556" x2="78667" y2="27556"/>
                        <a14:foregroundMark x1="76000" y1="47111" x2="88444" y2="6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04" y="3853573"/>
            <a:ext cx="336836" cy="33683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556" l="0" r="100000">
                        <a14:foregroundMark x1="68889" y1="13333" x2="70667" y2="2666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42" y="2199248"/>
            <a:ext cx="388805" cy="38880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830651" y="2271646"/>
            <a:ext cx="1404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 YOUR TEXT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70795" y="3870681"/>
            <a:ext cx="1404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01. YOUR TEXT</a:t>
            </a:r>
            <a:endParaRPr lang="en-US" sz="13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04024" y="4286703"/>
            <a:ext cx="1404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5"/>
                </a:solidFill>
              </a:rPr>
              <a:t>02. YOUR TEXT</a:t>
            </a:r>
            <a:endParaRPr lang="en-US" sz="1350" b="1" dirty="0">
              <a:solidFill>
                <a:schemeClr val="accent5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225834" y="4263430"/>
            <a:ext cx="373504" cy="255452"/>
            <a:chOff x="7494138" y="3354212"/>
            <a:chExt cx="3621505" cy="2273969"/>
          </a:xfrm>
          <a:solidFill>
            <a:schemeClr val="accent1">
              <a:lumMod val="75000"/>
            </a:schemeClr>
          </a:solidFill>
        </p:grpSpPr>
        <p:sp>
          <p:nvSpPr>
            <p:cNvPr id="47" name="Rounded Rectangular Callout 46"/>
            <p:cNvSpPr/>
            <p:nvPr/>
          </p:nvSpPr>
          <p:spPr>
            <a:xfrm>
              <a:off x="7494138" y="3354212"/>
              <a:ext cx="3621505" cy="2273969"/>
            </a:xfrm>
            <a:prstGeom prst="wedgeRoundRectCallout">
              <a:avLst>
                <a:gd name="adj1" fmla="val -35367"/>
                <a:gd name="adj2" fmla="val 66600"/>
                <a:gd name="adj3" fmla="val 16667"/>
              </a:avLst>
            </a:prstGeom>
            <a:grp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8117565" y="4220438"/>
              <a:ext cx="530084" cy="5101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9086520" y="4220438"/>
              <a:ext cx="530084" cy="5101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10011305" y="4220438"/>
              <a:ext cx="530084" cy="5101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79742" y="2655071"/>
            <a:ext cx="170243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Objectivity is a philosophical concept of being true independently from individual subjectivity caused by perception, emotions, or imagination.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036333" y="2266579"/>
            <a:ext cx="170243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Objectivity is a philosophical concept of being true independently from individual subjectivity caused by perception, emotions, or imagination.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20864" y="4695727"/>
            <a:ext cx="170243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Objectivity is a philosophical concept of being true independently from individual subjectivity caused by perception, emotions, or imagination.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55813" y="4285916"/>
            <a:ext cx="170243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Objectivity is a philosophical concept of being true independently from individual subjectivity caused by perception, emotions, or imagination. </a:t>
            </a:r>
          </a:p>
        </p:txBody>
      </p:sp>
    </p:spTree>
    <p:extLst>
      <p:ext uri="{BB962C8B-B14F-4D97-AF65-F5344CB8AC3E}">
        <p14:creationId xmlns:p14="http://schemas.microsoft.com/office/powerpoint/2010/main" val="24258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Amanullah Elham</dc:creator>
  <cp:lastModifiedBy>Amanullah Elham</cp:lastModifiedBy>
  <cp:revision>1</cp:revision>
  <dcterms:created xsi:type="dcterms:W3CDTF">2020-12-14T14:21:30Z</dcterms:created>
  <dcterms:modified xsi:type="dcterms:W3CDTF">2020-12-14T14:21:51Z</dcterms:modified>
</cp:coreProperties>
</file>