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3" name="11_002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37D8-F855-456D-8222-5124F484B24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85B4-C615-436B-8CC9-7FD4BC4C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13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14" name="11_002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val 242"/>
          <p:cNvSpPr/>
          <p:nvPr/>
        </p:nvSpPr>
        <p:spPr>
          <a:xfrm>
            <a:off x="3259188" y="511892"/>
            <a:ext cx="5486400" cy="5486400"/>
          </a:xfrm>
          <a:prstGeom prst="ellipse">
            <a:avLst/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  <a:effectLst>
            <a:outerShdw blurRad="977900" dist="11430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096000" y="773250"/>
            <a:ext cx="2673535" cy="5303520"/>
          </a:xfrm>
          <a:custGeom>
            <a:avLst/>
            <a:gdLst>
              <a:gd name="connsiteX0" fmla="*/ 21775 w 2673535"/>
              <a:gd name="connsiteY0" fmla="*/ 0 h 5303520"/>
              <a:gd name="connsiteX1" fmla="*/ 2673535 w 2673535"/>
              <a:gd name="connsiteY1" fmla="*/ 2651760 h 5303520"/>
              <a:gd name="connsiteX2" fmla="*/ 21775 w 2673535"/>
              <a:gd name="connsiteY2" fmla="*/ 5303520 h 5303520"/>
              <a:gd name="connsiteX3" fmla="*/ 0 w 2673535"/>
              <a:gd name="connsiteY3" fmla="*/ 5302421 h 5303520"/>
              <a:gd name="connsiteX4" fmla="*/ 0 w 2673535"/>
              <a:gd name="connsiteY4" fmla="*/ 4857615 h 5303520"/>
              <a:gd name="connsiteX5" fmla="*/ 21775 w 2673535"/>
              <a:gd name="connsiteY5" fmla="*/ 4858714 h 5303520"/>
              <a:gd name="connsiteX6" fmla="*/ 2228729 w 2673535"/>
              <a:gd name="connsiteY6" fmla="*/ 2651760 h 5303520"/>
              <a:gd name="connsiteX7" fmla="*/ 21775 w 2673535"/>
              <a:gd name="connsiteY7" fmla="*/ 444806 h 5303520"/>
              <a:gd name="connsiteX8" fmla="*/ 0 w 2673535"/>
              <a:gd name="connsiteY8" fmla="*/ 445906 h 5303520"/>
              <a:gd name="connsiteX9" fmla="*/ 0 w 2673535"/>
              <a:gd name="connsiteY9" fmla="*/ 110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3535" h="5303520">
                <a:moveTo>
                  <a:pt x="21775" y="0"/>
                </a:moveTo>
                <a:cubicBezTo>
                  <a:pt x="1486302" y="0"/>
                  <a:pt x="2673535" y="1187233"/>
                  <a:pt x="2673535" y="2651760"/>
                </a:cubicBezTo>
                <a:cubicBezTo>
                  <a:pt x="2673535" y="4116287"/>
                  <a:pt x="1486302" y="5303520"/>
                  <a:pt x="21775" y="5303520"/>
                </a:cubicBezTo>
                <a:lnTo>
                  <a:pt x="0" y="5302421"/>
                </a:lnTo>
                <a:lnTo>
                  <a:pt x="0" y="4857615"/>
                </a:lnTo>
                <a:lnTo>
                  <a:pt x="21775" y="4858714"/>
                </a:lnTo>
                <a:cubicBezTo>
                  <a:pt x="1240642" y="4858714"/>
                  <a:pt x="2228729" y="3870627"/>
                  <a:pt x="2228729" y="2651760"/>
                </a:cubicBezTo>
                <a:cubicBezTo>
                  <a:pt x="2228729" y="1432893"/>
                  <a:pt x="1240642" y="444806"/>
                  <a:pt x="21775" y="444806"/>
                </a:cubicBezTo>
                <a:lnTo>
                  <a:pt x="0" y="445906"/>
                </a:lnTo>
                <a:lnTo>
                  <a:pt x="0" y="1100"/>
                </a:lnTo>
                <a:close/>
              </a:path>
            </a:pathLst>
          </a:custGeom>
          <a:gradFill flip="none" rotWithShape="1">
            <a:gsLst>
              <a:gs pos="4600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01024" y="5615578"/>
            <a:ext cx="106345" cy="4606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986940" y="1217022"/>
            <a:ext cx="3338455" cy="4389120"/>
          </a:xfrm>
          <a:custGeom>
            <a:avLst/>
            <a:gdLst>
              <a:gd name="connsiteX0" fmla="*/ 1143895 w 3338455"/>
              <a:gd name="connsiteY0" fmla="*/ 0 h 4389120"/>
              <a:gd name="connsiteX1" fmla="*/ 3338455 w 3338455"/>
              <a:gd name="connsiteY1" fmla="*/ 2194560 h 4389120"/>
              <a:gd name="connsiteX2" fmla="*/ 1143895 w 3338455"/>
              <a:gd name="connsiteY2" fmla="*/ 4389120 h 4389120"/>
              <a:gd name="connsiteX3" fmla="*/ 1123572 w 3338455"/>
              <a:gd name="connsiteY3" fmla="*/ 4388094 h 4389120"/>
              <a:gd name="connsiteX4" fmla="*/ 1123572 w 3338455"/>
              <a:gd name="connsiteY4" fmla="*/ 3936454 h 4389120"/>
              <a:gd name="connsiteX5" fmla="*/ 1143895 w 3338455"/>
              <a:gd name="connsiteY5" fmla="*/ 3937480 h 4389120"/>
              <a:gd name="connsiteX6" fmla="*/ 2886815 w 3338455"/>
              <a:gd name="connsiteY6" fmla="*/ 2194560 h 4389120"/>
              <a:gd name="connsiteX7" fmla="*/ 1143895 w 3338455"/>
              <a:gd name="connsiteY7" fmla="*/ 451640 h 4389120"/>
              <a:gd name="connsiteX8" fmla="*/ 359839 w 3338455"/>
              <a:gd name="connsiteY8" fmla="*/ 637530 h 4389120"/>
              <a:gd name="connsiteX9" fmla="*/ 283153 w 3338455"/>
              <a:gd name="connsiteY9" fmla="*/ 680698 h 4389120"/>
              <a:gd name="connsiteX10" fmla="*/ 0 w 3338455"/>
              <a:gd name="connsiteY10" fmla="*/ 322250 h 4389120"/>
              <a:gd name="connsiteX11" fmla="*/ 156668 w 3338455"/>
              <a:gd name="connsiteY11" fmla="*/ 234060 h 4389120"/>
              <a:gd name="connsiteX12" fmla="*/ 1143895 w 3338455"/>
              <a:gd name="connsiteY12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8455" h="4389120">
                <a:moveTo>
                  <a:pt x="1143895" y="0"/>
                </a:moveTo>
                <a:cubicBezTo>
                  <a:pt x="2355917" y="0"/>
                  <a:pt x="3338455" y="982538"/>
                  <a:pt x="3338455" y="2194560"/>
                </a:cubicBezTo>
                <a:cubicBezTo>
                  <a:pt x="3338455" y="3406582"/>
                  <a:pt x="2355917" y="4389120"/>
                  <a:pt x="1143895" y="4389120"/>
                </a:cubicBezTo>
                <a:lnTo>
                  <a:pt x="1123572" y="4388094"/>
                </a:lnTo>
                <a:lnTo>
                  <a:pt x="1123572" y="3936454"/>
                </a:lnTo>
                <a:lnTo>
                  <a:pt x="1143895" y="3937480"/>
                </a:lnTo>
                <a:cubicBezTo>
                  <a:pt x="2106483" y="3937480"/>
                  <a:pt x="2886815" y="3157148"/>
                  <a:pt x="2886815" y="2194560"/>
                </a:cubicBezTo>
                <a:cubicBezTo>
                  <a:pt x="2886815" y="1231972"/>
                  <a:pt x="2106483" y="451640"/>
                  <a:pt x="1143895" y="451640"/>
                </a:cubicBezTo>
                <a:cubicBezTo>
                  <a:pt x="861887" y="451640"/>
                  <a:pt x="595522" y="518617"/>
                  <a:pt x="359839" y="637530"/>
                </a:cubicBezTo>
                <a:lnTo>
                  <a:pt x="283153" y="680698"/>
                </a:lnTo>
                <a:lnTo>
                  <a:pt x="0" y="322250"/>
                </a:lnTo>
                <a:lnTo>
                  <a:pt x="156668" y="234060"/>
                </a:lnTo>
                <a:cubicBezTo>
                  <a:pt x="453423" y="84332"/>
                  <a:pt x="788811" y="0"/>
                  <a:pt x="114389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62000">
                <a:schemeClr val="bg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1024" y="5164770"/>
            <a:ext cx="106345" cy="441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628027" y="1655353"/>
            <a:ext cx="3232911" cy="3512458"/>
          </a:xfrm>
          <a:custGeom>
            <a:avLst/>
            <a:gdLst>
              <a:gd name="connsiteX0" fmla="*/ 1476682 w 3232911"/>
              <a:gd name="connsiteY0" fmla="*/ 0 h 3512458"/>
              <a:gd name="connsiteX1" fmla="*/ 3232911 w 3232911"/>
              <a:gd name="connsiteY1" fmla="*/ 1756229 h 3512458"/>
              <a:gd name="connsiteX2" fmla="*/ 1476682 w 3232911"/>
              <a:gd name="connsiteY2" fmla="*/ 3512458 h 3512458"/>
              <a:gd name="connsiteX3" fmla="*/ 1465066 w 3232911"/>
              <a:gd name="connsiteY3" fmla="*/ 3511872 h 3512458"/>
              <a:gd name="connsiteX4" fmla="*/ 1465066 w 3232911"/>
              <a:gd name="connsiteY4" fmla="*/ 3054655 h 3512458"/>
              <a:gd name="connsiteX5" fmla="*/ 1476682 w 3232911"/>
              <a:gd name="connsiteY5" fmla="*/ 3055241 h 3512458"/>
              <a:gd name="connsiteX6" fmla="*/ 2775694 w 3232911"/>
              <a:gd name="connsiteY6" fmla="*/ 1756229 h 3512458"/>
              <a:gd name="connsiteX7" fmla="*/ 1476682 w 3232911"/>
              <a:gd name="connsiteY7" fmla="*/ 457217 h 3512458"/>
              <a:gd name="connsiteX8" fmla="*/ 474301 w 3232911"/>
              <a:gd name="connsiteY8" fmla="*/ 929937 h 3512458"/>
              <a:gd name="connsiteX9" fmla="*/ 451127 w 3232911"/>
              <a:gd name="connsiteY9" fmla="*/ 960928 h 3512458"/>
              <a:gd name="connsiteX10" fmla="*/ 0 w 3232911"/>
              <a:gd name="connsiteY10" fmla="*/ 807868 h 3512458"/>
              <a:gd name="connsiteX11" fmla="*/ 20390 w 3232911"/>
              <a:gd name="connsiteY11" fmla="*/ 774305 h 3512458"/>
              <a:gd name="connsiteX12" fmla="*/ 1476682 w 3232911"/>
              <a:gd name="connsiteY12" fmla="*/ 0 h 351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911" h="3512458">
                <a:moveTo>
                  <a:pt x="1476682" y="0"/>
                </a:moveTo>
                <a:cubicBezTo>
                  <a:pt x="2446620" y="0"/>
                  <a:pt x="3232911" y="786291"/>
                  <a:pt x="3232911" y="1756229"/>
                </a:cubicBezTo>
                <a:cubicBezTo>
                  <a:pt x="3232911" y="2726167"/>
                  <a:pt x="2446620" y="3512458"/>
                  <a:pt x="1476682" y="3512458"/>
                </a:cubicBezTo>
                <a:lnTo>
                  <a:pt x="1465066" y="3511872"/>
                </a:lnTo>
                <a:lnTo>
                  <a:pt x="1465066" y="3054655"/>
                </a:lnTo>
                <a:lnTo>
                  <a:pt x="1476682" y="3055241"/>
                </a:lnTo>
                <a:cubicBezTo>
                  <a:pt x="2194107" y="3055241"/>
                  <a:pt x="2775694" y="2473654"/>
                  <a:pt x="2775694" y="1756229"/>
                </a:cubicBezTo>
                <a:cubicBezTo>
                  <a:pt x="2775694" y="1038804"/>
                  <a:pt x="2194107" y="457217"/>
                  <a:pt x="1476682" y="457217"/>
                </a:cubicBezTo>
                <a:cubicBezTo>
                  <a:pt x="1073131" y="457217"/>
                  <a:pt x="712559" y="641235"/>
                  <a:pt x="474301" y="929937"/>
                </a:cubicBezTo>
                <a:lnTo>
                  <a:pt x="451127" y="960928"/>
                </a:lnTo>
                <a:lnTo>
                  <a:pt x="0" y="807868"/>
                </a:lnTo>
                <a:lnTo>
                  <a:pt x="20390" y="774305"/>
                </a:lnTo>
                <a:cubicBezTo>
                  <a:pt x="335997" y="307145"/>
                  <a:pt x="870471" y="0"/>
                  <a:pt x="147668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67000">
                <a:schemeClr val="bg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96000" y="4751838"/>
            <a:ext cx="111369" cy="41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770120" y="2103120"/>
            <a:ext cx="2651760" cy="2651760"/>
          </a:xfrm>
          <a:custGeom>
            <a:avLst/>
            <a:gdLst>
              <a:gd name="connsiteX0" fmla="*/ 1325880 w 2651760"/>
              <a:gd name="connsiteY0" fmla="*/ 0 h 2651760"/>
              <a:gd name="connsiteX1" fmla="*/ 2651760 w 2651760"/>
              <a:gd name="connsiteY1" fmla="*/ 1325880 h 2651760"/>
              <a:gd name="connsiteX2" fmla="*/ 1325880 w 2651760"/>
              <a:gd name="connsiteY2" fmla="*/ 2651760 h 2651760"/>
              <a:gd name="connsiteX3" fmla="*/ 1325880 w 2651760"/>
              <a:gd name="connsiteY3" fmla="*/ 2234134 h 2651760"/>
              <a:gd name="connsiteX4" fmla="*/ 2234134 w 2651760"/>
              <a:gd name="connsiteY4" fmla="*/ 1325880 h 2651760"/>
              <a:gd name="connsiteX5" fmla="*/ 1325880 w 2651760"/>
              <a:gd name="connsiteY5" fmla="*/ 417626 h 2651760"/>
              <a:gd name="connsiteX6" fmla="*/ 417626 w 2651760"/>
              <a:gd name="connsiteY6" fmla="*/ 1325880 h 2651760"/>
              <a:gd name="connsiteX7" fmla="*/ 417928 w 2651760"/>
              <a:gd name="connsiteY7" fmla="*/ 1329870 h 2651760"/>
              <a:gd name="connsiteX8" fmla="*/ 202 w 2651760"/>
              <a:gd name="connsiteY8" fmla="*/ 1329870 h 2651760"/>
              <a:gd name="connsiteX9" fmla="*/ 0 w 2651760"/>
              <a:gd name="connsiteY9" fmla="*/ 1325880 h 2651760"/>
              <a:gd name="connsiteX10" fmla="*/ 1325880 w 2651760"/>
              <a:gd name="connsiteY10" fmla="*/ 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1760" h="2651760">
                <a:moveTo>
                  <a:pt x="1325880" y="0"/>
                </a:moveTo>
                <a:cubicBezTo>
                  <a:pt x="2058143" y="0"/>
                  <a:pt x="2651760" y="593617"/>
                  <a:pt x="2651760" y="1325880"/>
                </a:cubicBezTo>
                <a:cubicBezTo>
                  <a:pt x="2651760" y="2058143"/>
                  <a:pt x="2058143" y="2651760"/>
                  <a:pt x="1325880" y="2651760"/>
                </a:cubicBezTo>
                <a:lnTo>
                  <a:pt x="1325880" y="2234134"/>
                </a:lnTo>
                <a:cubicBezTo>
                  <a:pt x="1827495" y="2234134"/>
                  <a:pt x="2234134" y="1827495"/>
                  <a:pt x="2234134" y="1325880"/>
                </a:cubicBezTo>
                <a:cubicBezTo>
                  <a:pt x="2234134" y="824265"/>
                  <a:pt x="1827495" y="417626"/>
                  <a:pt x="1325880" y="417626"/>
                </a:cubicBezTo>
                <a:cubicBezTo>
                  <a:pt x="824265" y="417626"/>
                  <a:pt x="417626" y="824265"/>
                  <a:pt x="417626" y="1325880"/>
                </a:cubicBezTo>
                <a:lnTo>
                  <a:pt x="417928" y="1329870"/>
                </a:lnTo>
                <a:lnTo>
                  <a:pt x="202" y="1329870"/>
                </a:lnTo>
                <a:lnTo>
                  <a:pt x="0" y="1325880"/>
                </a:lnTo>
                <a:cubicBezTo>
                  <a:pt x="0" y="593617"/>
                  <a:pt x="593617" y="0"/>
                  <a:pt x="132588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69000">
                <a:schemeClr val="bg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89650" y="4339173"/>
            <a:ext cx="111369" cy="4190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99850" y="3244334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01</a:t>
            </a:r>
            <a:endParaRPr lang="en-US" dirty="0">
              <a:solidFill>
                <a:schemeClr val="accent6"/>
              </a:solidFill>
              <a:latin typeface="Impact" panose="020B080603090205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38908" y="3250392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02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01468" y="3252036"/>
            <a:ext cx="47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Impact" panose="020B0806030902050204" pitchFamily="34" charset="0"/>
              </a:rPr>
              <a:t>03</a:t>
            </a:r>
            <a:endParaRPr lang="en-US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25065" y="3252036"/>
            <a:ext cx="47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Impact" panose="020B0806030902050204" pitchFamily="34" charset="0"/>
              </a:rPr>
              <a:t>04</a:t>
            </a:r>
            <a:endParaRPr lang="en-US" dirty="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3032760" y="348342"/>
            <a:ext cx="6126480" cy="6126480"/>
          </a:xfrm>
          <a:custGeom>
            <a:avLst/>
            <a:gdLst>
              <a:gd name="connsiteX0" fmla="*/ 3063240 w 6126480"/>
              <a:gd name="connsiteY0" fmla="*/ 0 h 6126480"/>
              <a:gd name="connsiteX1" fmla="*/ 6126480 w 6126480"/>
              <a:gd name="connsiteY1" fmla="*/ 3063240 h 6126480"/>
              <a:gd name="connsiteX2" fmla="*/ 6125886 w 6126480"/>
              <a:gd name="connsiteY2" fmla="*/ 3086716 h 6126480"/>
              <a:gd name="connsiteX3" fmla="*/ 6012546 w 6126480"/>
              <a:gd name="connsiteY3" fmla="*/ 3086716 h 6126480"/>
              <a:gd name="connsiteX4" fmla="*/ 6013140 w 6126480"/>
              <a:gd name="connsiteY4" fmla="*/ 3063240 h 6126480"/>
              <a:gd name="connsiteX5" fmla="*/ 3063240 w 6126480"/>
              <a:gd name="connsiteY5" fmla="*/ 113340 h 6126480"/>
              <a:gd name="connsiteX6" fmla="*/ 113340 w 6126480"/>
              <a:gd name="connsiteY6" fmla="*/ 3063240 h 6126480"/>
              <a:gd name="connsiteX7" fmla="*/ 3063240 w 6126480"/>
              <a:gd name="connsiteY7" fmla="*/ 6013140 h 6126480"/>
              <a:gd name="connsiteX8" fmla="*/ 3086418 w 6126480"/>
              <a:gd name="connsiteY8" fmla="*/ 6012322 h 6126480"/>
              <a:gd name="connsiteX9" fmla="*/ 3086418 w 6126480"/>
              <a:gd name="connsiteY9" fmla="*/ 6125662 h 6126480"/>
              <a:gd name="connsiteX10" fmla="*/ 3063240 w 6126480"/>
              <a:gd name="connsiteY10" fmla="*/ 6126480 h 6126480"/>
              <a:gd name="connsiteX11" fmla="*/ 0 w 6126480"/>
              <a:gd name="connsiteY11" fmla="*/ 3063240 h 6126480"/>
              <a:gd name="connsiteX12" fmla="*/ 3063240 w 6126480"/>
              <a:gd name="connsiteY12" fmla="*/ 0 h 61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6480" h="6126480">
                <a:moveTo>
                  <a:pt x="3063240" y="0"/>
                </a:moveTo>
                <a:cubicBezTo>
                  <a:pt x="4755021" y="0"/>
                  <a:pt x="6126480" y="1371459"/>
                  <a:pt x="6126480" y="3063240"/>
                </a:cubicBezTo>
                <a:lnTo>
                  <a:pt x="6125886" y="3086716"/>
                </a:lnTo>
                <a:lnTo>
                  <a:pt x="6012546" y="3086716"/>
                </a:lnTo>
                <a:lnTo>
                  <a:pt x="6013140" y="3063240"/>
                </a:lnTo>
                <a:cubicBezTo>
                  <a:pt x="6013140" y="1434055"/>
                  <a:pt x="4692425" y="113340"/>
                  <a:pt x="3063240" y="113340"/>
                </a:cubicBezTo>
                <a:cubicBezTo>
                  <a:pt x="1434055" y="113340"/>
                  <a:pt x="113340" y="1434055"/>
                  <a:pt x="113340" y="3063240"/>
                </a:cubicBezTo>
                <a:cubicBezTo>
                  <a:pt x="113340" y="4692425"/>
                  <a:pt x="1434055" y="6013140"/>
                  <a:pt x="3063240" y="6013140"/>
                </a:cubicBezTo>
                <a:lnTo>
                  <a:pt x="3086418" y="6012322"/>
                </a:lnTo>
                <a:lnTo>
                  <a:pt x="3086418" y="6125662"/>
                </a:lnTo>
                <a:lnTo>
                  <a:pt x="3063240" y="6126480"/>
                </a:lnTo>
                <a:cubicBezTo>
                  <a:pt x="1371459" y="6126480"/>
                  <a:pt x="0" y="4755021"/>
                  <a:pt x="0" y="3063240"/>
                </a:cubicBezTo>
                <a:cubicBezTo>
                  <a:pt x="0" y="1371459"/>
                  <a:pt x="1371459" y="0"/>
                  <a:pt x="30632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8744154" y="4481292"/>
            <a:ext cx="204482" cy="291277"/>
          </a:xfrm>
          <a:custGeom>
            <a:avLst/>
            <a:gdLst>
              <a:gd name="connsiteX0" fmla="*/ 99420 w 204482"/>
              <a:gd name="connsiteY0" fmla="*/ 0 h 291277"/>
              <a:gd name="connsiteX1" fmla="*/ 204482 w 204482"/>
              <a:gd name="connsiteY1" fmla="*/ 42407 h 291277"/>
              <a:gd name="connsiteX2" fmla="*/ 164998 w 204482"/>
              <a:gd name="connsiteY2" fmla="*/ 144542 h 291277"/>
              <a:gd name="connsiteX3" fmla="*/ 95142 w 204482"/>
              <a:gd name="connsiteY3" fmla="*/ 291277 h 291277"/>
              <a:gd name="connsiteX4" fmla="*/ 0 w 204482"/>
              <a:gd name="connsiteY4" fmla="*/ 227561 h 291277"/>
              <a:gd name="connsiteX5" fmla="*/ 60911 w 204482"/>
              <a:gd name="connsiteY5" fmla="*/ 99614 h 291277"/>
              <a:gd name="connsiteX6" fmla="*/ 99420 w 204482"/>
              <a:gd name="connsiteY6" fmla="*/ 0 h 29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482" h="291277">
                <a:moveTo>
                  <a:pt x="99420" y="0"/>
                </a:moveTo>
                <a:lnTo>
                  <a:pt x="204482" y="42407"/>
                </a:lnTo>
                <a:lnTo>
                  <a:pt x="164998" y="144542"/>
                </a:lnTo>
                <a:lnTo>
                  <a:pt x="95142" y="291277"/>
                </a:lnTo>
                <a:lnTo>
                  <a:pt x="0" y="227561"/>
                </a:lnTo>
                <a:lnTo>
                  <a:pt x="60911" y="99614"/>
                </a:lnTo>
                <a:lnTo>
                  <a:pt x="9942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8863260" y="4168718"/>
            <a:ext cx="189474" cy="304057"/>
          </a:xfrm>
          <a:custGeom>
            <a:avLst/>
            <a:gdLst>
              <a:gd name="connsiteX0" fmla="*/ 82485 w 189474"/>
              <a:gd name="connsiteY0" fmla="*/ 0 h 304057"/>
              <a:gd name="connsiteX1" fmla="*/ 189474 w 189474"/>
              <a:gd name="connsiteY1" fmla="*/ 37643 h 304057"/>
              <a:gd name="connsiteX2" fmla="*/ 131628 w 189474"/>
              <a:gd name="connsiteY2" fmla="*/ 235336 h 304057"/>
              <a:gd name="connsiteX3" fmla="*/ 105062 w 189474"/>
              <a:gd name="connsiteY3" fmla="*/ 304057 h 304057"/>
              <a:gd name="connsiteX4" fmla="*/ 0 w 189474"/>
              <a:gd name="connsiteY4" fmla="*/ 261650 h 304057"/>
              <a:gd name="connsiteX5" fmla="*/ 24369 w 189474"/>
              <a:gd name="connsiteY5" fmla="*/ 198614 h 304057"/>
              <a:gd name="connsiteX6" fmla="*/ 82485 w 189474"/>
              <a:gd name="connsiteY6" fmla="*/ 0 h 3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474" h="304057">
                <a:moveTo>
                  <a:pt x="82485" y="0"/>
                </a:moveTo>
                <a:lnTo>
                  <a:pt x="189474" y="37643"/>
                </a:lnTo>
                <a:lnTo>
                  <a:pt x="131628" y="235336"/>
                </a:lnTo>
                <a:lnTo>
                  <a:pt x="105062" y="304057"/>
                </a:lnTo>
                <a:lnTo>
                  <a:pt x="0" y="261650"/>
                </a:lnTo>
                <a:lnTo>
                  <a:pt x="24369" y="198614"/>
                </a:lnTo>
                <a:lnTo>
                  <a:pt x="8248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8961099" y="3830108"/>
            <a:ext cx="166839" cy="323782"/>
          </a:xfrm>
          <a:custGeom>
            <a:avLst/>
            <a:gdLst>
              <a:gd name="connsiteX0" fmla="*/ 54349 w 166839"/>
              <a:gd name="connsiteY0" fmla="*/ 0 h 323782"/>
              <a:gd name="connsiteX1" fmla="*/ 166839 w 166839"/>
              <a:gd name="connsiteY1" fmla="*/ 12864 h 323782"/>
              <a:gd name="connsiteX2" fmla="*/ 164285 w 166839"/>
              <a:gd name="connsiteY2" fmla="*/ 38464 h 323782"/>
              <a:gd name="connsiteX3" fmla="*/ 110785 w 166839"/>
              <a:gd name="connsiteY3" fmla="*/ 310810 h 323782"/>
              <a:gd name="connsiteX4" fmla="*/ 106989 w 166839"/>
              <a:gd name="connsiteY4" fmla="*/ 323782 h 323782"/>
              <a:gd name="connsiteX5" fmla="*/ 0 w 166839"/>
              <a:gd name="connsiteY5" fmla="*/ 286139 h 323782"/>
              <a:gd name="connsiteX6" fmla="*/ 677 w 166839"/>
              <a:gd name="connsiteY6" fmla="*/ 283824 h 323782"/>
              <a:gd name="connsiteX7" fmla="*/ 52198 w 166839"/>
              <a:gd name="connsiteY7" fmla="*/ 21555 h 323782"/>
              <a:gd name="connsiteX8" fmla="*/ 54349 w 166839"/>
              <a:gd name="connsiteY8" fmla="*/ 0 h 32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839" h="323782">
                <a:moveTo>
                  <a:pt x="54349" y="0"/>
                </a:moveTo>
                <a:lnTo>
                  <a:pt x="166839" y="12864"/>
                </a:lnTo>
                <a:lnTo>
                  <a:pt x="164285" y="38464"/>
                </a:lnTo>
                <a:cubicBezTo>
                  <a:pt x="150495" y="130653"/>
                  <a:pt x="132598" y="221499"/>
                  <a:pt x="110785" y="310810"/>
                </a:cubicBezTo>
                <a:lnTo>
                  <a:pt x="106989" y="323782"/>
                </a:lnTo>
                <a:lnTo>
                  <a:pt x="0" y="286139"/>
                </a:lnTo>
                <a:lnTo>
                  <a:pt x="677" y="283824"/>
                </a:lnTo>
                <a:cubicBezTo>
                  <a:pt x="21683" y="197818"/>
                  <a:pt x="38919" y="110333"/>
                  <a:pt x="52198" y="21555"/>
                </a:cubicBezTo>
                <a:lnTo>
                  <a:pt x="5434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9020868" y="3480777"/>
            <a:ext cx="136622" cy="307868"/>
          </a:xfrm>
          <a:custGeom>
            <a:avLst/>
            <a:gdLst>
              <a:gd name="connsiteX0" fmla="*/ 23283 w 136622"/>
              <a:gd name="connsiteY0" fmla="*/ 0 h 307868"/>
              <a:gd name="connsiteX1" fmla="*/ 136622 w 136622"/>
              <a:gd name="connsiteY1" fmla="*/ 0 h 307868"/>
              <a:gd name="connsiteX2" fmla="*/ 134386 w 136622"/>
              <a:gd name="connsiteY2" fmla="*/ 88439 h 307868"/>
              <a:gd name="connsiteX3" fmla="*/ 112490 w 136622"/>
              <a:gd name="connsiteY3" fmla="*/ 307868 h 307868"/>
              <a:gd name="connsiteX4" fmla="*/ 0 w 136622"/>
              <a:gd name="connsiteY4" fmla="*/ 295005 h 307868"/>
              <a:gd name="connsiteX5" fmla="*/ 21194 w 136622"/>
              <a:gd name="connsiteY5" fmla="*/ 82606 h 307868"/>
              <a:gd name="connsiteX6" fmla="*/ 23283 w 136622"/>
              <a:gd name="connsiteY6" fmla="*/ 0 h 3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622" h="307868">
                <a:moveTo>
                  <a:pt x="23283" y="0"/>
                </a:moveTo>
                <a:lnTo>
                  <a:pt x="136622" y="0"/>
                </a:lnTo>
                <a:lnTo>
                  <a:pt x="134386" y="88439"/>
                </a:lnTo>
                <a:lnTo>
                  <a:pt x="112490" y="307868"/>
                </a:lnTo>
                <a:lnTo>
                  <a:pt x="0" y="295005"/>
                </a:lnTo>
                <a:lnTo>
                  <a:pt x="21194" y="82606"/>
                </a:lnTo>
                <a:lnTo>
                  <a:pt x="2328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4905825" y="4202489"/>
            <a:ext cx="1293314" cy="564697"/>
            <a:chOff x="4767362" y="4203776"/>
            <a:chExt cx="1293314" cy="564697"/>
          </a:xfrm>
        </p:grpSpPr>
        <p:sp>
          <p:nvSpPr>
            <p:cNvPr id="115" name="TextBox 114"/>
            <p:cNvSpPr txBox="1"/>
            <p:nvPr/>
          </p:nvSpPr>
          <p:spPr>
            <a:xfrm>
              <a:off x="4769030" y="4203776"/>
              <a:ext cx="1291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Franklin Gothic Heavy" panose="020B0903020102020204" pitchFamily="34" charset="0"/>
                </a:rPr>
                <a:t>INFOGRAPHIC</a:t>
              </a:r>
              <a:endParaRPr lang="en-US" sz="1100" dirty="0">
                <a:solidFill>
                  <a:schemeClr val="accent6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767362" y="4352975"/>
              <a:ext cx="1143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Provide further details here, and explain your products and services </a:t>
              </a:r>
              <a:endParaRPr lang="en-US" sz="7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00218" y="4664081"/>
            <a:ext cx="1293317" cy="552970"/>
            <a:chOff x="4780610" y="4228478"/>
            <a:chExt cx="1293317" cy="552970"/>
          </a:xfrm>
        </p:grpSpPr>
        <p:sp>
          <p:nvSpPr>
            <p:cNvPr id="119" name="TextBox 118"/>
            <p:cNvSpPr txBox="1"/>
            <p:nvPr/>
          </p:nvSpPr>
          <p:spPr>
            <a:xfrm>
              <a:off x="4782281" y="4228478"/>
              <a:ext cx="1291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6"/>
                  </a:solidFill>
                  <a:latin typeface="Franklin Gothic Heavy" panose="020B0903020102020204" pitchFamily="34" charset="0"/>
                </a:defRPr>
              </a:lvl1pPr>
            </a:lstStyle>
            <a:p>
              <a:r>
                <a:rPr lang="en-US" dirty="0">
                  <a:solidFill>
                    <a:srgbClr val="29D7A5"/>
                  </a:solidFill>
                </a:rPr>
                <a:t>INFOGRAPHIC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80610" y="4365950"/>
              <a:ext cx="11298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/>
              </a:lvl1pPr>
            </a:lstStyle>
            <a:p>
              <a:r>
                <a:rPr lang="en-US" dirty="0"/>
                <a:t>Provide further details here, and explain </a:t>
              </a:r>
              <a:r>
                <a:rPr lang="en-US" dirty="0" smtClean="0"/>
                <a:t>your products and services 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888159" y="5105451"/>
            <a:ext cx="1299133" cy="556846"/>
            <a:chOff x="4767893" y="4203776"/>
            <a:chExt cx="1299133" cy="556846"/>
          </a:xfrm>
        </p:grpSpPr>
        <p:sp>
          <p:nvSpPr>
            <p:cNvPr id="122" name="TextBox 121"/>
            <p:cNvSpPr txBox="1"/>
            <p:nvPr/>
          </p:nvSpPr>
          <p:spPr>
            <a:xfrm>
              <a:off x="4775380" y="4203776"/>
              <a:ext cx="1291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rgbClr val="29D7A5"/>
                  </a:solidFill>
                  <a:latin typeface="Franklin Gothic Heavy" panose="020B0903020102020204" pitchFamily="34" charset="0"/>
                </a:defRPr>
              </a:lvl1pPr>
            </a:lstStyle>
            <a:p>
              <a:r>
                <a:rPr lang="en-US" dirty="0">
                  <a:solidFill>
                    <a:schemeClr val="tx2"/>
                  </a:solidFill>
                </a:rPr>
                <a:t>INFOGRAPHIC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767893" y="4345124"/>
              <a:ext cx="11298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Provide further details here, and explain your products and services </a:t>
              </a:r>
              <a:endParaRPr lang="en-US" sz="7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881535" y="5553375"/>
            <a:ext cx="1291646" cy="551723"/>
            <a:chOff x="4750306" y="4121136"/>
            <a:chExt cx="1291646" cy="551723"/>
          </a:xfrm>
        </p:grpSpPr>
        <p:sp>
          <p:nvSpPr>
            <p:cNvPr id="125" name="TextBox 124"/>
            <p:cNvSpPr txBox="1"/>
            <p:nvPr/>
          </p:nvSpPr>
          <p:spPr>
            <a:xfrm>
              <a:off x="4750306" y="4121136"/>
              <a:ext cx="1291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2"/>
                  </a:solidFill>
                  <a:latin typeface="Franklin Gothic Heavy" panose="020B0903020102020204" pitchFamily="34" charset="0"/>
                </a:defRPr>
              </a:lvl1pPr>
            </a:lstStyle>
            <a:p>
              <a:r>
                <a:rPr lang="en-US" dirty="0">
                  <a:solidFill>
                    <a:schemeClr val="accent4"/>
                  </a:solidFill>
                </a:rPr>
                <a:t>INFOGRAPHIC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51920" y="4257361"/>
              <a:ext cx="11270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Provide further details here, and explain your products and services</a:t>
              </a:r>
              <a:endParaRPr lang="en-US" sz="7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867497" y="713271"/>
            <a:ext cx="1169011" cy="430887"/>
            <a:chOff x="4867497" y="713271"/>
            <a:chExt cx="1169011" cy="430887"/>
          </a:xfrm>
        </p:grpSpPr>
        <p:grpSp>
          <p:nvGrpSpPr>
            <p:cNvPr id="139" name="Group 138"/>
            <p:cNvGrpSpPr/>
            <p:nvPr/>
          </p:nvGrpSpPr>
          <p:grpSpPr>
            <a:xfrm>
              <a:off x="4894988" y="848432"/>
              <a:ext cx="1141520" cy="249296"/>
              <a:chOff x="4894988" y="848432"/>
              <a:chExt cx="1141520" cy="249296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5761382" y="848432"/>
                <a:ext cx="275126" cy="249296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4894988" y="1097313"/>
                <a:ext cx="866395" cy="41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/>
            <p:cNvSpPr txBox="1"/>
            <p:nvPr/>
          </p:nvSpPr>
          <p:spPr>
            <a:xfrm>
              <a:off x="4867497" y="713271"/>
              <a:ext cx="8386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50%</a:t>
              </a:r>
            </a:p>
            <a:p>
              <a:r>
                <a:rPr lang="en-US" sz="1000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OPTION DATA</a:t>
              </a:r>
              <a:endParaRPr lang="en-US" sz="100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64065" y="1638607"/>
            <a:ext cx="1169011" cy="430887"/>
            <a:chOff x="4867497" y="713271"/>
            <a:chExt cx="1169011" cy="430887"/>
          </a:xfrm>
        </p:grpSpPr>
        <p:grpSp>
          <p:nvGrpSpPr>
            <p:cNvPr id="142" name="Group 141"/>
            <p:cNvGrpSpPr/>
            <p:nvPr/>
          </p:nvGrpSpPr>
          <p:grpSpPr>
            <a:xfrm>
              <a:off x="4894988" y="848432"/>
              <a:ext cx="1141520" cy="249296"/>
              <a:chOff x="4894988" y="848432"/>
              <a:chExt cx="1141520" cy="249296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H="1">
                <a:off x="5761382" y="848432"/>
                <a:ext cx="275126" cy="249296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894988" y="1097313"/>
                <a:ext cx="866395" cy="41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4867497" y="713271"/>
              <a:ext cx="8386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6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0%</a:t>
              </a:r>
            </a:p>
            <a:p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OPTION DATA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507977" y="2619419"/>
            <a:ext cx="1169011" cy="430887"/>
            <a:chOff x="4867497" y="713271"/>
            <a:chExt cx="1169011" cy="430887"/>
          </a:xfrm>
        </p:grpSpPr>
        <p:grpSp>
          <p:nvGrpSpPr>
            <p:cNvPr id="147" name="Group 146"/>
            <p:cNvGrpSpPr/>
            <p:nvPr/>
          </p:nvGrpSpPr>
          <p:grpSpPr>
            <a:xfrm>
              <a:off x="4894988" y="848432"/>
              <a:ext cx="1141520" cy="249296"/>
              <a:chOff x="4894988" y="848432"/>
              <a:chExt cx="1141520" cy="249296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>
                <a:off x="5761382" y="848432"/>
                <a:ext cx="275126" cy="249296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4894988" y="1097313"/>
                <a:ext cx="866395" cy="41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4867497" y="713271"/>
              <a:ext cx="8386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4"/>
                  </a:solidFill>
                  <a:latin typeface="Impact" panose="020B0806030902050204" pitchFamily="34" charset="0"/>
                </a:rPr>
                <a:t>70%</a:t>
              </a:r>
            </a:p>
            <a:p>
              <a:r>
                <a:rPr lang="en-US" sz="1000" dirty="0" smtClean="0">
                  <a:solidFill>
                    <a:schemeClr val="accent4"/>
                  </a:solidFill>
                  <a:latin typeface="Impact" panose="020B0806030902050204" pitchFamily="34" charset="0"/>
                </a:rPr>
                <a:t>OPTION DATA</a:t>
              </a:r>
              <a:endParaRPr lang="en-US" sz="1000" dirty="0">
                <a:solidFill>
                  <a:schemeClr val="accent4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630202" y="3578621"/>
            <a:ext cx="1169011" cy="430887"/>
            <a:chOff x="4867497" y="713271"/>
            <a:chExt cx="1169011" cy="430887"/>
          </a:xfrm>
        </p:grpSpPr>
        <p:grpSp>
          <p:nvGrpSpPr>
            <p:cNvPr id="152" name="Group 151"/>
            <p:cNvGrpSpPr/>
            <p:nvPr/>
          </p:nvGrpSpPr>
          <p:grpSpPr>
            <a:xfrm>
              <a:off x="4894988" y="848432"/>
              <a:ext cx="1141520" cy="249296"/>
              <a:chOff x="4894988" y="848432"/>
              <a:chExt cx="1141520" cy="249296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H="1">
                <a:off x="5761382" y="848432"/>
                <a:ext cx="275126" cy="249296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4894988" y="1097313"/>
                <a:ext cx="866395" cy="41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extBox 152"/>
            <p:cNvSpPr txBox="1"/>
            <p:nvPr/>
          </p:nvSpPr>
          <p:spPr>
            <a:xfrm>
              <a:off x="4867497" y="713271"/>
              <a:ext cx="8386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/>
                  </a:solidFill>
                  <a:latin typeface="Impact" panose="020B0806030902050204" pitchFamily="34" charset="0"/>
                </a:rPr>
                <a:t>80%</a:t>
              </a:r>
            </a:p>
            <a:p>
              <a:r>
                <a:rPr lang="en-US" sz="1000" dirty="0" smtClean="0">
                  <a:solidFill>
                    <a:schemeClr val="accent6"/>
                  </a:solidFill>
                  <a:latin typeface="Impact" panose="020B0806030902050204" pitchFamily="34" charset="0"/>
                </a:rPr>
                <a:t>OPTION DATA</a:t>
              </a:r>
              <a:endParaRPr lang="en-US" sz="1000" dirty="0">
                <a:solidFill>
                  <a:schemeClr val="accent6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 rot="3228275">
            <a:off x="5700587" y="2495575"/>
            <a:ext cx="1526315" cy="125331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/>
              <a:t>                       INFOGRAPHIC</a:t>
            </a:r>
            <a:endParaRPr lang="en-US" sz="1100" b="1" dirty="0"/>
          </a:p>
        </p:txBody>
      </p:sp>
      <p:sp>
        <p:nvSpPr>
          <p:cNvPr id="157" name="TextBox 156"/>
          <p:cNvSpPr txBox="1"/>
          <p:nvPr/>
        </p:nvSpPr>
        <p:spPr>
          <a:xfrm rot="2989238">
            <a:off x="6081980" y="2313095"/>
            <a:ext cx="1526315" cy="125331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/>
              <a:t>                       INFOGRAPHIC</a:t>
            </a:r>
            <a:endParaRPr lang="en-US" sz="1100" b="1" dirty="0"/>
          </a:p>
        </p:txBody>
      </p:sp>
      <p:sp>
        <p:nvSpPr>
          <p:cNvPr id="158" name="TextBox 157"/>
          <p:cNvSpPr txBox="1"/>
          <p:nvPr/>
        </p:nvSpPr>
        <p:spPr>
          <a:xfrm rot="3360522">
            <a:off x="6558386" y="2124909"/>
            <a:ext cx="1526315" cy="125331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/>
              <a:t>                       INFOGRAPHIC</a:t>
            </a:r>
            <a:endParaRPr lang="en-US" sz="1100" b="1" dirty="0"/>
          </a:p>
        </p:txBody>
      </p:sp>
      <p:sp>
        <p:nvSpPr>
          <p:cNvPr id="159" name="TextBox 158"/>
          <p:cNvSpPr txBox="1"/>
          <p:nvPr/>
        </p:nvSpPr>
        <p:spPr>
          <a:xfrm rot="3472470">
            <a:off x="6976984" y="1939680"/>
            <a:ext cx="1706842" cy="921902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/>
              <a:t>                       INFOGRAPHIC</a:t>
            </a:r>
            <a:endParaRPr lang="en-US" sz="1100" b="1" dirty="0"/>
          </a:p>
        </p:txBody>
      </p:sp>
      <p:sp>
        <p:nvSpPr>
          <p:cNvPr id="160" name="TextBox 159"/>
          <p:cNvSpPr txBox="1"/>
          <p:nvPr/>
        </p:nvSpPr>
        <p:spPr>
          <a:xfrm rot="7165747">
            <a:off x="5743018" y="3043683"/>
            <a:ext cx="1526315" cy="125331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DATA OPTION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 rot="7165747">
            <a:off x="6074513" y="3336838"/>
            <a:ext cx="1526315" cy="125331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DATA OPTION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7165747">
            <a:off x="6418009" y="3599966"/>
            <a:ext cx="1526315" cy="125331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DATA OPTION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7291043">
            <a:off x="6768709" y="3900679"/>
            <a:ext cx="1526315" cy="125331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048228"/>
              </a:avLst>
            </a:prstTxWarp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DATA OPTION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20534118">
            <a:off x="5749743" y="5495472"/>
            <a:ext cx="2402593" cy="8369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09790"/>
              </a:avLst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Impact" panose="020B0806030902050204" pitchFamily="34" charset="0"/>
              </a:rPr>
              <a:t>             INFOGRAPHIC ELEMENTS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 rot="18493424">
            <a:off x="6924997" y="4682660"/>
            <a:ext cx="2402593" cy="8369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09790"/>
              </a:avLst>
            </a:prstTxWarp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             INFOGRAPHICS DESIGN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6049" y="2844517"/>
            <a:ext cx="1190172" cy="1175657"/>
            <a:chOff x="2155308" y="4659600"/>
            <a:chExt cx="1190172" cy="1175657"/>
          </a:xfrm>
          <a:effectLst>
            <a:outerShdw blurRad="495300" dist="342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2155308" y="4659600"/>
              <a:ext cx="1190172" cy="11756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21766" y="5363949"/>
              <a:ext cx="1082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INFOGRAPHIC</a:t>
              </a:r>
            </a:p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ELEMENTS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104673" y="578143"/>
            <a:ext cx="640080" cy="638879"/>
            <a:chOff x="3032760" y="348342"/>
            <a:chExt cx="640080" cy="638879"/>
          </a:xfrm>
        </p:grpSpPr>
        <p:sp>
          <p:nvSpPr>
            <p:cNvPr id="182" name="Oval 181"/>
            <p:cNvSpPr/>
            <p:nvPr/>
          </p:nvSpPr>
          <p:spPr>
            <a:xfrm>
              <a:off x="3032760" y="348342"/>
              <a:ext cx="640080" cy="638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119163" y="505326"/>
              <a:ext cx="451150" cy="328584"/>
              <a:chOff x="1917603" y="1176618"/>
              <a:chExt cx="2454466" cy="1385047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917603" y="1176618"/>
                <a:ext cx="1402045" cy="1223683"/>
                <a:chOff x="3144836" y="1237129"/>
                <a:chExt cx="1402045" cy="1223683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3496235" y="1237129"/>
                  <a:ext cx="699247" cy="712695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>
                  <a:off x="3144836" y="1949824"/>
                  <a:ext cx="1402045" cy="510988"/>
                </a:xfrm>
                <a:custGeom>
                  <a:avLst/>
                  <a:gdLst>
                    <a:gd name="connsiteX0" fmla="*/ 701022 w 1402045"/>
                    <a:gd name="connsiteY0" fmla="*/ 0 h 510988"/>
                    <a:gd name="connsiteX1" fmla="*/ 1370100 w 1402045"/>
                    <a:gd name="connsiteY1" fmla="*/ 414749 h 510988"/>
                    <a:gd name="connsiteX2" fmla="*/ 1402045 w 1402045"/>
                    <a:gd name="connsiteY2" fmla="*/ 510988 h 510988"/>
                    <a:gd name="connsiteX3" fmla="*/ 0 w 1402045"/>
                    <a:gd name="connsiteY3" fmla="*/ 510988 h 510988"/>
                    <a:gd name="connsiteX4" fmla="*/ 31944 w 1402045"/>
                    <a:gd name="connsiteY4" fmla="*/ 414749 h 510988"/>
                    <a:gd name="connsiteX5" fmla="*/ 701022 w 1402045"/>
                    <a:gd name="connsiteY5" fmla="*/ 0 h 510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02045" h="510988">
                      <a:moveTo>
                        <a:pt x="701022" y="0"/>
                      </a:moveTo>
                      <a:cubicBezTo>
                        <a:pt x="1001800" y="0"/>
                        <a:pt x="1259866" y="171018"/>
                        <a:pt x="1370100" y="414749"/>
                      </a:cubicBezTo>
                      <a:lnTo>
                        <a:pt x="1402045" y="510988"/>
                      </a:lnTo>
                      <a:lnTo>
                        <a:pt x="0" y="510988"/>
                      </a:lnTo>
                      <a:lnTo>
                        <a:pt x="31944" y="414749"/>
                      </a:lnTo>
                      <a:cubicBezTo>
                        <a:pt x="142178" y="171018"/>
                        <a:pt x="400244" y="0"/>
                        <a:pt x="70102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2970024" y="1176618"/>
                <a:ext cx="1402045" cy="1223683"/>
                <a:chOff x="3144836" y="1237129"/>
                <a:chExt cx="1402045" cy="1223683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3496235" y="1237129"/>
                  <a:ext cx="699247" cy="712695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>
                  <a:off x="3144836" y="1949824"/>
                  <a:ext cx="1402045" cy="510988"/>
                </a:xfrm>
                <a:custGeom>
                  <a:avLst/>
                  <a:gdLst>
                    <a:gd name="connsiteX0" fmla="*/ 701022 w 1402045"/>
                    <a:gd name="connsiteY0" fmla="*/ 0 h 510988"/>
                    <a:gd name="connsiteX1" fmla="*/ 1370100 w 1402045"/>
                    <a:gd name="connsiteY1" fmla="*/ 414749 h 510988"/>
                    <a:gd name="connsiteX2" fmla="*/ 1402045 w 1402045"/>
                    <a:gd name="connsiteY2" fmla="*/ 510988 h 510988"/>
                    <a:gd name="connsiteX3" fmla="*/ 0 w 1402045"/>
                    <a:gd name="connsiteY3" fmla="*/ 510988 h 510988"/>
                    <a:gd name="connsiteX4" fmla="*/ 31944 w 1402045"/>
                    <a:gd name="connsiteY4" fmla="*/ 414749 h 510988"/>
                    <a:gd name="connsiteX5" fmla="*/ 701022 w 1402045"/>
                    <a:gd name="connsiteY5" fmla="*/ 0 h 510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02045" h="510988">
                      <a:moveTo>
                        <a:pt x="701022" y="0"/>
                      </a:moveTo>
                      <a:cubicBezTo>
                        <a:pt x="1001800" y="0"/>
                        <a:pt x="1259866" y="171018"/>
                        <a:pt x="1370100" y="414749"/>
                      </a:cubicBezTo>
                      <a:lnTo>
                        <a:pt x="1402045" y="510988"/>
                      </a:lnTo>
                      <a:lnTo>
                        <a:pt x="0" y="510988"/>
                      </a:lnTo>
                      <a:lnTo>
                        <a:pt x="31944" y="414749"/>
                      </a:lnTo>
                      <a:cubicBezTo>
                        <a:pt x="142178" y="171018"/>
                        <a:pt x="400244" y="0"/>
                        <a:pt x="70102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2443813" y="1337982"/>
                <a:ext cx="1402045" cy="1223683"/>
                <a:chOff x="3144836" y="1237129"/>
                <a:chExt cx="1402045" cy="1223683"/>
              </a:xfrm>
              <a:solidFill>
                <a:schemeClr val="tx1"/>
              </a:solidFill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3496235" y="1237129"/>
                  <a:ext cx="699247" cy="712695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>
                  <a:off x="3144836" y="1949824"/>
                  <a:ext cx="1402045" cy="510988"/>
                </a:xfrm>
                <a:custGeom>
                  <a:avLst/>
                  <a:gdLst>
                    <a:gd name="connsiteX0" fmla="*/ 701022 w 1402045"/>
                    <a:gd name="connsiteY0" fmla="*/ 0 h 510988"/>
                    <a:gd name="connsiteX1" fmla="*/ 1370100 w 1402045"/>
                    <a:gd name="connsiteY1" fmla="*/ 414749 h 510988"/>
                    <a:gd name="connsiteX2" fmla="*/ 1402045 w 1402045"/>
                    <a:gd name="connsiteY2" fmla="*/ 510988 h 510988"/>
                    <a:gd name="connsiteX3" fmla="*/ 0 w 1402045"/>
                    <a:gd name="connsiteY3" fmla="*/ 510988 h 510988"/>
                    <a:gd name="connsiteX4" fmla="*/ 31944 w 1402045"/>
                    <a:gd name="connsiteY4" fmla="*/ 414749 h 510988"/>
                    <a:gd name="connsiteX5" fmla="*/ 701022 w 1402045"/>
                    <a:gd name="connsiteY5" fmla="*/ 0 h 510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02045" h="510988">
                      <a:moveTo>
                        <a:pt x="701022" y="0"/>
                      </a:moveTo>
                      <a:cubicBezTo>
                        <a:pt x="1001800" y="0"/>
                        <a:pt x="1259866" y="171018"/>
                        <a:pt x="1370100" y="414749"/>
                      </a:cubicBezTo>
                      <a:lnTo>
                        <a:pt x="1402045" y="510988"/>
                      </a:lnTo>
                      <a:lnTo>
                        <a:pt x="0" y="510988"/>
                      </a:lnTo>
                      <a:lnTo>
                        <a:pt x="31944" y="414749"/>
                      </a:lnTo>
                      <a:cubicBezTo>
                        <a:pt x="142178" y="171018"/>
                        <a:pt x="400244" y="0"/>
                        <a:pt x="70102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84" name="Oval 183"/>
          <p:cNvSpPr/>
          <p:nvPr/>
        </p:nvSpPr>
        <p:spPr>
          <a:xfrm>
            <a:off x="3151066" y="1609397"/>
            <a:ext cx="640080" cy="635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839599" y="2569055"/>
            <a:ext cx="640080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Impact" panose="020B0806030902050204" pitchFamily="34" charset="0"/>
              </a:rPr>
              <a:t>$</a:t>
            </a:r>
            <a:endParaRPr lang="en-US" dirty="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2904070" y="3637735"/>
            <a:ext cx="640080" cy="640080"/>
            <a:chOff x="2250341" y="3734661"/>
            <a:chExt cx="640080" cy="640080"/>
          </a:xfrm>
        </p:grpSpPr>
        <p:sp>
          <p:nvSpPr>
            <p:cNvPr id="189" name="Oval 188"/>
            <p:cNvSpPr/>
            <p:nvPr/>
          </p:nvSpPr>
          <p:spPr>
            <a:xfrm>
              <a:off x="2250341" y="373466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2363721" y="3985006"/>
              <a:ext cx="406413" cy="139390"/>
              <a:chOff x="1001963" y="4892238"/>
              <a:chExt cx="1677786" cy="696261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1001963" y="5045635"/>
                <a:ext cx="912968" cy="542864"/>
              </a:xfrm>
              <a:prstGeom prst="roundRect">
                <a:avLst>
                  <a:gd name="adj" fmla="val 29269"/>
                </a:avLst>
              </a:prstGeom>
              <a:noFill/>
              <a:ln w="19050" cap="rnd">
                <a:solidFill>
                  <a:schemeClr val="accent6"/>
                </a:solidFill>
                <a:rou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1766781" y="4892238"/>
                <a:ext cx="912968" cy="542864"/>
              </a:xfrm>
              <a:prstGeom prst="roundRect">
                <a:avLst>
                  <a:gd name="adj" fmla="val 29269"/>
                </a:avLst>
              </a:prstGeom>
              <a:noFill/>
              <a:ln w="19050" cap="rnd">
                <a:solidFill>
                  <a:schemeClr val="accent6"/>
                </a:solidFill>
                <a:rou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5705474" y="3037486"/>
            <a:ext cx="708113" cy="538684"/>
            <a:chOff x="3706553" y="242484"/>
            <a:chExt cx="6790357" cy="5029906"/>
          </a:xfrm>
        </p:grpSpPr>
        <p:grpSp>
          <p:nvGrpSpPr>
            <p:cNvPr id="219" name="Group 218"/>
            <p:cNvGrpSpPr/>
            <p:nvPr/>
          </p:nvGrpSpPr>
          <p:grpSpPr>
            <a:xfrm>
              <a:off x="7295524" y="242484"/>
              <a:ext cx="1723927" cy="5029906"/>
              <a:chOff x="7010674" y="1914456"/>
              <a:chExt cx="1723927" cy="5029906"/>
            </a:xfrm>
          </p:grpSpPr>
          <p:sp>
            <p:nvSpPr>
              <p:cNvPr id="240" name="Rounded Rectangle 239"/>
              <p:cNvSpPr/>
              <p:nvPr/>
            </p:nvSpPr>
            <p:spPr>
              <a:xfrm rot="1035778">
                <a:off x="7010674" y="2405940"/>
                <a:ext cx="286447" cy="451116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 rot="20333766">
                <a:off x="8434579" y="2332515"/>
                <a:ext cx="300022" cy="461184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ounded Rectangle 241"/>
              <p:cNvSpPr/>
              <p:nvPr/>
            </p:nvSpPr>
            <p:spPr>
              <a:xfrm>
                <a:off x="7659382" y="1914456"/>
                <a:ext cx="248337" cy="461184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ounded Rectangle 219"/>
            <p:cNvSpPr/>
            <p:nvPr/>
          </p:nvSpPr>
          <p:spPr>
            <a:xfrm>
              <a:off x="5723205" y="548163"/>
              <a:ext cx="4773705" cy="289855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3706553" y="629221"/>
              <a:ext cx="2644889" cy="4542522"/>
              <a:chOff x="3007364" y="357191"/>
              <a:chExt cx="3309936" cy="5841903"/>
            </a:xfrm>
          </p:grpSpPr>
          <p:sp>
            <p:nvSpPr>
              <p:cNvPr id="226" name="Rounded Rectangle 225"/>
              <p:cNvSpPr/>
              <p:nvPr/>
            </p:nvSpPr>
            <p:spPr>
              <a:xfrm>
                <a:off x="3327187" y="3046063"/>
                <a:ext cx="696733" cy="315303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4395510" y="3046063"/>
                <a:ext cx="696733" cy="315303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326714" y="1914625"/>
                <a:ext cx="1765057" cy="2356800"/>
              </a:xfrm>
              <a:prstGeom prst="roundRect">
                <a:avLst>
                  <a:gd name="adj" fmla="val 16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3647861" y="357191"/>
                <a:ext cx="1205983" cy="11917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 rot="11909867">
                <a:off x="3007364" y="1918311"/>
                <a:ext cx="452105" cy="19694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 rot="8308359">
                <a:off x="5014751" y="1810792"/>
                <a:ext cx="525633" cy="1716413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4110432" y="2414330"/>
                <a:ext cx="172283" cy="1702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4110433" y="2672309"/>
                <a:ext cx="172283" cy="1702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4110433" y="2943385"/>
                <a:ext cx="172283" cy="1702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 flipV="1">
                <a:off x="3789505" y="1646223"/>
                <a:ext cx="763691" cy="607756"/>
              </a:xfrm>
              <a:custGeom>
                <a:avLst/>
                <a:gdLst>
                  <a:gd name="connsiteX0" fmla="*/ 145740 w 810664"/>
                  <a:gd name="connsiteY0" fmla="*/ 652818 h 652818"/>
                  <a:gd name="connsiteX1" fmla="*/ 696556 w 810664"/>
                  <a:gd name="connsiteY1" fmla="*/ 652818 h 652818"/>
                  <a:gd name="connsiteX2" fmla="*/ 810664 w 810664"/>
                  <a:gd name="connsiteY2" fmla="*/ 385127 h 652818"/>
                  <a:gd name="connsiteX3" fmla="*/ 405213 w 810664"/>
                  <a:gd name="connsiteY3" fmla="*/ 0 h 652818"/>
                  <a:gd name="connsiteX4" fmla="*/ 0 w 810664"/>
                  <a:gd name="connsiteY4" fmla="*/ 384901 h 65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0664" h="652818">
                    <a:moveTo>
                      <a:pt x="145740" y="652818"/>
                    </a:moveTo>
                    <a:lnTo>
                      <a:pt x="696556" y="652818"/>
                    </a:lnTo>
                    <a:lnTo>
                      <a:pt x="810664" y="385127"/>
                    </a:lnTo>
                    <a:lnTo>
                      <a:pt x="405213" y="0"/>
                    </a:lnTo>
                    <a:lnTo>
                      <a:pt x="0" y="3849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Down Arrow 235"/>
              <p:cNvSpPr/>
              <p:nvPr/>
            </p:nvSpPr>
            <p:spPr>
              <a:xfrm rot="292222" flipV="1">
                <a:off x="4057747" y="1615327"/>
                <a:ext cx="220110" cy="689831"/>
              </a:xfrm>
              <a:prstGeom prst="downArrow">
                <a:avLst>
                  <a:gd name="adj1" fmla="val 74239"/>
                  <a:gd name="adj2" fmla="val 5132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/>
              <p:cNvCxnSpPr/>
              <p:nvPr/>
            </p:nvCxnSpPr>
            <p:spPr>
              <a:xfrm flipH="1">
                <a:off x="3806772" y="1491436"/>
                <a:ext cx="219384" cy="428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non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374640" y="1502563"/>
                <a:ext cx="173695" cy="42348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non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Rounded Rectangle 238"/>
              <p:cNvSpPr/>
              <p:nvPr/>
            </p:nvSpPr>
            <p:spPr>
              <a:xfrm rot="2223852">
                <a:off x="5876510" y="1809871"/>
                <a:ext cx="440790" cy="1716413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2" name="Rectangle 221"/>
            <p:cNvSpPr/>
            <p:nvPr/>
          </p:nvSpPr>
          <p:spPr>
            <a:xfrm>
              <a:off x="6753118" y="2151529"/>
              <a:ext cx="494637" cy="1011858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7448554" y="1976717"/>
              <a:ext cx="494637" cy="1186669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191572" y="1627279"/>
              <a:ext cx="494637" cy="14981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949903" y="1210235"/>
              <a:ext cx="494637" cy="1933753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133" b="79688" l="17383" r="86328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8" y="1594357"/>
            <a:ext cx="716207" cy="7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6000">
        <p14:vortex dir="r"/>
        <p:sndAc>
          <p:stSnd loop="1">
            <p:snd r:embed="rId2" name="11_002.wav"/>
          </p:stSnd>
        </p:sndAc>
      </p:transition>
    </mc:Choice>
    <mc:Fallback xmlns="">
      <p:transition spd="slow" advClick="0" advTm="26000">
        <p:fade/>
        <p:sndAc>
          <p:stSnd loop="1">
            <p:snd r:embed="rId5" name="11_002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97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Amanullah Elham</dc:creator>
  <cp:lastModifiedBy>Amanullah Elham</cp:lastModifiedBy>
  <cp:revision>18</cp:revision>
  <dcterms:created xsi:type="dcterms:W3CDTF">2020-07-20T07:13:06Z</dcterms:created>
  <dcterms:modified xsi:type="dcterms:W3CDTF">2020-07-20T18:54:50Z</dcterms:modified>
</cp:coreProperties>
</file>