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E70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3DED-7EB4-448C-BAC9-A98156AA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464D-CC66-4596-9B1B-637B48DB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A0D1-448D-43DB-8C09-410F03FA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9168-47BF-41A0-860A-65838367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A226-08D1-47F8-A4DA-EF3AA499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5918-1136-4FB8-94F0-88D3E6A3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0D6C-89D9-489F-AF44-2910223DD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16A6-EA51-4D2C-85F7-EB037691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F072-9A3D-4183-97F1-A49D5BF8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EB90-6E51-4F39-9D80-5C88F008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DBC59-5072-4432-BD27-56F19B4A9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18586-B3FA-46EE-9010-3D23E82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35A9-0040-40C9-8A7C-D9A0DE84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75FA-4EFF-42ED-93C7-6613220F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ADF0-9D60-40C9-A6F0-D3F7DD84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36A5-E57B-4CE1-84DA-54B05F8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DC6D-4CCC-451B-8D02-1FFD2D1F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791A-1F34-4F48-AC07-D8E8AD84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868E-17E1-4546-8F0D-A4C08F37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9488-A463-46B3-88D2-3B4459B6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A8D7-AF16-4201-B27D-36C8CE5E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134A-9EC8-4A64-85EC-2CD113F1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8087-B77E-4B1F-B43C-9009FE07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B524-36E5-40DE-B782-EE1E336B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DAD6-37E7-4DA3-A784-69F2C433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AA12-C60F-4007-BE91-04943D4B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85E4-09B9-4C93-AB1E-5857CBE06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A540-3D37-4FC0-A422-4225D019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183A-F755-4A47-8DBD-4D2B490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3F31D-52F8-4FAA-BDF3-37EEEFAF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AD1F-9437-4929-99D0-901D78C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840E-C028-41D2-AC5D-8A09FC3F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8BAD-288C-45AD-88BD-4A5AB6CC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62B5-9823-45A6-8A09-A75C04A7C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1DA6-156D-4822-AC64-7F637F87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3FD7E-B806-4B37-9152-BFD1926A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84C32-AC8F-4AD0-8982-274B5F85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C1F1D-868C-4F64-9321-BAAF8BC0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F7CF3-4015-40BF-A8B1-4D1F072E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C1A2-AED6-46D6-B8D1-51502852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FD14-7348-47B1-B900-8C130116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F1CE3-9D9E-4C7F-AD26-F2EC446B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DD99-24BA-4A2B-82EA-8C96184D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5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3218C-7D7A-4E34-B921-08FC1C1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64DB1-1FA7-4598-8826-9AE0C828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2BA1-7D19-4745-87AF-9118DE5C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3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F139-69B2-4C0B-81D7-276B34BC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AE96-4AFE-4205-8C46-A6008ED6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D7F4-D8D9-4899-BD4A-0EF086CA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119B-F99D-4517-8D39-2EAB518E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9140-608B-4ECD-8E1B-65545216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C588-47B5-4927-89DA-90B5226E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8258-4017-42E3-8287-24BBB37E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D21B4-837B-4A89-B081-5A8570A3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0B6F5-D5F3-4472-BDFA-D1E2A6D0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AFC5-AAE7-4322-A68C-102CC6D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6AAB-7ED6-4061-9664-889A537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99E7-EF5B-43A7-8D73-6AB8441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7069C-4916-4FE4-B26E-CE2CB6E0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D03B-90D6-4FDD-948B-7BE62120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59D-F678-41C8-A4BE-01922A9FB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0E26-F59A-4B22-9228-2179640C8B6B}" type="datetimeFigureOut">
              <a:rPr lang="en-IN" smtClean="0"/>
              <a:t>07-09-2018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2263-40D2-4296-9D1B-539D79C31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F687-951A-4659-BC9B-E48D81491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B341-05AE-48B9-B3DC-C61E856AF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B64522A-5CE6-4AE1-8901-504EFF9AF7F9}"/>
              </a:ext>
            </a:extLst>
          </p:cNvPr>
          <p:cNvSpPr/>
          <p:nvPr/>
        </p:nvSpPr>
        <p:spPr>
          <a:xfrm flipH="1" flipV="1">
            <a:off x="3431583" y="0"/>
            <a:ext cx="8760417" cy="6858000"/>
          </a:xfrm>
          <a:prstGeom prst="triangle">
            <a:avLst>
              <a:gd name="adj" fmla="val 6501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B4224435-83E9-471C-9E87-0EF9A75D16F5}"/>
              </a:ext>
            </a:extLst>
          </p:cNvPr>
          <p:cNvSpPr/>
          <p:nvPr/>
        </p:nvSpPr>
        <p:spPr>
          <a:xfrm flipH="1">
            <a:off x="-698938" y="0"/>
            <a:ext cx="12890938" cy="6898634"/>
          </a:xfrm>
          <a:prstGeom prst="parallelogram">
            <a:avLst>
              <a:gd name="adj" fmla="val 70048"/>
            </a:avLst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4784915E-DA93-4EB5-BFA5-0D7F30D093D5}"/>
              </a:ext>
            </a:extLst>
          </p:cNvPr>
          <p:cNvSpPr/>
          <p:nvPr/>
        </p:nvSpPr>
        <p:spPr>
          <a:xfrm>
            <a:off x="140512" y="0"/>
            <a:ext cx="12051487" cy="6858000"/>
          </a:xfrm>
          <a:prstGeom prst="triangle">
            <a:avLst>
              <a:gd name="adj" fmla="val 89184"/>
            </a:avLst>
          </a:prstGeom>
          <a:solidFill>
            <a:srgbClr val="17171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88B752-8315-4453-9411-2B5CAB04047D}"/>
              </a:ext>
            </a:extLst>
          </p:cNvPr>
          <p:cNvSpPr/>
          <p:nvPr/>
        </p:nvSpPr>
        <p:spPr>
          <a:xfrm rot="2700000">
            <a:off x="-2541303" y="-319232"/>
            <a:ext cx="7200000" cy="72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397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9FC3D5-6D23-4024-815E-24BEB7CF9CDC}"/>
              </a:ext>
            </a:extLst>
          </p:cNvPr>
          <p:cNvGrpSpPr/>
          <p:nvPr/>
        </p:nvGrpSpPr>
        <p:grpSpPr>
          <a:xfrm rot="2700000">
            <a:off x="-2575756" y="-173654"/>
            <a:ext cx="6957508" cy="7002108"/>
            <a:chOff x="1574800" y="774700"/>
            <a:chExt cx="5654000" cy="5681500"/>
          </a:xfrm>
          <a:blipFill dpi="0" rotWithShape="0">
            <a:blip r:embed="rId2"/>
            <a:srcRect/>
            <a:stretch>
              <a:fillRect l="-20000" t="16000" r="-50000" b="14000"/>
            </a:stretch>
          </a:blip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1EE319-E0D3-4019-B36A-853C90CFA381}"/>
                </a:ext>
              </a:extLst>
            </p:cNvPr>
            <p:cNvSpPr/>
            <p:nvPr/>
          </p:nvSpPr>
          <p:spPr>
            <a:xfrm>
              <a:off x="15748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115237-0439-41B7-9F53-80C1572ED4E8}"/>
                </a:ext>
              </a:extLst>
            </p:cNvPr>
            <p:cNvSpPr/>
            <p:nvPr/>
          </p:nvSpPr>
          <p:spPr>
            <a:xfrm>
              <a:off x="25256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3A429C-E762-4B8C-A8B2-70FCFC74F143}"/>
                </a:ext>
              </a:extLst>
            </p:cNvPr>
            <p:cNvSpPr/>
            <p:nvPr/>
          </p:nvSpPr>
          <p:spPr>
            <a:xfrm>
              <a:off x="15748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9AEA03-B228-405A-B85F-AD83DCA6B213}"/>
                </a:ext>
              </a:extLst>
            </p:cNvPr>
            <p:cNvSpPr/>
            <p:nvPr/>
          </p:nvSpPr>
          <p:spPr>
            <a:xfrm>
              <a:off x="25256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5C1388-4401-457B-91F0-A1DB2D5AE24C}"/>
                </a:ext>
              </a:extLst>
            </p:cNvPr>
            <p:cNvSpPr/>
            <p:nvPr/>
          </p:nvSpPr>
          <p:spPr>
            <a:xfrm>
              <a:off x="34764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14CDF6-F37D-431D-B77E-59E65F53AC2C}"/>
                </a:ext>
              </a:extLst>
            </p:cNvPr>
            <p:cNvSpPr/>
            <p:nvPr/>
          </p:nvSpPr>
          <p:spPr>
            <a:xfrm>
              <a:off x="44272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1B7BC20-145E-484D-9FE7-11FC10376830}"/>
                </a:ext>
              </a:extLst>
            </p:cNvPr>
            <p:cNvSpPr/>
            <p:nvPr/>
          </p:nvSpPr>
          <p:spPr>
            <a:xfrm>
              <a:off x="34764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71C3EB-F291-4065-B9D1-E3140AC2A8E2}"/>
                </a:ext>
              </a:extLst>
            </p:cNvPr>
            <p:cNvSpPr/>
            <p:nvPr/>
          </p:nvSpPr>
          <p:spPr>
            <a:xfrm>
              <a:off x="44272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5B6DC0-E0E9-4517-BFD6-EFB720FBAF6A}"/>
                </a:ext>
              </a:extLst>
            </p:cNvPr>
            <p:cNvSpPr/>
            <p:nvPr/>
          </p:nvSpPr>
          <p:spPr>
            <a:xfrm>
              <a:off x="15748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F7A547-FD33-4D0D-8B18-FCEF100BD2EA}"/>
                </a:ext>
              </a:extLst>
            </p:cNvPr>
            <p:cNvSpPr/>
            <p:nvPr/>
          </p:nvSpPr>
          <p:spPr>
            <a:xfrm>
              <a:off x="25256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7E2090-6783-4E43-B142-3FADFB5C459C}"/>
                </a:ext>
              </a:extLst>
            </p:cNvPr>
            <p:cNvSpPr/>
            <p:nvPr/>
          </p:nvSpPr>
          <p:spPr>
            <a:xfrm>
              <a:off x="15748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CFAE50-6C7A-4002-841E-E75C3EBFD93E}"/>
                </a:ext>
              </a:extLst>
            </p:cNvPr>
            <p:cNvSpPr/>
            <p:nvPr/>
          </p:nvSpPr>
          <p:spPr>
            <a:xfrm>
              <a:off x="25256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9D295E2-AC17-4DC3-B2CD-E438F1DF37A0}"/>
                </a:ext>
              </a:extLst>
            </p:cNvPr>
            <p:cNvSpPr/>
            <p:nvPr/>
          </p:nvSpPr>
          <p:spPr>
            <a:xfrm>
              <a:off x="34764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48960A-2E46-409A-B10D-4B6297479B95}"/>
                </a:ext>
              </a:extLst>
            </p:cNvPr>
            <p:cNvSpPr/>
            <p:nvPr/>
          </p:nvSpPr>
          <p:spPr>
            <a:xfrm>
              <a:off x="44272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BC809A9-3057-4B56-8ACF-7B256A74483D}"/>
                </a:ext>
              </a:extLst>
            </p:cNvPr>
            <p:cNvSpPr/>
            <p:nvPr/>
          </p:nvSpPr>
          <p:spPr>
            <a:xfrm>
              <a:off x="34764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4E4542-846E-430B-B594-C24E712D770F}"/>
                </a:ext>
              </a:extLst>
            </p:cNvPr>
            <p:cNvSpPr/>
            <p:nvPr/>
          </p:nvSpPr>
          <p:spPr>
            <a:xfrm>
              <a:off x="44272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9E1839-4C4A-47C2-81F4-DAF533012DFE}"/>
                </a:ext>
              </a:extLst>
            </p:cNvPr>
            <p:cNvSpPr/>
            <p:nvPr/>
          </p:nvSpPr>
          <p:spPr>
            <a:xfrm>
              <a:off x="15748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52DE5E-90DC-4164-9A7C-DBFBBAC8F90E}"/>
                </a:ext>
              </a:extLst>
            </p:cNvPr>
            <p:cNvSpPr/>
            <p:nvPr/>
          </p:nvSpPr>
          <p:spPr>
            <a:xfrm>
              <a:off x="25256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EE55171-289F-4CD6-A600-0BB47C99EC70}"/>
                </a:ext>
              </a:extLst>
            </p:cNvPr>
            <p:cNvSpPr/>
            <p:nvPr/>
          </p:nvSpPr>
          <p:spPr>
            <a:xfrm>
              <a:off x="15748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C457B2-A982-4363-AB61-490C9CC1F4BC}"/>
                </a:ext>
              </a:extLst>
            </p:cNvPr>
            <p:cNvSpPr/>
            <p:nvPr/>
          </p:nvSpPr>
          <p:spPr>
            <a:xfrm>
              <a:off x="25256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BDF3F2-5164-46D1-A593-4FE208685E58}"/>
                </a:ext>
              </a:extLst>
            </p:cNvPr>
            <p:cNvSpPr/>
            <p:nvPr/>
          </p:nvSpPr>
          <p:spPr>
            <a:xfrm>
              <a:off x="34764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470800-BF26-4043-B6A5-84F99C5372D5}"/>
                </a:ext>
              </a:extLst>
            </p:cNvPr>
            <p:cNvSpPr/>
            <p:nvPr/>
          </p:nvSpPr>
          <p:spPr>
            <a:xfrm>
              <a:off x="44272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5A5F05-FE63-480F-BCEF-F22355759611}"/>
                </a:ext>
              </a:extLst>
            </p:cNvPr>
            <p:cNvSpPr/>
            <p:nvPr/>
          </p:nvSpPr>
          <p:spPr>
            <a:xfrm>
              <a:off x="34764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21DDC1A-C238-4C5C-A388-F3EB2624321E}"/>
                </a:ext>
              </a:extLst>
            </p:cNvPr>
            <p:cNvSpPr/>
            <p:nvPr/>
          </p:nvSpPr>
          <p:spPr>
            <a:xfrm>
              <a:off x="44272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4ADD3D3-00DE-4F0D-84EE-95894208EE63}"/>
                </a:ext>
              </a:extLst>
            </p:cNvPr>
            <p:cNvSpPr/>
            <p:nvPr/>
          </p:nvSpPr>
          <p:spPr>
            <a:xfrm>
              <a:off x="53780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CF5B0D2-2E80-48C8-942F-04A4AF78C549}"/>
                </a:ext>
              </a:extLst>
            </p:cNvPr>
            <p:cNvSpPr/>
            <p:nvPr/>
          </p:nvSpPr>
          <p:spPr>
            <a:xfrm>
              <a:off x="6328800" y="7747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2E85EA9-CB72-415D-9933-94B64C0290F4}"/>
                </a:ext>
              </a:extLst>
            </p:cNvPr>
            <p:cNvSpPr/>
            <p:nvPr/>
          </p:nvSpPr>
          <p:spPr>
            <a:xfrm>
              <a:off x="53780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DBE2169-7D47-42C8-9CA4-90D753FD9A7E}"/>
                </a:ext>
              </a:extLst>
            </p:cNvPr>
            <p:cNvSpPr/>
            <p:nvPr/>
          </p:nvSpPr>
          <p:spPr>
            <a:xfrm>
              <a:off x="6328800" y="17310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E55943-B594-4DB4-AA71-A69B3EB58DA2}"/>
                </a:ext>
              </a:extLst>
            </p:cNvPr>
            <p:cNvSpPr/>
            <p:nvPr/>
          </p:nvSpPr>
          <p:spPr>
            <a:xfrm>
              <a:off x="53780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54E369-FAC8-498B-9897-282CC161725A}"/>
                </a:ext>
              </a:extLst>
            </p:cNvPr>
            <p:cNvSpPr/>
            <p:nvPr/>
          </p:nvSpPr>
          <p:spPr>
            <a:xfrm>
              <a:off x="6328800" y="26873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66DFF39-8222-4AAF-943A-6D33FB37E1A0}"/>
                </a:ext>
              </a:extLst>
            </p:cNvPr>
            <p:cNvSpPr/>
            <p:nvPr/>
          </p:nvSpPr>
          <p:spPr>
            <a:xfrm>
              <a:off x="53780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5CC9CF-3040-4D43-948E-799D52151CCF}"/>
                </a:ext>
              </a:extLst>
            </p:cNvPr>
            <p:cNvSpPr/>
            <p:nvPr/>
          </p:nvSpPr>
          <p:spPr>
            <a:xfrm>
              <a:off x="6328800" y="36436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8C7C02-6C6F-4C8B-BB9F-0F5F03E953C6}"/>
                </a:ext>
              </a:extLst>
            </p:cNvPr>
            <p:cNvSpPr/>
            <p:nvPr/>
          </p:nvSpPr>
          <p:spPr>
            <a:xfrm>
              <a:off x="53780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420F310-F059-4269-8142-0DA24A779469}"/>
                </a:ext>
              </a:extLst>
            </p:cNvPr>
            <p:cNvSpPr/>
            <p:nvPr/>
          </p:nvSpPr>
          <p:spPr>
            <a:xfrm>
              <a:off x="6328800" y="45999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071A1B7-5A7A-4E3B-8F36-CE2CDB35218E}"/>
                </a:ext>
              </a:extLst>
            </p:cNvPr>
            <p:cNvSpPr/>
            <p:nvPr/>
          </p:nvSpPr>
          <p:spPr>
            <a:xfrm>
              <a:off x="53780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2E0BD92-3AF8-4B41-BCE7-CC3462025AF3}"/>
                </a:ext>
              </a:extLst>
            </p:cNvPr>
            <p:cNvSpPr/>
            <p:nvPr/>
          </p:nvSpPr>
          <p:spPr>
            <a:xfrm>
              <a:off x="6328800" y="5556200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628F7DC-7EE1-4092-852A-FE180625E6BB}"/>
              </a:ext>
            </a:extLst>
          </p:cNvPr>
          <p:cNvSpPr txBox="1"/>
          <p:nvPr/>
        </p:nvSpPr>
        <p:spPr>
          <a:xfrm>
            <a:off x="6895292" y="1859133"/>
            <a:ext cx="407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PRESENTATION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14ABFC-2A07-4125-B84D-01B47A994817}"/>
              </a:ext>
            </a:extLst>
          </p:cNvPr>
          <p:cNvSpPr txBox="1"/>
          <p:nvPr/>
        </p:nvSpPr>
        <p:spPr>
          <a:xfrm>
            <a:off x="6895294" y="1414124"/>
            <a:ext cx="333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BUSINESS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A884D5-6E79-406D-8BDD-DA10DD3EA5E4}"/>
              </a:ext>
            </a:extLst>
          </p:cNvPr>
          <p:cNvSpPr txBox="1"/>
          <p:nvPr/>
        </p:nvSpPr>
        <p:spPr>
          <a:xfrm>
            <a:off x="6895294" y="2712031"/>
            <a:ext cx="333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CREATIVE VENUS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1C91F5-7918-405C-8691-361B30AA0525}"/>
              </a:ext>
            </a:extLst>
          </p:cNvPr>
          <p:cNvSpPr txBox="1"/>
          <p:nvPr/>
        </p:nvSpPr>
        <p:spPr>
          <a:xfrm>
            <a:off x="6895292" y="3280768"/>
            <a:ext cx="181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4B0395-D440-4720-9594-D404049203D1}"/>
              </a:ext>
            </a:extLst>
          </p:cNvPr>
          <p:cNvSpPr txBox="1"/>
          <p:nvPr/>
        </p:nvSpPr>
        <p:spPr>
          <a:xfrm>
            <a:off x="6893373" y="4563050"/>
            <a:ext cx="181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F9A388C-7098-4B04-BBD1-707ECADAE30E}"/>
              </a:ext>
            </a:extLst>
          </p:cNvPr>
          <p:cNvSpPr/>
          <p:nvPr/>
        </p:nvSpPr>
        <p:spPr>
          <a:xfrm>
            <a:off x="6997701" y="5812385"/>
            <a:ext cx="3695700" cy="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600" dirty="0">
                <a:latin typeface="Montserrat" panose="00000500000000000000" pitchFamily="2" charset="0"/>
              </a:rPr>
              <a:t>EXPLORE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B0C6EDE-DB73-467E-B1DF-595617EBAF38}"/>
              </a:ext>
            </a:extLst>
          </p:cNvPr>
          <p:cNvSpPr/>
          <p:nvPr/>
        </p:nvSpPr>
        <p:spPr>
          <a:xfrm flipH="1" flipV="1">
            <a:off x="-609601" y="0"/>
            <a:ext cx="12825865" cy="6858000"/>
          </a:xfrm>
          <a:prstGeom prst="triangle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2018-09-06T18:21:00Z</dcterms:created>
  <dcterms:modified xsi:type="dcterms:W3CDTF">2018-09-06T19:34:20Z</dcterms:modified>
</cp:coreProperties>
</file>