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A49"/>
    <a:srgbClr val="E17A40"/>
    <a:srgbClr val="EFC94C"/>
    <a:srgbClr val="43B39D"/>
    <a:srgbClr val="334D5E"/>
    <a:srgbClr val="32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702" y="9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9D7A-6E88-4D14-9564-CE5547C5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53490-E3C4-4687-8AA8-5453E6A80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E5AA-2216-42A2-93F8-066BB060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4B16-E87A-4E7A-967F-79B3D4AD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3EC5-FA8F-4426-892A-52A2BFD1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5B0D-6ABC-4182-B889-CDC3AB88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B4DB-51B0-483B-BFD7-13C72D377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656D-9177-4F3B-9D17-8B726564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51D1-F967-4DBD-A529-2091FF51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BA20-4093-404B-909F-C3C7FF71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5E632-840A-44EE-843C-4865CD44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34C7F-C5B7-4935-8B2D-B73BA612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C765-2ED8-437C-B2C9-3667AC8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1FE7-C9F4-4298-90D1-D5A0B694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4D08-B313-4714-8854-87BC950A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0C6D-2543-434E-841D-696740B9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6BD1-F34D-4954-8155-D3B31CD5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3C0-8DAE-45E3-A380-02E660A7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D36D-383C-492F-82A5-1446F1EE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77F6D-2881-4294-B229-CC944302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1A23-0929-48A1-9307-75FF9EB8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61AB-2F89-4660-8568-498C5097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B495-52AC-4F77-A645-F89F5AE1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37FC-6B7F-4BE4-B197-B2318F1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A769-AFC6-4C29-B2FB-C82513E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F40F-47D6-4483-8F7C-01CBB816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631F-9E63-43D4-B967-DFDB0371A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8C0FC-04CD-4536-AC86-8D0CA748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295ED-6887-4153-9A0E-855EFE51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1107-C8CE-468D-BD55-8C8ECDDF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2D84-465E-44E9-AB56-4FBDD649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8A75-2A9C-4404-ADAC-F9F77FE1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0D25-12DE-43FE-B6D9-BABCDF26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A5218-6EC4-4ABB-9E1D-91448829F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7ECD8-DA18-4E6A-A3E4-04A45A309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66995-698D-47DC-8A97-0F3769DA5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C9D58-7F03-4FF4-B597-2ABB1C30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4213B-FA60-44FF-8F5A-D200EB61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B4F72-DAAE-47A8-B964-F8F65FC2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9091-FD95-4873-AA75-BB962C0C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B650E-5A5A-40F5-8844-A2976EB9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CA021-9B48-44A1-8C8E-4A60F9C6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1830-DCE4-4E33-8F5F-1179303B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4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95FA7-2B89-4FBF-BF32-36933156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E2F10-7B99-496D-BF2D-3F3053D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CFD8-4694-431F-BDF5-92610B01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BB6D-EC70-41F9-91B9-05B8D33C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DC39-597C-4BDB-93EA-A4E4B7E7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6ECFC-2F40-4789-A9D6-59FCEEB5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0A86-C77B-49B9-85E3-407B7D82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DE0B-3EE8-410A-819F-9674F8E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D9D05-F765-47CE-A9D5-3943AB9A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B869-D97B-4072-85FE-01F16694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26DFD-D0A2-4B8A-BED2-4062347C8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8E5E-0F95-49E1-8CAE-38F6C109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79A0-616B-4106-B833-E95CB5E9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67364-A90C-46D8-8D03-A8117849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F3B8F-0909-4783-8496-4A3C2BC7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93DC6-D7BC-4F3F-BBA2-5866DADE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1C89-FC26-4A06-9D69-73C474BB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0AC2-7DBC-4FCB-B6EE-E80C513CE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618F-479F-47F3-B719-DB9825A05B4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B6FC-C817-4463-B547-5F651CBD5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8921-829B-4055-AA08-7F1032C17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05C2-39EF-4DD1-A8FC-2A7C35949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96C2E7C9-6B2B-4B0A-B26E-EDE3F7D73F5F}"/>
              </a:ext>
            </a:extLst>
          </p:cNvPr>
          <p:cNvGrpSpPr/>
          <p:nvPr/>
        </p:nvGrpSpPr>
        <p:grpSpPr>
          <a:xfrm>
            <a:off x="10427595" y="2308351"/>
            <a:ext cx="656723" cy="615394"/>
            <a:chOff x="10427595" y="2308351"/>
            <a:chExt cx="656723" cy="61539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61AF2C5-5989-4A09-9D58-40A2E01F1C3D}"/>
                </a:ext>
              </a:extLst>
            </p:cNvPr>
            <p:cNvGrpSpPr/>
            <p:nvPr/>
          </p:nvGrpSpPr>
          <p:grpSpPr>
            <a:xfrm>
              <a:off x="10468924" y="2308351"/>
              <a:ext cx="615394" cy="615394"/>
              <a:chOff x="10468924" y="2308351"/>
              <a:chExt cx="615394" cy="61539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70322FD-2CF4-48F7-B31E-F1FC78087938}"/>
                  </a:ext>
                </a:extLst>
              </p:cNvPr>
              <p:cNvSpPr txBox="1"/>
              <p:nvPr/>
            </p:nvSpPr>
            <p:spPr>
              <a:xfrm>
                <a:off x="10598405" y="2385845"/>
                <a:ext cx="4048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3" name="Teardrop 72">
                <a:extLst>
                  <a:ext uri="{FF2B5EF4-FFF2-40B4-BE49-F238E27FC236}">
                    <a16:creationId xmlns:a16="http://schemas.microsoft.com/office/drawing/2014/main" id="{7BA5EC5C-0DA2-4F05-85E4-325498A7E80C}"/>
                  </a:ext>
                </a:extLst>
              </p:cNvPr>
              <p:cNvSpPr/>
              <p:nvPr/>
            </p:nvSpPr>
            <p:spPr>
              <a:xfrm rot="11895332">
                <a:off x="10468924" y="2308351"/>
                <a:ext cx="615394" cy="615394"/>
              </a:xfrm>
              <a:prstGeom prst="teardrop">
                <a:avLst>
                  <a:gd name="adj" fmla="val 200000"/>
                </a:avLst>
              </a:prstGeom>
              <a:solidFill>
                <a:srgbClr val="EFC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0BD0D8-D241-4C27-9D90-14578F859FE9}"/>
                </a:ext>
              </a:extLst>
            </p:cNvPr>
            <p:cNvSpPr txBox="1"/>
            <p:nvPr/>
          </p:nvSpPr>
          <p:spPr>
            <a:xfrm>
              <a:off x="10427595" y="2421893"/>
              <a:ext cx="644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B10B7DA-FD61-49D9-BA61-38829EC3A6D6}"/>
              </a:ext>
            </a:extLst>
          </p:cNvPr>
          <p:cNvGrpSpPr/>
          <p:nvPr/>
        </p:nvGrpSpPr>
        <p:grpSpPr>
          <a:xfrm>
            <a:off x="3907659" y="423747"/>
            <a:ext cx="615394" cy="615394"/>
            <a:chOff x="3907659" y="423747"/>
            <a:chExt cx="615394" cy="615394"/>
          </a:xfrm>
        </p:grpSpPr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35BBA49B-898D-4940-A28D-28C68431CF21}"/>
                </a:ext>
              </a:extLst>
            </p:cNvPr>
            <p:cNvSpPr/>
            <p:nvPr/>
          </p:nvSpPr>
          <p:spPr>
            <a:xfrm rot="11895332">
              <a:off x="3907659" y="423747"/>
              <a:ext cx="615394" cy="615394"/>
            </a:xfrm>
            <a:prstGeom prst="teardrop">
              <a:avLst>
                <a:gd name="adj" fmla="val 200000"/>
              </a:avLst>
            </a:prstGeom>
            <a:solidFill>
              <a:srgbClr val="334D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826FC3C-5CCB-424D-8D0A-8356ACAFCD15}"/>
                </a:ext>
              </a:extLst>
            </p:cNvPr>
            <p:cNvSpPr txBox="1"/>
            <p:nvPr/>
          </p:nvSpPr>
          <p:spPr>
            <a:xfrm>
              <a:off x="4027723" y="503698"/>
              <a:ext cx="4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5C6920B-3E32-42E3-BC16-065D282009B8}"/>
              </a:ext>
            </a:extLst>
          </p:cNvPr>
          <p:cNvGrpSpPr/>
          <p:nvPr/>
        </p:nvGrpSpPr>
        <p:grpSpPr>
          <a:xfrm>
            <a:off x="7130825" y="1098558"/>
            <a:ext cx="615394" cy="615394"/>
            <a:chOff x="7130825" y="1098558"/>
            <a:chExt cx="615394" cy="615394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5E1799C0-D4EE-4DE4-8252-3620BACC8B8A}"/>
                </a:ext>
              </a:extLst>
            </p:cNvPr>
            <p:cNvSpPr/>
            <p:nvPr/>
          </p:nvSpPr>
          <p:spPr>
            <a:xfrm rot="11895332">
              <a:off x="7130825" y="1098558"/>
              <a:ext cx="615394" cy="615394"/>
            </a:xfrm>
            <a:prstGeom prst="teardrop">
              <a:avLst>
                <a:gd name="adj" fmla="val 200000"/>
              </a:avLst>
            </a:prstGeom>
            <a:solidFill>
              <a:srgbClr val="43B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CAE00C-80BB-4943-8529-2AC55C9339EC}"/>
                </a:ext>
              </a:extLst>
            </p:cNvPr>
            <p:cNvSpPr txBox="1"/>
            <p:nvPr/>
          </p:nvSpPr>
          <p:spPr>
            <a:xfrm>
              <a:off x="7236585" y="1175453"/>
              <a:ext cx="4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A947DC-FE17-46BB-8052-C69011037249}"/>
              </a:ext>
            </a:extLst>
          </p:cNvPr>
          <p:cNvGrpSpPr/>
          <p:nvPr/>
        </p:nvGrpSpPr>
        <p:grpSpPr>
          <a:xfrm>
            <a:off x="8278230" y="4540242"/>
            <a:ext cx="615394" cy="615394"/>
            <a:chOff x="8278230" y="4540242"/>
            <a:chExt cx="615394" cy="615394"/>
          </a:xfrm>
        </p:grpSpPr>
        <p:sp>
          <p:nvSpPr>
            <p:cNvPr id="74" name="Teardrop 73">
              <a:extLst>
                <a:ext uri="{FF2B5EF4-FFF2-40B4-BE49-F238E27FC236}">
                  <a16:creationId xmlns:a16="http://schemas.microsoft.com/office/drawing/2014/main" id="{D074FCDE-CFCA-428B-B406-5C103BCFA8C5}"/>
                </a:ext>
              </a:extLst>
            </p:cNvPr>
            <p:cNvSpPr/>
            <p:nvPr/>
          </p:nvSpPr>
          <p:spPr>
            <a:xfrm rot="11895332">
              <a:off x="8278230" y="4540242"/>
              <a:ext cx="615394" cy="615394"/>
            </a:xfrm>
            <a:prstGeom prst="teardrop">
              <a:avLst>
                <a:gd name="adj" fmla="val 200000"/>
              </a:avLst>
            </a:prstGeom>
            <a:solidFill>
              <a:srgbClr val="E17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E909DDD-7BAB-4EDD-AAA1-78D6E2389E8A}"/>
                </a:ext>
              </a:extLst>
            </p:cNvPr>
            <p:cNvSpPr txBox="1"/>
            <p:nvPr/>
          </p:nvSpPr>
          <p:spPr>
            <a:xfrm>
              <a:off x="8414262" y="4627584"/>
              <a:ext cx="4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8A5F8CB-FFA8-4637-A1A9-8C13BD13F2CB}"/>
              </a:ext>
            </a:extLst>
          </p:cNvPr>
          <p:cNvGrpSpPr/>
          <p:nvPr/>
        </p:nvGrpSpPr>
        <p:grpSpPr>
          <a:xfrm>
            <a:off x="5593056" y="4540243"/>
            <a:ext cx="615394" cy="615394"/>
            <a:chOff x="5593056" y="4540243"/>
            <a:chExt cx="615394" cy="615394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058A6CCE-D80A-4240-9EAD-ECD11BADBA38}"/>
                </a:ext>
              </a:extLst>
            </p:cNvPr>
            <p:cNvSpPr/>
            <p:nvPr/>
          </p:nvSpPr>
          <p:spPr>
            <a:xfrm rot="11895332">
              <a:off x="5593056" y="4540243"/>
              <a:ext cx="615394" cy="615394"/>
            </a:xfrm>
            <a:prstGeom prst="teardrop">
              <a:avLst>
                <a:gd name="adj" fmla="val 200000"/>
              </a:avLst>
            </a:prstGeom>
            <a:solidFill>
              <a:srgbClr val="DF5A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EAA5B63-D846-4497-85FE-F24434F53DB9}"/>
                </a:ext>
              </a:extLst>
            </p:cNvPr>
            <p:cNvSpPr txBox="1"/>
            <p:nvPr/>
          </p:nvSpPr>
          <p:spPr>
            <a:xfrm>
              <a:off x="5705187" y="4639821"/>
              <a:ext cx="4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AF77AC-6865-4938-B4FA-567CDD8D2C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59304" y="-846351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6F9D9D-443F-4056-8373-8D76CFB0BC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83971" y="-1038345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D9401A-D5CC-4222-9402-6431B9F479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3751325" y="-1278118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64B8C-088F-4333-99B9-BB4A260BD1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982771" y="-488840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57B8D5-C881-488C-AEEA-5DF376BBA05D}"/>
              </a:ext>
            </a:extLst>
          </p:cNvPr>
          <p:cNvCxnSpPr>
            <a:cxnSpLocks/>
          </p:cNvCxnSpPr>
          <p:nvPr/>
        </p:nvCxnSpPr>
        <p:spPr>
          <a:xfrm flipV="1">
            <a:off x="-6233339" y="-924655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FAC74A-21AC-451E-B7DE-12405612A596}"/>
              </a:ext>
            </a:extLst>
          </p:cNvPr>
          <p:cNvCxnSpPr>
            <a:cxnSpLocks/>
          </p:cNvCxnSpPr>
          <p:nvPr/>
        </p:nvCxnSpPr>
        <p:spPr>
          <a:xfrm flipV="1">
            <a:off x="1028206" y="1699740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4A590C-2D3B-4ECF-A2B8-E0CE78308A4C}"/>
              </a:ext>
            </a:extLst>
          </p:cNvPr>
          <p:cNvCxnSpPr>
            <a:cxnSpLocks/>
          </p:cNvCxnSpPr>
          <p:nvPr/>
        </p:nvCxnSpPr>
        <p:spPr>
          <a:xfrm flipV="1">
            <a:off x="147488" y="30659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CF97E2-DDD6-4317-A112-0B6837BAC028}"/>
              </a:ext>
            </a:extLst>
          </p:cNvPr>
          <p:cNvCxnSpPr/>
          <p:nvPr/>
        </p:nvCxnSpPr>
        <p:spPr>
          <a:xfrm flipV="1">
            <a:off x="-180737" y="58191"/>
            <a:ext cx="8849639" cy="53480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Bent 20">
            <a:extLst>
              <a:ext uri="{FF2B5EF4-FFF2-40B4-BE49-F238E27FC236}">
                <a16:creationId xmlns:a16="http://schemas.microsoft.com/office/drawing/2014/main" id="{1151F299-D9C9-4F7B-8993-2957FD187016}"/>
              </a:ext>
            </a:extLst>
          </p:cNvPr>
          <p:cNvSpPr/>
          <p:nvPr/>
        </p:nvSpPr>
        <p:spPr>
          <a:xfrm rot="10800000" flipV="1">
            <a:off x="-3" y="3901963"/>
            <a:ext cx="5202623" cy="1820915"/>
          </a:xfrm>
          <a:prstGeom prst="bentArrow">
            <a:avLst>
              <a:gd name="adj1" fmla="val 17740"/>
              <a:gd name="adj2" fmla="val 8870"/>
              <a:gd name="adj3" fmla="val 0"/>
              <a:gd name="adj4" fmla="val 100000"/>
            </a:avLst>
          </a:prstGeom>
          <a:solidFill>
            <a:srgbClr val="DF5A49"/>
          </a:solidFill>
          <a:ln>
            <a:noFill/>
          </a:ln>
          <a:effectLst>
            <a:outerShdw blurRad="190500" dist="1016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B20F2625-4370-42B8-AAEC-EFC31E9AB38C}"/>
              </a:ext>
            </a:extLst>
          </p:cNvPr>
          <p:cNvSpPr/>
          <p:nvPr/>
        </p:nvSpPr>
        <p:spPr>
          <a:xfrm rot="10800000" flipV="1">
            <a:off x="-1" y="3586653"/>
            <a:ext cx="7535917" cy="1820915"/>
          </a:xfrm>
          <a:prstGeom prst="bentArrow">
            <a:avLst>
              <a:gd name="adj1" fmla="val 17740"/>
              <a:gd name="adj2" fmla="val 8870"/>
              <a:gd name="adj3" fmla="val 0"/>
              <a:gd name="adj4" fmla="val 100000"/>
            </a:avLst>
          </a:prstGeom>
          <a:solidFill>
            <a:srgbClr val="E17A40"/>
          </a:solidFill>
          <a:ln>
            <a:noFill/>
          </a:ln>
          <a:effectLst>
            <a:outerShdw blurRad="190500" dist="762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E1265-C1C2-4659-AAA2-840023599276}"/>
              </a:ext>
            </a:extLst>
          </p:cNvPr>
          <p:cNvSpPr/>
          <p:nvPr/>
        </p:nvSpPr>
        <p:spPr>
          <a:xfrm>
            <a:off x="0" y="3271344"/>
            <a:ext cx="9322676" cy="315311"/>
          </a:xfrm>
          <a:prstGeom prst="rect">
            <a:avLst/>
          </a:prstGeom>
          <a:solidFill>
            <a:srgbClr val="EFC94C"/>
          </a:soli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7F02658A-4CD0-41A7-8F37-C07E705C1D37}"/>
              </a:ext>
            </a:extLst>
          </p:cNvPr>
          <p:cNvSpPr/>
          <p:nvPr/>
        </p:nvSpPr>
        <p:spPr>
          <a:xfrm rot="10800000">
            <a:off x="0" y="1765738"/>
            <a:ext cx="6096000" cy="1537134"/>
          </a:xfrm>
          <a:prstGeom prst="bentArrow">
            <a:avLst>
              <a:gd name="adj1" fmla="val 17740"/>
              <a:gd name="adj2" fmla="val 11605"/>
              <a:gd name="adj3" fmla="val 0"/>
              <a:gd name="adj4" fmla="val 99232"/>
            </a:avLst>
          </a:prstGeom>
          <a:solidFill>
            <a:srgbClr val="43B39D"/>
          </a:soli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D9EB1EBF-5B0C-477C-8518-8BB89D29F142}"/>
              </a:ext>
            </a:extLst>
          </p:cNvPr>
          <p:cNvSpPr/>
          <p:nvPr/>
        </p:nvSpPr>
        <p:spPr>
          <a:xfrm rot="10800000">
            <a:off x="-4" y="1520980"/>
            <a:ext cx="2932386" cy="1505606"/>
          </a:xfrm>
          <a:prstGeom prst="bentArrow">
            <a:avLst>
              <a:gd name="adj1" fmla="val 18297"/>
              <a:gd name="adj2" fmla="val 12127"/>
              <a:gd name="adj3" fmla="val 0"/>
              <a:gd name="adj4" fmla="val 100000"/>
            </a:avLst>
          </a:prstGeom>
          <a:solidFill>
            <a:srgbClr val="334D5E"/>
          </a:soli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3F1D0C-7D16-4757-87D3-7FB1B25A186D}"/>
              </a:ext>
            </a:extLst>
          </p:cNvPr>
          <p:cNvGrpSpPr/>
          <p:nvPr/>
        </p:nvGrpSpPr>
        <p:grpSpPr>
          <a:xfrm>
            <a:off x="10106755" y="576643"/>
            <a:ext cx="1183256" cy="212996"/>
            <a:chOff x="262759" y="353082"/>
            <a:chExt cx="841155" cy="1514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709D29-C921-49BF-B096-1D8A8C2CDC6C}"/>
                </a:ext>
              </a:extLst>
            </p:cNvPr>
            <p:cNvSpPr/>
            <p:nvPr/>
          </p:nvSpPr>
          <p:spPr>
            <a:xfrm>
              <a:off x="262759" y="353082"/>
              <a:ext cx="151415" cy="151415"/>
            </a:xfrm>
            <a:prstGeom prst="ellipse">
              <a:avLst/>
            </a:prstGeom>
            <a:solidFill>
              <a:srgbClr val="334D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1CACE9-3C3E-4A7A-BEB0-A4C1213739B9}"/>
                </a:ext>
              </a:extLst>
            </p:cNvPr>
            <p:cNvSpPr/>
            <p:nvPr/>
          </p:nvSpPr>
          <p:spPr>
            <a:xfrm>
              <a:off x="435194" y="353082"/>
              <a:ext cx="151415" cy="151415"/>
            </a:xfrm>
            <a:prstGeom prst="ellipse">
              <a:avLst/>
            </a:prstGeom>
            <a:solidFill>
              <a:srgbClr val="43B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C17470-9D37-4A23-B9BF-172074C5CAC4}"/>
                </a:ext>
              </a:extLst>
            </p:cNvPr>
            <p:cNvSpPr/>
            <p:nvPr/>
          </p:nvSpPr>
          <p:spPr>
            <a:xfrm>
              <a:off x="607629" y="353082"/>
              <a:ext cx="151415" cy="151415"/>
            </a:xfrm>
            <a:prstGeom prst="ellipse">
              <a:avLst/>
            </a:prstGeom>
            <a:solidFill>
              <a:srgbClr val="EF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FD0FC7-4128-420E-A5B6-5CF96BFF74F1}"/>
                </a:ext>
              </a:extLst>
            </p:cNvPr>
            <p:cNvSpPr/>
            <p:nvPr/>
          </p:nvSpPr>
          <p:spPr>
            <a:xfrm>
              <a:off x="780064" y="353082"/>
              <a:ext cx="151415" cy="151415"/>
            </a:xfrm>
            <a:prstGeom prst="ellipse">
              <a:avLst/>
            </a:prstGeom>
            <a:solidFill>
              <a:srgbClr val="E17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AFA12E-35EB-48D2-94D1-E2A7404804BD}"/>
                </a:ext>
              </a:extLst>
            </p:cNvPr>
            <p:cNvSpPr/>
            <p:nvPr/>
          </p:nvSpPr>
          <p:spPr>
            <a:xfrm>
              <a:off x="952499" y="353082"/>
              <a:ext cx="151415" cy="151415"/>
            </a:xfrm>
            <a:prstGeom prst="ellipse">
              <a:avLst/>
            </a:prstGeom>
            <a:solidFill>
              <a:srgbClr val="DF5A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545067-BF96-4894-A909-506A6B868D82}"/>
              </a:ext>
            </a:extLst>
          </p:cNvPr>
          <p:cNvGrpSpPr/>
          <p:nvPr/>
        </p:nvGrpSpPr>
        <p:grpSpPr>
          <a:xfrm>
            <a:off x="3848101" y="4642810"/>
            <a:ext cx="1945996" cy="1945996"/>
            <a:chOff x="3848101" y="4642810"/>
            <a:chExt cx="1945996" cy="19459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837C266-3BED-4D41-B99F-7BC28D4BFD56}"/>
                </a:ext>
              </a:extLst>
            </p:cNvPr>
            <p:cNvGrpSpPr/>
            <p:nvPr/>
          </p:nvGrpSpPr>
          <p:grpSpPr>
            <a:xfrm>
              <a:off x="3848101" y="4642810"/>
              <a:ext cx="1945996" cy="1945996"/>
              <a:chOff x="4148962" y="5092261"/>
              <a:chExt cx="1618593" cy="161859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1E550A-1953-41F6-A8E1-C01B5A8A22B6}"/>
                  </a:ext>
                </a:extLst>
              </p:cNvPr>
              <p:cNvSpPr/>
              <p:nvPr/>
            </p:nvSpPr>
            <p:spPr>
              <a:xfrm>
                <a:off x="4148962" y="5092261"/>
                <a:ext cx="1618593" cy="1618593"/>
              </a:xfrm>
              <a:prstGeom prst="ellipse">
                <a:avLst/>
              </a:prstGeom>
              <a:solidFill>
                <a:srgbClr val="DF5A49"/>
              </a:solidFill>
              <a:ln>
                <a:noFill/>
              </a:ln>
              <a:effectLst>
                <a:outerShdw blurRad="2286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77BB355-A37A-4E40-A7BC-204E98705255}"/>
                  </a:ext>
                </a:extLst>
              </p:cNvPr>
              <p:cNvSpPr/>
              <p:nvPr/>
            </p:nvSpPr>
            <p:spPr>
              <a:xfrm>
                <a:off x="4271636" y="5214609"/>
                <a:ext cx="1373244" cy="13738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C1037C-9F0B-409B-9827-BC98631CD0B5}"/>
                </a:ext>
              </a:extLst>
            </p:cNvPr>
            <p:cNvSpPr txBox="1"/>
            <p:nvPr/>
          </p:nvSpPr>
          <p:spPr>
            <a:xfrm>
              <a:off x="4063246" y="5348034"/>
              <a:ext cx="1560925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 dirty="0">
                  <a:solidFill>
                    <a:srgbClr val="DF5A49"/>
                  </a:solidFill>
                </a:rPr>
                <a:t>SUB TITLE HERE</a:t>
              </a:r>
            </a:p>
            <a:p>
              <a:pPr algn="ctr"/>
              <a:r>
                <a:rPr lang="en-US" sz="900" dirty="0">
                  <a:solidFill>
                    <a:srgbClr val="DF5A49"/>
                  </a:solidFill>
                </a:rPr>
                <a:t>Power Point Teach provide you the way how to do your Professional Presentation and Tip in Microsoft Office for your business.</a:t>
              </a:r>
            </a:p>
            <a:p>
              <a:pPr algn="ctr"/>
              <a:endParaRPr lang="en-US" sz="1050" dirty="0">
                <a:solidFill>
                  <a:srgbClr val="DF5A49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D4DE9B3-5AEA-44F0-BA6B-551A1503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645" y="4912219"/>
              <a:ext cx="446905" cy="446905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BA78CF-5EC7-4A0D-86BC-23BBD2EA199B}"/>
              </a:ext>
            </a:extLst>
          </p:cNvPr>
          <p:cNvGrpSpPr/>
          <p:nvPr/>
        </p:nvGrpSpPr>
        <p:grpSpPr>
          <a:xfrm>
            <a:off x="6260745" y="4196771"/>
            <a:ext cx="1945996" cy="1945996"/>
            <a:chOff x="6260745" y="4196771"/>
            <a:chExt cx="1945996" cy="194599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2A49E6E-5FE8-4F01-AB6B-1DAA731EA5D0}"/>
                </a:ext>
              </a:extLst>
            </p:cNvPr>
            <p:cNvGrpSpPr/>
            <p:nvPr/>
          </p:nvGrpSpPr>
          <p:grpSpPr>
            <a:xfrm>
              <a:off x="6260745" y="4196771"/>
              <a:ext cx="1945996" cy="1945996"/>
              <a:chOff x="6424446" y="4360472"/>
              <a:chExt cx="1618593" cy="161859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D46752C-765C-49D2-AB64-D3437912960E}"/>
                  </a:ext>
                </a:extLst>
              </p:cNvPr>
              <p:cNvSpPr/>
              <p:nvPr/>
            </p:nvSpPr>
            <p:spPr>
              <a:xfrm>
                <a:off x="6424446" y="4360472"/>
                <a:ext cx="1618593" cy="1618593"/>
              </a:xfrm>
              <a:prstGeom prst="ellipse">
                <a:avLst/>
              </a:prstGeom>
              <a:solidFill>
                <a:srgbClr val="E17A40"/>
              </a:solidFill>
              <a:ln>
                <a:noFill/>
              </a:ln>
              <a:effectLst>
                <a:outerShdw blurRad="2286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F4E8C5A-ECE8-4C80-9098-2BDF4CA5A7E6}"/>
                  </a:ext>
                </a:extLst>
              </p:cNvPr>
              <p:cNvSpPr/>
              <p:nvPr/>
            </p:nvSpPr>
            <p:spPr>
              <a:xfrm>
                <a:off x="6547120" y="4482820"/>
                <a:ext cx="1373244" cy="13738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60786A-56E8-4E18-A470-94FA1EEF2182}"/>
                </a:ext>
              </a:extLst>
            </p:cNvPr>
            <p:cNvSpPr txBox="1"/>
            <p:nvPr/>
          </p:nvSpPr>
          <p:spPr>
            <a:xfrm>
              <a:off x="6498327" y="4901995"/>
              <a:ext cx="1560925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 dirty="0">
                  <a:solidFill>
                    <a:srgbClr val="E17A40"/>
                  </a:solidFill>
                </a:rPr>
                <a:t>SUB TITLE HERE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Power Point Teach provide you the way how to do your Professional Presentation and Tip in Microsoft Office for your business.</a:t>
              </a:r>
            </a:p>
            <a:p>
              <a:pPr algn="ctr"/>
              <a:endParaRPr lang="en-US" sz="105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8CA2426-6227-48F9-A08E-3C90F589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850" y="4505037"/>
              <a:ext cx="453878" cy="37494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45736C-A860-499F-A854-BDD09E8BF980}"/>
              </a:ext>
            </a:extLst>
          </p:cNvPr>
          <p:cNvGrpSpPr/>
          <p:nvPr/>
        </p:nvGrpSpPr>
        <p:grpSpPr>
          <a:xfrm>
            <a:off x="8657105" y="2456001"/>
            <a:ext cx="1945996" cy="1945996"/>
            <a:chOff x="8657105" y="2456001"/>
            <a:chExt cx="1945996" cy="19459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61A58B-43B9-438B-8BA1-857B8BD02FE5}"/>
                </a:ext>
              </a:extLst>
            </p:cNvPr>
            <p:cNvSpPr/>
            <p:nvPr/>
          </p:nvSpPr>
          <p:spPr>
            <a:xfrm>
              <a:off x="8943481" y="2753715"/>
              <a:ext cx="1373244" cy="13738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4EB3E7-557C-4F36-838A-2E7C95E4719B}"/>
                </a:ext>
              </a:extLst>
            </p:cNvPr>
            <p:cNvGrpSpPr/>
            <p:nvPr/>
          </p:nvGrpSpPr>
          <p:grpSpPr>
            <a:xfrm>
              <a:off x="8657105" y="2456001"/>
              <a:ext cx="1945996" cy="1945996"/>
              <a:chOff x="8820806" y="2619702"/>
              <a:chExt cx="1618593" cy="161859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1F8470E-B333-4D2E-A39F-D1FCCBE58A21}"/>
                  </a:ext>
                </a:extLst>
              </p:cNvPr>
              <p:cNvSpPr/>
              <p:nvPr/>
            </p:nvSpPr>
            <p:spPr>
              <a:xfrm>
                <a:off x="8820806" y="2619702"/>
                <a:ext cx="1618593" cy="1618593"/>
              </a:xfrm>
              <a:prstGeom prst="ellipse">
                <a:avLst/>
              </a:prstGeom>
              <a:solidFill>
                <a:srgbClr val="EFC94C"/>
              </a:solidFill>
              <a:ln>
                <a:noFill/>
              </a:ln>
              <a:effectLst>
                <a:outerShdw blurRad="228600" sx="105000" sy="105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246D765-F4FC-4FC4-A22D-52C7C3C108F4}"/>
                  </a:ext>
                </a:extLst>
              </p:cNvPr>
              <p:cNvSpPr/>
              <p:nvPr/>
            </p:nvSpPr>
            <p:spPr>
              <a:xfrm>
                <a:off x="8943480" y="2742050"/>
                <a:ext cx="1373244" cy="13738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D576D2-09A9-45A9-9657-C44EB5C54B05}"/>
                </a:ext>
              </a:extLst>
            </p:cNvPr>
            <p:cNvSpPr txBox="1"/>
            <p:nvPr/>
          </p:nvSpPr>
          <p:spPr>
            <a:xfrm>
              <a:off x="8849639" y="3162539"/>
              <a:ext cx="1560925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 dirty="0">
                  <a:solidFill>
                    <a:srgbClr val="EFC94C"/>
                  </a:solidFill>
                </a:rPr>
                <a:t>SUB TITLE HERE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Power Point Teach provide you the way how to do your Professional Presentation and Tip in Microsoft Office for your business.</a:t>
              </a:r>
            </a:p>
            <a:p>
              <a:pPr algn="ctr"/>
              <a:endParaRPr lang="en-US" sz="1050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400B6C6-837A-475E-84BD-43431D89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00605">
              <a:off x="9366543" y="2704250"/>
              <a:ext cx="482868" cy="482868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C2134D-9F84-4562-9E26-473E122C7BE4}"/>
              </a:ext>
            </a:extLst>
          </p:cNvPr>
          <p:cNvGrpSpPr/>
          <p:nvPr/>
        </p:nvGrpSpPr>
        <p:grpSpPr>
          <a:xfrm>
            <a:off x="1948219" y="394662"/>
            <a:ext cx="1945996" cy="1945996"/>
            <a:chOff x="1948219" y="394662"/>
            <a:chExt cx="1945996" cy="19459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6C937B9-A83A-4533-A1C8-FF0384627377}"/>
                </a:ext>
              </a:extLst>
            </p:cNvPr>
            <p:cNvGrpSpPr/>
            <p:nvPr/>
          </p:nvGrpSpPr>
          <p:grpSpPr>
            <a:xfrm>
              <a:off x="1948219" y="394662"/>
              <a:ext cx="1945996" cy="1945996"/>
              <a:chOff x="2075791" y="572160"/>
              <a:chExt cx="1618593" cy="161859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5530A33-80E5-4C43-ACBA-CFCAE1168A4D}"/>
                  </a:ext>
                </a:extLst>
              </p:cNvPr>
              <p:cNvSpPr/>
              <p:nvPr/>
            </p:nvSpPr>
            <p:spPr>
              <a:xfrm>
                <a:off x="2075791" y="572160"/>
                <a:ext cx="1618593" cy="1618593"/>
              </a:xfrm>
              <a:prstGeom prst="ellipse">
                <a:avLst/>
              </a:prstGeom>
              <a:solidFill>
                <a:srgbClr val="334D5E"/>
              </a:solidFill>
              <a:ln>
                <a:noFill/>
              </a:ln>
              <a:effectLst>
                <a:outerShdw blurRad="177800" sx="105000" sy="105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6246C54-8785-4C6D-B9BD-F5E8CA66154C}"/>
                  </a:ext>
                </a:extLst>
              </p:cNvPr>
              <p:cNvSpPr/>
              <p:nvPr/>
            </p:nvSpPr>
            <p:spPr>
              <a:xfrm>
                <a:off x="2189763" y="686132"/>
                <a:ext cx="1373244" cy="13738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9400DA-391E-41A9-A666-76E24C3A3DA0}"/>
                </a:ext>
              </a:extLst>
            </p:cNvPr>
            <p:cNvSpPr txBox="1"/>
            <p:nvPr/>
          </p:nvSpPr>
          <p:spPr>
            <a:xfrm>
              <a:off x="2130291" y="1121514"/>
              <a:ext cx="1560925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 dirty="0">
                  <a:solidFill>
                    <a:srgbClr val="334D5E"/>
                  </a:solidFill>
                </a:rPr>
                <a:t>SUB TITLE HERE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Power Point Teach provide you the way how to do your Professional Presentation and Tip in Microsoft Office for your business.</a:t>
              </a:r>
            </a:p>
            <a:p>
              <a:pPr algn="ctr"/>
              <a:endParaRPr lang="en-US" sz="1050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EFECE4C-DF22-40E7-817E-DD979BAD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189" y="686102"/>
              <a:ext cx="399128" cy="435412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1A6C6C-910A-4421-BF1C-DF8151AEDB74}"/>
              </a:ext>
            </a:extLst>
          </p:cNvPr>
          <p:cNvGrpSpPr/>
          <p:nvPr/>
        </p:nvGrpSpPr>
        <p:grpSpPr>
          <a:xfrm>
            <a:off x="5123002" y="839959"/>
            <a:ext cx="1945996" cy="1945996"/>
            <a:chOff x="5123002" y="839959"/>
            <a:chExt cx="1945996" cy="19459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0CC2321-2BE0-4BD8-99DA-6F701655E1D1}"/>
                </a:ext>
              </a:extLst>
            </p:cNvPr>
            <p:cNvGrpSpPr/>
            <p:nvPr/>
          </p:nvGrpSpPr>
          <p:grpSpPr>
            <a:xfrm>
              <a:off x="5123002" y="839959"/>
              <a:ext cx="1945996" cy="1945996"/>
              <a:chOff x="5092260" y="1135122"/>
              <a:chExt cx="1618593" cy="161859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09E7CB7-5225-491C-9DEC-567E9DB4FB57}"/>
                  </a:ext>
                </a:extLst>
              </p:cNvPr>
              <p:cNvSpPr/>
              <p:nvPr/>
            </p:nvSpPr>
            <p:spPr>
              <a:xfrm>
                <a:off x="5092260" y="1135122"/>
                <a:ext cx="1618593" cy="1618593"/>
              </a:xfrm>
              <a:prstGeom prst="ellipse">
                <a:avLst/>
              </a:prstGeom>
              <a:solidFill>
                <a:srgbClr val="43B39D"/>
              </a:solidFill>
              <a:ln>
                <a:noFill/>
              </a:ln>
              <a:effectLst>
                <a:outerShdw blurRad="2286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88F3ECF-0D4E-428F-A6C2-92F291007405}"/>
                  </a:ext>
                </a:extLst>
              </p:cNvPr>
              <p:cNvSpPr/>
              <p:nvPr/>
            </p:nvSpPr>
            <p:spPr>
              <a:xfrm>
                <a:off x="5214934" y="1257470"/>
                <a:ext cx="1373244" cy="13738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E242E7-2FF1-462B-ACFE-B7FDEA755066}"/>
                </a:ext>
              </a:extLst>
            </p:cNvPr>
            <p:cNvSpPr txBox="1"/>
            <p:nvPr/>
          </p:nvSpPr>
          <p:spPr>
            <a:xfrm>
              <a:off x="5329571" y="1544693"/>
              <a:ext cx="1560925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u="sng" dirty="0">
                  <a:solidFill>
                    <a:srgbClr val="43B39D"/>
                  </a:solidFill>
                </a:rPr>
                <a:t>SUB TITLE HERE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Power Point Teach provide you the way how to do your Professional Presentation and Tip in Microsoft Office for your business.</a:t>
              </a:r>
            </a:p>
            <a:p>
              <a:pPr algn="ctr"/>
              <a:endParaRPr lang="en-US" sz="1050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A204915-323D-4367-9B12-ADE1D7A9E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92602" y="994969"/>
              <a:ext cx="384466" cy="589514"/>
            </a:xfrm>
            <a:prstGeom prst="rect">
              <a:avLst/>
            </a:prstGeom>
          </p:spPr>
        </p:pic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A6B9A-36A5-479C-B14D-73A1B8BE0752}"/>
              </a:ext>
            </a:extLst>
          </p:cNvPr>
          <p:cNvCxnSpPr>
            <a:cxnSpLocks/>
          </p:cNvCxnSpPr>
          <p:nvPr/>
        </p:nvCxnSpPr>
        <p:spPr>
          <a:xfrm flipV="1">
            <a:off x="1802623" y="2918884"/>
            <a:ext cx="12043720" cy="67613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28E067-E4FD-4C5F-AA07-A06A8DF20905}"/>
              </a:ext>
            </a:extLst>
          </p:cNvPr>
          <p:cNvSpPr txBox="1"/>
          <p:nvPr/>
        </p:nvSpPr>
        <p:spPr>
          <a:xfrm>
            <a:off x="9106976" y="193995"/>
            <a:ext cx="318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THE TIMEINE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327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75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Narith</dc:creator>
  <cp:lastModifiedBy>KIM Narith</cp:lastModifiedBy>
  <cp:revision>6</cp:revision>
  <dcterms:created xsi:type="dcterms:W3CDTF">2018-01-02T15:28:53Z</dcterms:created>
  <dcterms:modified xsi:type="dcterms:W3CDTF">2018-01-02T16:08:30Z</dcterms:modified>
</cp:coreProperties>
</file>