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5143500" cx="9144000"/>
  <p:notesSz cx="6858000" cy="9144000"/>
  <p:embeddedFontLst>
    <p:embeddedFont>
      <p:font typeface="Catamaran"/>
      <p:regular r:id="rId37"/>
      <p:bold r:id="rId38"/>
    </p:embeddedFont>
    <p:embeddedFont>
      <p:font typeface="Libre Franklin Light"/>
      <p:regular r:id="rId39"/>
      <p:bold r:id="rId40"/>
      <p:italic r:id="rId41"/>
      <p:boldItalic r:id="rId42"/>
    </p:embeddedFont>
    <p:embeddedFont>
      <p:font typeface="Libre Franklin"/>
      <p:regular r:id="rId43"/>
      <p:bold r:id="rId44"/>
      <p:italic r:id="rId45"/>
      <p:boldItalic r:id="rId46"/>
    </p:embeddedFont>
    <p:embeddedFont>
      <p:font typeface="Roboto"/>
      <p:regular r:id="rId47"/>
      <p:bold r:id="rId48"/>
      <p:italic r:id="rId49"/>
      <p:boldItalic r:id="rId50"/>
    </p:embeddedFont>
    <p:embeddedFont>
      <p:font typeface="Fira Sans Extra Condensed Medium"/>
      <p:regular r:id="rId51"/>
      <p:bold r:id="rId52"/>
      <p:italic r:id="rId53"/>
      <p:boldItalic r:id="rId54"/>
    </p:embeddedFont>
    <p:embeddedFont>
      <p:font typeface="Libre Franklin Medium"/>
      <p:regular r:id="rId55"/>
      <p:bold r:id="rId56"/>
      <p:italic r:id="rId57"/>
      <p:boldItalic r:id="rId58"/>
    </p:embeddedFont>
    <p:embeddedFont>
      <p:font typeface="Arial Black"/>
      <p:regular r:id="rId59"/>
    </p:embeddedFont>
    <p:embeddedFont>
      <p:font typeface="Libre Franklin ExtraBold"/>
      <p:bold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LibreFranklinLight-bold.fntdata"/><Relationship Id="rId42" Type="http://schemas.openxmlformats.org/officeDocument/2006/relationships/font" Target="fonts/LibreFranklinLight-boldItalic.fntdata"/><Relationship Id="rId41" Type="http://schemas.openxmlformats.org/officeDocument/2006/relationships/font" Target="fonts/LibreFranklinLight-italic.fntdata"/><Relationship Id="rId44" Type="http://schemas.openxmlformats.org/officeDocument/2006/relationships/font" Target="fonts/LibreFranklin-bold.fntdata"/><Relationship Id="rId43" Type="http://schemas.openxmlformats.org/officeDocument/2006/relationships/font" Target="fonts/LibreFranklin-regular.fntdata"/><Relationship Id="rId46" Type="http://schemas.openxmlformats.org/officeDocument/2006/relationships/font" Target="fonts/LibreFranklin-boldItalic.fntdata"/><Relationship Id="rId45" Type="http://schemas.openxmlformats.org/officeDocument/2006/relationships/font" Target="fonts/LibreFranklin-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font" Target="fonts/Catamaran-regular.fntdata"/><Relationship Id="rId36" Type="http://schemas.openxmlformats.org/officeDocument/2006/relationships/slide" Target="slides/slide32.xml"/><Relationship Id="rId39" Type="http://schemas.openxmlformats.org/officeDocument/2006/relationships/font" Target="fonts/LibreFranklinLight-regular.fntdata"/><Relationship Id="rId38" Type="http://schemas.openxmlformats.org/officeDocument/2006/relationships/font" Target="fonts/Catamaran-bold.fntdata"/><Relationship Id="rId61" Type="http://schemas.openxmlformats.org/officeDocument/2006/relationships/font" Target="fonts/LibreFranklinExtraBold-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LibreFranklinExtraBold-bold.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FiraSansExtraCondensedMedium-regular.fntdata"/><Relationship Id="rId50" Type="http://schemas.openxmlformats.org/officeDocument/2006/relationships/font" Target="fonts/Roboto-boldItalic.fntdata"/><Relationship Id="rId53" Type="http://schemas.openxmlformats.org/officeDocument/2006/relationships/font" Target="fonts/FiraSansExtraCondensedMedium-italic.fntdata"/><Relationship Id="rId52" Type="http://schemas.openxmlformats.org/officeDocument/2006/relationships/font" Target="fonts/FiraSansExtraCondensedMedium-bold.fntdata"/><Relationship Id="rId11" Type="http://schemas.openxmlformats.org/officeDocument/2006/relationships/slide" Target="slides/slide7.xml"/><Relationship Id="rId55" Type="http://schemas.openxmlformats.org/officeDocument/2006/relationships/font" Target="fonts/LibreFranklinMedium-regular.fntdata"/><Relationship Id="rId10" Type="http://schemas.openxmlformats.org/officeDocument/2006/relationships/slide" Target="slides/slide6.xml"/><Relationship Id="rId54" Type="http://schemas.openxmlformats.org/officeDocument/2006/relationships/font" Target="fonts/FiraSansExtraCondensedMedium-boldItalic.fntdata"/><Relationship Id="rId13" Type="http://schemas.openxmlformats.org/officeDocument/2006/relationships/slide" Target="slides/slide9.xml"/><Relationship Id="rId57" Type="http://schemas.openxmlformats.org/officeDocument/2006/relationships/font" Target="fonts/LibreFranklinMedium-italic.fntdata"/><Relationship Id="rId12" Type="http://schemas.openxmlformats.org/officeDocument/2006/relationships/slide" Target="slides/slide8.xml"/><Relationship Id="rId56" Type="http://schemas.openxmlformats.org/officeDocument/2006/relationships/font" Target="fonts/LibreFranklinMedium-bold.fntdata"/><Relationship Id="rId15" Type="http://schemas.openxmlformats.org/officeDocument/2006/relationships/slide" Target="slides/slide11.xml"/><Relationship Id="rId59" Type="http://schemas.openxmlformats.org/officeDocument/2006/relationships/font" Target="fonts/ArialBlack-regular.fntdata"/><Relationship Id="rId14" Type="http://schemas.openxmlformats.org/officeDocument/2006/relationships/slide" Target="slides/slide10.xml"/><Relationship Id="rId58" Type="http://schemas.openxmlformats.org/officeDocument/2006/relationships/font" Target="fonts/LibreFranklinMedium-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9a0f900027_1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9a0f900027_1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1ae89c95f92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1ae89c95f92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1ae89c95f92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1ae89c95f92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g1ae89c95f92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9" name="Google Shape;989;g1ae89c95f92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1ae89c95f92_5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1ae89c95f92_5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g1ae89c95f92_6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5" name="Google Shape;1005;g1ae89c95f92_6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1ae89c95f92_10_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3" name="Google Shape;1013;g1ae89c95f92_1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g1ae89c95f92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0" name="Google Shape;1030;g1ae89c95f92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g1ae89c95f92_3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8" name="Google Shape;1188;g1ae89c95f92_3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2" name="Shape 1392"/>
        <p:cNvGrpSpPr/>
        <p:nvPr/>
      </p:nvGrpSpPr>
      <p:grpSpPr>
        <a:xfrm>
          <a:off x="0" y="0"/>
          <a:ext cx="0" cy="0"/>
          <a:chOff x="0" y="0"/>
          <a:chExt cx="0" cy="0"/>
        </a:xfrm>
      </p:grpSpPr>
      <p:sp>
        <p:nvSpPr>
          <p:cNvPr id="1393" name="Google Shape;1393;g1ae89c95f92_3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4" name="Google Shape;1394;g1ae89c95f92_3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8" name="Shape 1398"/>
        <p:cNvGrpSpPr/>
        <p:nvPr/>
      </p:nvGrpSpPr>
      <p:grpSpPr>
        <a:xfrm>
          <a:off x="0" y="0"/>
          <a:ext cx="0" cy="0"/>
          <a:chOff x="0" y="0"/>
          <a:chExt cx="0" cy="0"/>
        </a:xfrm>
      </p:grpSpPr>
      <p:sp>
        <p:nvSpPr>
          <p:cNvPr id="1399" name="Google Shape;1399;g1ae89c95f92_3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0" name="Google Shape;1400;g1ae89c95f92_3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1aa0b3735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1aa0b3735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4" name="Shape 1404"/>
        <p:cNvGrpSpPr/>
        <p:nvPr/>
      </p:nvGrpSpPr>
      <p:grpSpPr>
        <a:xfrm>
          <a:off x="0" y="0"/>
          <a:ext cx="0" cy="0"/>
          <a:chOff x="0" y="0"/>
          <a:chExt cx="0" cy="0"/>
        </a:xfrm>
      </p:grpSpPr>
      <p:sp>
        <p:nvSpPr>
          <p:cNvPr id="1405" name="Google Shape;1405;g1ae89c95f92_3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6" name="Google Shape;1406;g1ae89c95f92_3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0" name="Shape 1410"/>
        <p:cNvGrpSpPr/>
        <p:nvPr/>
      </p:nvGrpSpPr>
      <p:grpSpPr>
        <a:xfrm>
          <a:off x="0" y="0"/>
          <a:ext cx="0" cy="0"/>
          <a:chOff x="0" y="0"/>
          <a:chExt cx="0" cy="0"/>
        </a:xfrm>
      </p:grpSpPr>
      <p:sp>
        <p:nvSpPr>
          <p:cNvPr id="1411" name="Google Shape;1411;g1ae89c95f92_3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2" name="Google Shape;1412;g1ae89c95f92_3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6" name="Shape 1416"/>
        <p:cNvGrpSpPr/>
        <p:nvPr/>
      </p:nvGrpSpPr>
      <p:grpSpPr>
        <a:xfrm>
          <a:off x="0" y="0"/>
          <a:ext cx="0" cy="0"/>
          <a:chOff x="0" y="0"/>
          <a:chExt cx="0" cy="0"/>
        </a:xfrm>
      </p:grpSpPr>
      <p:sp>
        <p:nvSpPr>
          <p:cNvPr id="1417" name="Google Shape;1417;g1ae89c95f92_3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8" name="Google Shape;1418;g1ae89c95f92_3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3" name="Shape 1423"/>
        <p:cNvGrpSpPr/>
        <p:nvPr/>
      </p:nvGrpSpPr>
      <p:grpSpPr>
        <a:xfrm>
          <a:off x="0" y="0"/>
          <a:ext cx="0" cy="0"/>
          <a:chOff x="0" y="0"/>
          <a:chExt cx="0" cy="0"/>
        </a:xfrm>
      </p:grpSpPr>
      <p:sp>
        <p:nvSpPr>
          <p:cNvPr id="1424" name="Google Shape;1424;g1ae89c95f92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5" name="Google Shape;1425;g1ae89c95f92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0" name="Shape 1700"/>
        <p:cNvGrpSpPr/>
        <p:nvPr/>
      </p:nvGrpSpPr>
      <p:grpSpPr>
        <a:xfrm>
          <a:off x="0" y="0"/>
          <a:ext cx="0" cy="0"/>
          <a:chOff x="0" y="0"/>
          <a:chExt cx="0" cy="0"/>
        </a:xfrm>
      </p:grpSpPr>
      <p:sp>
        <p:nvSpPr>
          <p:cNvPr id="1701" name="Google Shape;1701;g1ae89c95f92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2" name="Google Shape;1702;g1ae89c95f92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3" name="Shape 1753"/>
        <p:cNvGrpSpPr/>
        <p:nvPr/>
      </p:nvGrpSpPr>
      <p:grpSpPr>
        <a:xfrm>
          <a:off x="0" y="0"/>
          <a:ext cx="0" cy="0"/>
          <a:chOff x="0" y="0"/>
          <a:chExt cx="0" cy="0"/>
        </a:xfrm>
      </p:grpSpPr>
      <p:sp>
        <p:nvSpPr>
          <p:cNvPr id="1754" name="Google Shape;1754;g1ae89c95f92_3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5" name="Google Shape;1755;g1ae89c95f92_3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0" name="Shape 1760"/>
        <p:cNvGrpSpPr/>
        <p:nvPr/>
      </p:nvGrpSpPr>
      <p:grpSpPr>
        <a:xfrm>
          <a:off x="0" y="0"/>
          <a:ext cx="0" cy="0"/>
          <a:chOff x="0" y="0"/>
          <a:chExt cx="0" cy="0"/>
        </a:xfrm>
      </p:grpSpPr>
      <p:sp>
        <p:nvSpPr>
          <p:cNvPr id="1761" name="Google Shape;1761;g1ae89c95f92_3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2" name="Google Shape;1762;g1ae89c95f92_3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7" name="Shape 1767"/>
        <p:cNvGrpSpPr/>
        <p:nvPr/>
      </p:nvGrpSpPr>
      <p:grpSpPr>
        <a:xfrm>
          <a:off x="0" y="0"/>
          <a:ext cx="0" cy="0"/>
          <a:chOff x="0" y="0"/>
          <a:chExt cx="0" cy="0"/>
        </a:xfrm>
      </p:grpSpPr>
      <p:sp>
        <p:nvSpPr>
          <p:cNvPr id="1768" name="Google Shape;1768;g1ae89c95f92_3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9" name="Google Shape;1769;g1ae89c95f92_3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7" name="Shape 1777"/>
        <p:cNvGrpSpPr/>
        <p:nvPr/>
      </p:nvGrpSpPr>
      <p:grpSpPr>
        <a:xfrm>
          <a:off x="0" y="0"/>
          <a:ext cx="0" cy="0"/>
          <a:chOff x="0" y="0"/>
          <a:chExt cx="0" cy="0"/>
        </a:xfrm>
      </p:grpSpPr>
      <p:sp>
        <p:nvSpPr>
          <p:cNvPr id="1778" name="Google Shape;1778;g9a0f900027_1_1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9" name="Google Shape;1779;g9a0f900027_1_1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3" name="Shape 1783"/>
        <p:cNvGrpSpPr/>
        <p:nvPr/>
      </p:nvGrpSpPr>
      <p:grpSpPr>
        <a:xfrm>
          <a:off x="0" y="0"/>
          <a:ext cx="0" cy="0"/>
          <a:chOff x="0" y="0"/>
          <a:chExt cx="0" cy="0"/>
        </a:xfrm>
      </p:grpSpPr>
      <p:sp>
        <p:nvSpPr>
          <p:cNvPr id="1784" name="Google Shape;1784;g1ae89c95f92_8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5" name="Google Shape;1785;g1ae89c95f92_8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1ae89c95f92_0_74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0" name="Google Shape;550;g1ae89c95f92_0_7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6" name="Shape 1976"/>
        <p:cNvGrpSpPr/>
        <p:nvPr/>
      </p:nvGrpSpPr>
      <p:grpSpPr>
        <a:xfrm>
          <a:off x="0" y="0"/>
          <a:ext cx="0" cy="0"/>
          <a:chOff x="0" y="0"/>
          <a:chExt cx="0" cy="0"/>
        </a:xfrm>
      </p:grpSpPr>
      <p:sp>
        <p:nvSpPr>
          <p:cNvPr id="1977" name="Google Shape;1977;g1ae89c95f92_3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8" name="Google Shape;1978;g1ae89c95f92_3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6" name="Shape 1996"/>
        <p:cNvGrpSpPr/>
        <p:nvPr/>
      </p:nvGrpSpPr>
      <p:grpSpPr>
        <a:xfrm>
          <a:off x="0" y="0"/>
          <a:ext cx="0" cy="0"/>
          <a:chOff x="0" y="0"/>
          <a:chExt cx="0" cy="0"/>
        </a:xfrm>
      </p:grpSpPr>
      <p:sp>
        <p:nvSpPr>
          <p:cNvPr id="1997" name="Google Shape;1997;g1ae89c95f92_3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8" name="Google Shape;1998;g1ae89c95f92_3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4" name="Shape 2004"/>
        <p:cNvGrpSpPr/>
        <p:nvPr/>
      </p:nvGrpSpPr>
      <p:grpSpPr>
        <a:xfrm>
          <a:off x="0" y="0"/>
          <a:ext cx="0" cy="0"/>
          <a:chOff x="0" y="0"/>
          <a:chExt cx="0" cy="0"/>
        </a:xfrm>
      </p:grpSpPr>
      <p:sp>
        <p:nvSpPr>
          <p:cNvPr id="2005" name="Google Shape;2005;g1ae89c95f92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6" name="Google Shape;2006;g1ae89c95f92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1ae89c95f9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1ae89c95f9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1ae89c95f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1ae89c95f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212121"/>
                </a:solidFill>
                <a:highlight>
                  <a:srgbClr val="FFFFFF"/>
                </a:highlight>
                <a:latin typeface="Roboto"/>
                <a:ea typeface="Roboto"/>
                <a:cs typeface="Roboto"/>
                <a:sym typeface="Roboto"/>
              </a:rPr>
              <a:t>Opening credit cards just to receive welcome bonuses or other perks is known as credit card churning. Closing cards usually entails doing so after the bonus posts to your account and before the subsequent yearly fee is assessed. For card issuers, a trend of fast opening and closing cards is frequently cause for concern.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1ae89c95f92_3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1ae89c95f92_3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g1ae89c95f9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1" name="Google Shape;891;g1ae89c95f9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1ae89c95f92_3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1ae89c95f92_3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93969108f1_2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93969108f1_2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pptmon.com/" TargetMode="External"/><Relationship Id="rId3" Type="http://schemas.openxmlformats.org/officeDocument/2006/relationships/image" Target="../media/image1.png"/><Relationship Id="rId4" Type="http://schemas.openxmlformats.org/officeDocument/2006/relationships/hyperlink" Target="http://www.pptmon.com/" TargetMode="Externa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pptmon.com/" TargetMode="External"/><Relationship Id="rId3" Type="http://schemas.openxmlformats.org/officeDocument/2006/relationships/image" Target="../media/image1.png"/><Relationship Id="rId4" Type="http://schemas.openxmlformats.org/officeDocument/2006/relationships/hyperlink" Target="http://www.pptmon.com/" TargetMode="Externa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pptmon.com/" TargetMode="External"/><Relationship Id="rId3" Type="http://schemas.openxmlformats.org/officeDocument/2006/relationships/image" Target="../media/image1.png"/><Relationship Id="rId4" Type="http://schemas.openxmlformats.org/officeDocument/2006/relationships/hyperlink" Target="http://www.pptmon.com/" TargetMode="Externa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pptmon.com/" TargetMode="External"/><Relationship Id="rId3" Type="http://schemas.openxmlformats.org/officeDocument/2006/relationships/hyperlink" Target="http://www.pptmon.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pptmon.com/" TargetMode="External"/><Relationship Id="rId3" Type="http://schemas.openxmlformats.org/officeDocument/2006/relationships/hyperlink" Target="http://www.pptmon.com/"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rot="10800000">
            <a:off x="0" y="-75"/>
            <a:ext cx="6420300" cy="36753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rot="10800000">
            <a:off x="6420400" y="0"/>
            <a:ext cx="2732700" cy="15642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idx="1" type="subTitle"/>
          </p:nvPr>
        </p:nvSpPr>
        <p:spPr>
          <a:xfrm>
            <a:off x="616200" y="3913200"/>
            <a:ext cx="2122200" cy="6492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800"/>
              <a:buNone/>
              <a:defRPr sz="1600">
                <a:solidFill>
                  <a:schemeClr val="dk1"/>
                </a:solidFill>
                <a:latin typeface="Libre Franklin Medium"/>
                <a:ea typeface="Libre Franklin Medium"/>
                <a:cs typeface="Libre Franklin Medium"/>
                <a:sym typeface="Libre Franklin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ctrTitle"/>
          </p:nvPr>
        </p:nvSpPr>
        <p:spPr>
          <a:xfrm>
            <a:off x="590600" y="491400"/>
            <a:ext cx="3666900" cy="3064200"/>
          </a:xfrm>
          <a:prstGeom prst="rect">
            <a:avLst/>
          </a:prstGeom>
        </p:spPr>
        <p:txBody>
          <a:bodyPr anchorCtr="0" anchor="t" bIns="91425" lIns="91425" spcFirstLastPara="1" rIns="91425" wrap="square" tIns="91425">
            <a:noAutofit/>
          </a:bodyPr>
          <a:lstStyle>
            <a:lvl1pPr lvl="0" algn="l">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54" name="Shape 54"/>
        <p:cNvGrpSpPr/>
        <p:nvPr/>
      </p:nvGrpSpPr>
      <p:grpSpPr>
        <a:xfrm>
          <a:off x="0" y="0"/>
          <a:ext cx="0" cy="0"/>
          <a:chOff x="0" y="0"/>
          <a:chExt cx="0" cy="0"/>
        </a:xfrm>
      </p:grpSpPr>
      <p:sp>
        <p:nvSpPr>
          <p:cNvPr id="55" name="Google Shape;55;p11"/>
          <p:cNvSpPr/>
          <p:nvPr/>
        </p:nvSpPr>
        <p:spPr>
          <a:xfrm rot="9395685">
            <a:off x="5208650" y="2137922"/>
            <a:ext cx="1255941" cy="690506"/>
          </a:xfrm>
          <a:prstGeom prst="triangle">
            <a:avLst>
              <a:gd fmla="val 67248"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1"/>
          <p:cNvSpPr/>
          <p:nvPr/>
        </p:nvSpPr>
        <p:spPr>
          <a:xfrm flipH="1" rot="7057689">
            <a:off x="4749232" y="3482137"/>
            <a:ext cx="976212" cy="462278"/>
          </a:xfrm>
          <a:prstGeom prst="triangle">
            <a:avLst>
              <a:gd fmla="val 6724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p:nvPr/>
        </p:nvSpPr>
        <p:spPr>
          <a:xfrm flipH="1" rot="593356">
            <a:off x="4530915" y="1856236"/>
            <a:ext cx="2415795" cy="1849932"/>
          </a:xfrm>
          <a:prstGeom prst="triangle">
            <a:avLst>
              <a:gd fmla="val 67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rot="-1404315">
            <a:off x="2679409" y="3087050"/>
            <a:ext cx="1255941" cy="690506"/>
          </a:xfrm>
          <a:prstGeom prst="triangle">
            <a:avLst>
              <a:gd fmla="val 67248"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p:nvPr/>
        </p:nvSpPr>
        <p:spPr>
          <a:xfrm flipH="1" rot="-3742311">
            <a:off x="3418556" y="1971064"/>
            <a:ext cx="976212" cy="462278"/>
          </a:xfrm>
          <a:prstGeom prst="triangle">
            <a:avLst>
              <a:gd fmla="val 6724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1"/>
          <p:cNvSpPr/>
          <p:nvPr/>
        </p:nvSpPr>
        <p:spPr>
          <a:xfrm flipH="1" rot="-10206644">
            <a:off x="2197290" y="2209309"/>
            <a:ext cx="2415795" cy="1849932"/>
          </a:xfrm>
          <a:prstGeom prst="triangle">
            <a:avLst>
              <a:gd fmla="val 67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1"/>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1"/>
          <p:cNvSpPr txBox="1"/>
          <p:nvPr>
            <p:ph hasCustomPrompt="1" type="title"/>
          </p:nvPr>
        </p:nvSpPr>
        <p:spPr>
          <a:xfrm>
            <a:off x="2799913" y="2161475"/>
            <a:ext cx="1834500" cy="145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71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3" name="Google Shape;63;p11"/>
          <p:cNvSpPr txBox="1"/>
          <p:nvPr>
            <p:ph idx="1" type="subTitle"/>
          </p:nvPr>
        </p:nvSpPr>
        <p:spPr>
          <a:xfrm>
            <a:off x="616200" y="1887275"/>
            <a:ext cx="1834500" cy="936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200">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4" name="Google Shape;64;p11"/>
          <p:cNvSpPr txBox="1"/>
          <p:nvPr>
            <p:ph idx="2" type="subTitle"/>
          </p:nvPr>
        </p:nvSpPr>
        <p:spPr>
          <a:xfrm>
            <a:off x="6793250" y="1887275"/>
            <a:ext cx="1834500" cy="936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200">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5" name="Google Shape;65;p11"/>
          <p:cNvSpPr txBox="1"/>
          <p:nvPr>
            <p:ph idx="3"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66" name="Google Shape;66;p11"/>
          <p:cNvSpPr txBox="1"/>
          <p:nvPr>
            <p:ph idx="4" type="subTitle"/>
          </p:nvPr>
        </p:nvSpPr>
        <p:spPr>
          <a:xfrm>
            <a:off x="616200" y="2734800"/>
            <a:ext cx="1884300" cy="99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160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67" name="Google Shape;67;p11"/>
          <p:cNvSpPr txBox="1"/>
          <p:nvPr>
            <p:ph idx="5" type="subTitle"/>
          </p:nvPr>
        </p:nvSpPr>
        <p:spPr>
          <a:xfrm>
            <a:off x="6793252" y="2734800"/>
            <a:ext cx="1884300" cy="99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68" name="Google Shape;68;p11"/>
          <p:cNvSpPr txBox="1"/>
          <p:nvPr>
            <p:ph hasCustomPrompt="1" idx="6" type="title"/>
          </p:nvPr>
        </p:nvSpPr>
        <p:spPr>
          <a:xfrm>
            <a:off x="4515713" y="2282900"/>
            <a:ext cx="1834500" cy="145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71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9" name="Shape 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p:cSld name="CUSTOM_17_1">
    <p:spTree>
      <p:nvGrpSpPr>
        <p:cNvPr id="70" name="Shape 70"/>
        <p:cNvGrpSpPr/>
        <p:nvPr/>
      </p:nvGrpSpPr>
      <p:grpSpPr>
        <a:xfrm>
          <a:off x="0" y="0"/>
          <a:ext cx="0" cy="0"/>
          <a:chOff x="0" y="0"/>
          <a:chExt cx="0" cy="0"/>
        </a:xfrm>
      </p:grpSpPr>
      <p:sp>
        <p:nvSpPr>
          <p:cNvPr id="71" name="Google Shape;71;p13"/>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72" name="Google Shape;72;p13"/>
          <p:cNvSpPr/>
          <p:nvPr/>
        </p:nvSpPr>
        <p:spPr>
          <a:xfrm rot="-5400000">
            <a:off x="7422000" y="34215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7_1_1">
    <p:spTree>
      <p:nvGrpSpPr>
        <p:cNvPr id="73" name="Shape 73"/>
        <p:cNvGrpSpPr/>
        <p:nvPr/>
      </p:nvGrpSpPr>
      <p:grpSpPr>
        <a:xfrm>
          <a:off x="0" y="0"/>
          <a:ext cx="0" cy="0"/>
          <a:chOff x="0" y="0"/>
          <a:chExt cx="0" cy="0"/>
        </a:xfrm>
      </p:grpSpPr>
      <p:sp>
        <p:nvSpPr>
          <p:cNvPr id="74" name="Google Shape;74;p14"/>
          <p:cNvSpPr/>
          <p:nvPr/>
        </p:nvSpPr>
        <p:spPr>
          <a:xfrm rot="-5400454">
            <a:off x="6015293" y="166500"/>
            <a:ext cx="4545900" cy="1710900"/>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rot="5400000">
            <a:off x="-468300" y="4683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7_1_1_1">
    <p:spTree>
      <p:nvGrpSpPr>
        <p:cNvPr id="77" name="Shape 77"/>
        <p:cNvGrpSpPr/>
        <p:nvPr/>
      </p:nvGrpSpPr>
      <p:grpSpPr>
        <a:xfrm>
          <a:off x="0" y="0"/>
          <a:ext cx="0" cy="0"/>
          <a:chOff x="0" y="0"/>
          <a:chExt cx="0" cy="0"/>
        </a:xfrm>
      </p:grpSpPr>
      <p:sp>
        <p:nvSpPr>
          <p:cNvPr id="78" name="Google Shape;78;p15"/>
          <p:cNvSpPr/>
          <p:nvPr/>
        </p:nvSpPr>
        <p:spPr>
          <a:xfrm flipH="1" rot="5400454">
            <a:off x="-1417132" y="166500"/>
            <a:ext cx="4545900" cy="1710900"/>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flipH="1" rot="-5400000">
            <a:off x="7422000" y="4683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7_1_1_1_1">
    <p:spTree>
      <p:nvGrpSpPr>
        <p:cNvPr id="81" name="Shape 81"/>
        <p:cNvGrpSpPr/>
        <p:nvPr/>
      </p:nvGrpSpPr>
      <p:grpSpPr>
        <a:xfrm>
          <a:off x="0" y="0"/>
          <a:ext cx="0" cy="0"/>
          <a:chOff x="0" y="0"/>
          <a:chExt cx="0" cy="0"/>
        </a:xfrm>
      </p:grpSpPr>
      <p:sp>
        <p:nvSpPr>
          <p:cNvPr id="82" name="Google Shape;82;p16"/>
          <p:cNvSpPr/>
          <p:nvPr/>
        </p:nvSpPr>
        <p:spPr>
          <a:xfrm rot="-5400454">
            <a:off x="6015293" y="166500"/>
            <a:ext cx="4545900" cy="1710900"/>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7_1_1_1_1_1">
    <p:spTree>
      <p:nvGrpSpPr>
        <p:cNvPr id="84" name="Shape 84"/>
        <p:cNvGrpSpPr/>
        <p:nvPr/>
      </p:nvGrpSpPr>
      <p:grpSpPr>
        <a:xfrm>
          <a:off x="0" y="0"/>
          <a:ext cx="0" cy="0"/>
          <a:chOff x="0" y="0"/>
          <a:chExt cx="0" cy="0"/>
        </a:xfrm>
      </p:grpSpPr>
      <p:sp>
        <p:nvSpPr>
          <p:cNvPr id="85" name="Google Shape;85;p17"/>
          <p:cNvSpPr/>
          <p:nvPr/>
        </p:nvSpPr>
        <p:spPr>
          <a:xfrm>
            <a:off x="0" y="4410000"/>
            <a:ext cx="1299900" cy="744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p:nvPr/>
        </p:nvSpPr>
        <p:spPr>
          <a:xfrm rot="-5400454">
            <a:off x="6015293" y="166500"/>
            <a:ext cx="4545900" cy="1710900"/>
          </a:xfrm>
          <a:prstGeom prst="triangle">
            <a:avLst>
              <a:gd fmla="val 5228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7_1_1_1_1_1_1">
    <p:spTree>
      <p:nvGrpSpPr>
        <p:cNvPr id="88" name="Shape 88"/>
        <p:cNvGrpSpPr/>
        <p:nvPr/>
      </p:nvGrpSpPr>
      <p:grpSpPr>
        <a:xfrm>
          <a:off x="0" y="0"/>
          <a:ext cx="0" cy="0"/>
          <a:chOff x="0" y="0"/>
          <a:chExt cx="0" cy="0"/>
        </a:xfrm>
      </p:grpSpPr>
      <p:sp>
        <p:nvSpPr>
          <p:cNvPr id="89" name="Google Shape;89;p18"/>
          <p:cNvSpPr/>
          <p:nvPr/>
        </p:nvSpPr>
        <p:spPr>
          <a:xfrm flipH="1" rot="10800000">
            <a:off x="0" y="0"/>
            <a:ext cx="39564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rot="-5400000">
            <a:off x="7422000" y="34230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17_1_1_1_1_1_1_1">
    <p:spTree>
      <p:nvGrpSpPr>
        <p:cNvPr id="92" name="Shape 92"/>
        <p:cNvGrpSpPr/>
        <p:nvPr/>
      </p:nvGrpSpPr>
      <p:grpSpPr>
        <a:xfrm>
          <a:off x="0" y="0"/>
          <a:ext cx="0" cy="0"/>
          <a:chOff x="0" y="0"/>
          <a:chExt cx="0" cy="0"/>
        </a:xfrm>
      </p:grpSpPr>
      <p:sp>
        <p:nvSpPr>
          <p:cNvPr id="93" name="Google Shape;93;p19"/>
          <p:cNvSpPr/>
          <p:nvPr/>
        </p:nvSpPr>
        <p:spPr>
          <a:xfrm flipH="1" rot="10800000">
            <a:off x="0" y="0"/>
            <a:ext cx="39564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9"/>
          <p:cNvSpPr/>
          <p:nvPr/>
        </p:nvSpPr>
        <p:spPr>
          <a:xfrm rot="-5400000">
            <a:off x="7422000" y="34230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9"/>
          <p:cNvSpPr/>
          <p:nvPr/>
        </p:nvSpPr>
        <p:spPr>
          <a:xfrm rot="5400000">
            <a:off x="288601" y="2755547"/>
            <a:ext cx="862800" cy="360000"/>
          </a:xfrm>
          <a:prstGeom prst="triangle">
            <a:avLst>
              <a:gd fmla="val 6348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17_1_1_1_1_1_1_1_1">
    <p:spTree>
      <p:nvGrpSpPr>
        <p:cNvPr id="97" name="Shape 97"/>
        <p:cNvGrpSpPr/>
        <p:nvPr/>
      </p:nvGrpSpPr>
      <p:grpSpPr>
        <a:xfrm>
          <a:off x="0" y="0"/>
          <a:ext cx="0" cy="0"/>
          <a:chOff x="0" y="0"/>
          <a:chExt cx="0" cy="0"/>
        </a:xfrm>
      </p:grpSpPr>
      <p:sp>
        <p:nvSpPr>
          <p:cNvPr id="98" name="Google Shape;98;p20"/>
          <p:cNvSpPr/>
          <p:nvPr/>
        </p:nvSpPr>
        <p:spPr>
          <a:xfrm rot="10800000">
            <a:off x="5187600" y="0"/>
            <a:ext cx="39564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0"/>
          <p:cNvSpPr/>
          <p:nvPr/>
        </p:nvSpPr>
        <p:spPr>
          <a:xfrm flipH="1" rot="5400000">
            <a:off x="-468300" y="34230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0"/>
          <p:cNvSpPr/>
          <p:nvPr/>
        </p:nvSpPr>
        <p:spPr>
          <a:xfrm flipH="1" rot="-5400000">
            <a:off x="8028601" y="2755547"/>
            <a:ext cx="862800" cy="360000"/>
          </a:xfrm>
          <a:prstGeom prst="triangle">
            <a:avLst>
              <a:gd fmla="val 6348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0"/>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p:nvPr/>
        </p:nvSpPr>
        <p:spPr>
          <a:xfrm>
            <a:off x="1886216" y="4155000"/>
            <a:ext cx="1726800" cy="9885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rot="5400000">
            <a:off x="-1833000" y="1832850"/>
            <a:ext cx="8573400" cy="4907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flipH="1">
            <a:off x="616300" y="720000"/>
            <a:ext cx="2895600" cy="1851600"/>
          </a:xfrm>
          <a:prstGeom prst="rect">
            <a:avLst/>
          </a:prstGeom>
        </p:spPr>
        <p:txBody>
          <a:bodyPr anchorCtr="0" anchor="t" bIns="91425" lIns="91425" spcFirstLastPara="1" rIns="91425" wrap="square" tIns="91425">
            <a:noAutofit/>
          </a:bodyPr>
          <a:lstStyle>
            <a:lvl1pPr lvl="0" algn="l">
              <a:spcBef>
                <a:spcPts val="0"/>
              </a:spcBef>
              <a:spcAft>
                <a:spcPts val="0"/>
              </a:spcAft>
              <a:buSzPts val="4100"/>
              <a:buNone/>
              <a:defRPr sz="5500"/>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p:txBody>
      </p:sp>
      <p:sp>
        <p:nvSpPr>
          <p:cNvPr id="17" name="Google Shape;17;p3"/>
          <p:cNvSpPr txBox="1"/>
          <p:nvPr>
            <p:ph hasCustomPrompt="1" idx="2" type="title"/>
          </p:nvPr>
        </p:nvSpPr>
        <p:spPr>
          <a:xfrm flipH="1">
            <a:off x="616300" y="3795175"/>
            <a:ext cx="1635300" cy="988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5000"/>
              <a:buNone/>
              <a:defRPr sz="7000">
                <a:solidFill>
                  <a:schemeClr val="lt1"/>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8" name="Google Shape;18;p3"/>
          <p:cNvSpPr txBox="1"/>
          <p:nvPr>
            <p:ph idx="1" type="subTitle"/>
          </p:nvPr>
        </p:nvSpPr>
        <p:spPr>
          <a:xfrm flipH="1">
            <a:off x="5312925" y="3960725"/>
            <a:ext cx="3093600" cy="6789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18">
    <p:spTree>
      <p:nvGrpSpPr>
        <p:cNvPr id="102" name="Shape 102"/>
        <p:cNvGrpSpPr/>
        <p:nvPr/>
      </p:nvGrpSpPr>
      <p:grpSpPr>
        <a:xfrm>
          <a:off x="0" y="0"/>
          <a:ext cx="0" cy="0"/>
          <a:chOff x="0" y="0"/>
          <a:chExt cx="0" cy="0"/>
        </a:xfrm>
      </p:grpSpPr>
      <p:sp>
        <p:nvSpPr>
          <p:cNvPr id="103" name="Google Shape;103;p21"/>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1"/>
          <p:cNvSpPr/>
          <p:nvPr/>
        </p:nvSpPr>
        <p:spPr>
          <a:xfrm flipH="1" rot="-5400000">
            <a:off x="6596700" y="1293600"/>
            <a:ext cx="38409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1"/>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06" name="Google Shape;106;p21"/>
          <p:cNvSpPr txBox="1"/>
          <p:nvPr>
            <p:ph idx="1" type="subTitle"/>
          </p:nvPr>
        </p:nvSpPr>
        <p:spPr>
          <a:xfrm>
            <a:off x="6336385" y="2307650"/>
            <a:ext cx="1440000" cy="496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200">
                <a:latin typeface="Be Vietnam"/>
                <a:ea typeface="Be Vietnam"/>
                <a:cs typeface="Be Vietnam"/>
                <a:sym typeface="Be Vietnam"/>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07" name="Google Shape;107;p21"/>
          <p:cNvSpPr txBox="1"/>
          <p:nvPr>
            <p:ph idx="2" type="subTitle"/>
          </p:nvPr>
        </p:nvSpPr>
        <p:spPr>
          <a:xfrm>
            <a:off x="6337577" y="2750075"/>
            <a:ext cx="1882800" cy="9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chemeClr val="lt1"/>
        </a:solidFill>
      </p:bgPr>
    </p:bg>
    <p:spTree>
      <p:nvGrpSpPr>
        <p:cNvPr id="108" name="Shape 108"/>
        <p:cNvGrpSpPr/>
        <p:nvPr/>
      </p:nvGrpSpPr>
      <p:grpSpPr>
        <a:xfrm>
          <a:off x="0" y="0"/>
          <a:ext cx="0" cy="0"/>
          <a:chOff x="0" y="0"/>
          <a:chExt cx="0" cy="0"/>
        </a:xfrm>
      </p:grpSpPr>
      <p:sp>
        <p:nvSpPr>
          <p:cNvPr id="109" name="Google Shape;109;p22"/>
          <p:cNvSpPr/>
          <p:nvPr/>
        </p:nvSpPr>
        <p:spPr>
          <a:xfrm flipH="1" rot="-5400000">
            <a:off x="7422000" y="4683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2"/>
          <p:cNvSpPr txBox="1"/>
          <p:nvPr>
            <p:ph idx="1" type="subTitle"/>
          </p:nvPr>
        </p:nvSpPr>
        <p:spPr>
          <a:xfrm>
            <a:off x="620700" y="379477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1" name="Google Shape;111;p22"/>
          <p:cNvSpPr txBox="1"/>
          <p:nvPr>
            <p:ph idx="2" type="subTitle"/>
          </p:nvPr>
        </p:nvSpPr>
        <p:spPr>
          <a:xfrm>
            <a:off x="620700" y="2215425"/>
            <a:ext cx="2595600" cy="36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600"/>
              <a:buNone/>
              <a:defRPr sz="16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1600"/>
              </a:spcBef>
              <a:spcAft>
                <a:spcPts val="0"/>
              </a:spcAft>
              <a:buClr>
                <a:schemeClr val="dk1"/>
              </a:buClr>
              <a:buSzPts val="1400"/>
              <a:buNone/>
              <a:defRPr>
                <a:solidFill>
                  <a:schemeClr val="dk1"/>
                </a:solidFill>
              </a:defRPr>
            </a:lvl3pPr>
            <a:lvl4pPr lvl="3">
              <a:spcBef>
                <a:spcPts val="1600"/>
              </a:spcBef>
              <a:spcAft>
                <a:spcPts val="0"/>
              </a:spcAft>
              <a:buClr>
                <a:schemeClr val="dk1"/>
              </a:buClr>
              <a:buSzPts val="1400"/>
              <a:buNone/>
              <a:defRPr>
                <a:solidFill>
                  <a:schemeClr val="dk1"/>
                </a:solidFill>
              </a:defRPr>
            </a:lvl4pPr>
            <a:lvl5pPr lvl="4">
              <a:spcBef>
                <a:spcPts val="1600"/>
              </a:spcBef>
              <a:spcAft>
                <a:spcPts val="0"/>
              </a:spcAft>
              <a:buClr>
                <a:schemeClr val="dk1"/>
              </a:buClr>
              <a:buSzPts val="1400"/>
              <a:buNone/>
              <a:defRPr>
                <a:solidFill>
                  <a:schemeClr val="dk1"/>
                </a:solidFill>
              </a:defRPr>
            </a:lvl5pPr>
            <a:lvl6pPr lvl="5">
              <a:spcBef>
                <a:spcPts val="1600"/>
              </a:spcBef>
              <a:spcAft>
                <a:spcPts val="0"/>
              </a:spcAft>
              <a:buClr>
                <a:schemeClr val="dk1"/>
              </a:buClr>
              <a:buSzPts val="1400"/>
              <a:buNone/>
              <a:defRPr>
                <a:solidFill>
                  <a:schemeClr val="dk1"/>
                </a:solidFill>
              </a:defRPr>
            </a:lvl6pPr>
            <a:lvl7pPr lvl="6">
              <a:spcBef>
                <a:spcPts val="1600"/>
              </a:spcBef>
              <a:spcAft>
                <a:spcPts val="0"/>
              </a:spcAft>
              <a:buClr>
                <a:schemeClr val="dk1"/>
              </a:buClr>
              <a:buSzPts val="1400"/>
              <a:buNone/>
              <a:defRPr>
                <a:solidFill>
                  <a:schemeClr val="dk1"/>
                </a:solidFill>
              </a:defRPr>
            </a:lvl7pPr>
            <a:lvl8pPr lvl="7">
              <a:spcBef>
                <a:spcPts val="1600"/>
              </a:spcBef>
              <a:spcAft>
                <a:spcPts val="0"/>
              </a:spcAft>
              <a:buClr>
                <a:schemeClr val="dk1"/>
              </a:buClr>
              <a:buSzPts val="1400"/>
              <a:buNone/>
              <a:defRPr>
                <a:solidFill>
                  <a:schemeClr val="dk1"/>
                </a:solidFill>
              </a:defRPr>
            </a:lvl8pPr>
            <a:lvl9pPr lvl="8">
              <a:spcBef>
                <a:spcPts val="1600"/>
              </a:spcBef>
              <a:spcAft>
                <a:spcPts val="1600"/>
              </a:spcAft>
              <a:buClr>
                <a:schemeClr val="dk1"/>
              </a:buClr>
              <a:buSzPts val="1400"/>
              <a:buNone/>
              <a:defRPr>
                <a:solidFill>
                  <a:schemeClr val="dk1"/>
                </a:solidFill>
              </a:defRPr>
            </a:lvl9pPr>
          </a:lstStyle>
          <a:p/>
        </p:txBody>
      </p:sp>
      <p:sp>
        <p:nvSpPr>
          <p:cNvPr id="112" name="Google Shape;112;p22"/>
          <p:cNvSpPr txBox="1"/>
          <p:nvPr>
            <p:ph idx="3" type="subTitle"/>
          </p:nvPr>
        </p:nvSpPr>
        <p:spPr>
          <a:xfrm>
            <a:off x="620700" y="185157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3" name="Google Shape;113;p22"/>
          <p:cNvSpPr txBox="1"/>
          <p:nvPr>
            <p:ph idx="4" type="subTitle"/>
          </p:nvPr>
        </p:nvSpPr>
        <p:spPr>
          <a:xfrm>
            <a:off x="3342325" y="185157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4" name="Google Shape;114;p22"/>
          <p:cNvSpPr txBox="1"/>
          <p:nvPr>
            <p:ph idx="5" type="subTitle"/>
          </p:nvPr>
        </p:nvSpPr>
        <p:spPr>
          <a:xfrm>
            <a:off x="6063950" y="185157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5" name="Google Shape;115;p22"/>
          <p:cNvSpPr txBox="1"/>
          <p:nvPr>
            <p:ph idx="6" type="subTitle"/>
          </p:nvPr>
        </p:nvSpPr>
        <p:spPr>
          <a:xfrm>
            <a:off x="620700" y="3428625"/>
            <a:ext cx="21393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6" name="Google Shape;116;p22"/>
          <p:cNvSpPr txBox="1"/>
          <p:nvPr>
            <p:ph idx="7" type="subTitle"/>
          </p:nvPr>
        </p:nvSpPr>
        <p:spPr>
          <a:xfrm>
            <a:off x="3342325" y="342862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7" name="Google Shape;117;p22"/>
          <p:cNvSpPr txBox="1"/>
          <p:nvPr>
            <p:ph idx="8" type="subTitle"/>
          </p:nvPr>
        </p:nvSpPr>
        <p:spPr>
          <a:xfrm>
            <a:off x="6063950" y="342862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8" name="Google Shape;118;p22"/>
          <p:cNvSpPr txBox="1"/>
          <p:nvPr>
            <p:ph hasCustomPrompt="1" type="title"/>
          </p:nvPr>
        </p:nvSpPr>
        <p:spPr>
          <a:xfrm flipH="1">
            <a:off x="620700" y="149157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19" name="Google Shape;119;p22"/>
          <p:cNvSpPr txBox="1"/>
          <p:nvPr>
            <p:ph hasCustomPrompt="1" idx="9" type="title"/>
          </p:nvPr>
        </p:nvSpPr>
        <p:spPr>
          <a:xfrm>
            <a:off x="3342325" y="149157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20" name="Google Shape;120;p22"/>
          <p:cNvSpPr txBox="1"/>
          <p:nvPr>
            <p:ph hasCustomPrompt="1" idx="13" type="title"/>
          </p:nvPr>
        </p:nvSpPr>
        <p:spPr>
          <a:xfrm>
            <a:off x="6063950" y="149157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21" name="Google Shape;121;p22"/>
          <p:cNvSpPr txBox="1"/>
          <p:nvPr>
            <p:ph hasCustomPrompt="1" idx="14" type="title"/>
          </p:nvPr>
        </p:nvSpPr>
        <p:spPr>
          <a:xfrm flipH="1">
            <a:off x="620700" y="306862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22" name="Google Shape;122;p22"/>
          <p:cNvSpPr txBox="1"/>
          <p:nvPr>
            <p:ph hasCustomPrompt="1" idx="15" type="title"/>
          </p:nvPr>
        </p:nvSpPr>
        <p:spPr>
          <a:xfrm>
            <a:off x="3342325" y="306862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23" name="Google Shape;123;p22"/>
          <p:cNvSpPr txBox="1"/>
          <p:nvPr>
            <p:ph hasCustomPrompt="1" idx="16" type="title"/>
          </p:nvPr>
        </p:nvSpPr>
        <p:spPr>
          <a:xfrm>
            <a:off x="6063950" y="306862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24" name="Google Shape;124;p22"/>
          <p:cNvSpPr txBox="1"/>
          <p:nvPr>
            <p:ph idx="17"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4100"/>
              <a:buNone/>
              <a:defRPr>
                <a:solidFill>
                  <a:schemeClr val="dk1"/>
                </a:solidFill>
              </a:defRPr>
            </a:lvl1pPr>
            <a:lvl2pPr lvl="1" rtl="0">
              <a:spcBef>
                <a:spcPts val="0"/>
              </a:spcBef>
              <a:spcAft>
                <a:spcPts val="0"/>
              </a:spcAft>
              <a:buClr>
                <a:schemeClr val="dk1"/>
              </a:buClr>
              <a:buSzPts val="4100"/>
              <a:buNone/>
              <a:defRPr>
                <a:solidFill>
                  <a:schemeClr val="dk1"/>
                </a:solidFill>
              </a:defRPr>
            </a:lvl2pPr>
            <a:lvl3pPr lvl="2" rtl="0">
              <a:spcBef>
                <a:spcPts val="0"/>
              </a:spcBef>
              <a:spcAft>
                <a:spcPts val="0"/>
              </a:spcAft>
              <a:buClr>
                <a:schemeClr val="dk1"/>
              </a:buClr>
              <a:buSzPts val="4100"/>
              <a:buNone/>
              <a:defRPr>
                <a:solidFill>
                  <a:schemeClr val="dk1"/>
                </a:solidFill>
              </a:defRPr>
            </a:lvl3pPr>
            <a:lvl4pPr lvl="3" rtl="0">
              <a:spcBef>
                <a:spcPts val="0"/>
              </a:spcBef>
              <a:spcAft>
                <a:spcPts val="0"/>
              </a:spcAft>
              <a:buClr>
                <a:schemeClr val="dk1"/>
              </a:buClr>
              <a:buSzPts val="4100"/>
              <a:buNone/>
              <a:defRPr>
                <a:solidFill>
                  <a:schemeClr val="dk1"/>
                </a:solidFill>
              </a:defRPr>
            </a:lvl4pPr>
            <a:lvl5pPr lvl="4" rtl="0">
              <a:spcBef>
                <a:spcPts val="0"/>
              </a:spcBef>
              <a:spcAft>
                <a:spcPts val="0"/>
              </a:spcAft>
              <a:buClr>
                <a:schemeClr val="dk1"/>
              </a:buClr>
              <a:buSzPts val="4100"/>
              <a:buNone/>
              <a:defRPr>
                <a:solidFill>
                  <a:schemeClr val="dk1"/>
                </a:solidFill>
              </a:defRPr>
            </a:lvl5pPr>
            <a:lvl6pPr lvl="5" rtl="0">
              <a:spcBef>
                <a:spcPts val="0"/>
              </a:spcBef>
              <a:spcAft>
                <a:spcPts val="0"/>
              </a:spcAft>
              <a:buClr>
                <a:schemeClr val="dk1"/>
              </a:buClr>
              <a:buSzPts val="4100"/>
              <a:buNone/>
              <a:defRPr>
                <a:solidFill>
                  <a:schemeClr val="dk1"/>
                </a:solidFill>
              </a:defRPr>
            </a:lvl6pPr>
            <a:lvl7pPr lvl="6" rtl="0">
              <a:spcBef>
                <a:spcPts val="0"/>
              </a:spcBef>
              <a:spcAft>
                <a:spcPts val="0"/>
              </a:spcAft>
              <a:buClr>
                <a:schemeClr val="dk1"/>
              </a:buClr>
              <a:buSzPts val="4100"/>
              <a:buNone/>
              <a:defRPr>
                <a:solidFill>
                  <a:schemeClr val="dk1"/>
                </a:solidFill>
              </a:defRPr>
            </a:lvl7pPr>
            <a:lvl8pPr lvl="7" rtl="0">
              <a:spcBef>
                <a:spcPts val="0"/>
              </a:spcBef>
              <a:spcAft>
                <a:spcPts val="0"/>
              </a:spcAft>
              <a:buClr>
                <a:schemeClr val="dk1"/>
              </a:buClr>
              <a:buSzPts val="4100"/>
              <a:buNone/>
              <a:defRPr>
                <a:solidFill>
                  <a:schemeClr val="dk1"/>
                </a:solidFill>
              </a:defRPr>
            </a:lvl8pPr>
            <a:lvl9pPr lvl="8" rtl="0">
              <a:spcBef>
                <a:spcPts val="0"/>
              </a:spcBef>
              <a:spcAft>
                <a:spcPts val="0"/>
              </a:spcAft>
              <a:buClr>
                <a:schemeClr val="dk1"/>
              </a:buClr>
              <a:buSzPts val="4100"/>
              <a:buNone/>
              <a:defRPr>
                <a:solidFill>
                  <a:schemeClr val="dk1"/>
                </a:solidFill>
              </a:defRPr>
            </a:lvl9pPr>
          </a:lstStyle>
          <a:p/>
        </p:txBody>
      </p:sp>
      <p:sp>
        <p:nvSpPr>
          <p:cNvPr id="125" name="Google Shape;125;p22"/>
          <p:cNvSpPr txBox="1"/>
          <p:nvPr>
            <p:ph idx="18" type="subTitle"/>
          </p:nvPr>
        </p:nvSpPr>
        <p:spPr>
          <a:xfrm>
            <a:off x="3342325" y="221542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26" name="Google Shape;126;p22"/>
          <p:cNvSpPr txBox="1"/>
          <p:nvPr>
            <p:ph idx="19" type="subTitle"/>
          </p:nvPr>
        </p:nvSpPr>
        <p:spPr>
          <a:xfrm>
            <a:off x="6063950" y="221542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27" name="Google Shape;127;p22"/>
          <p:cNvSpPr txBox="1"/>
          <p:nvPr>
            <p:ph idx="20" type="subTitle"/>
          </p:nvPr>
        </p:nvSpPr>
        <p:spPr>
          <a:xfrm>
            <a:off x="3342325" y="379477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28" name="Google Shape;128;p22"/>
          <p:cNvSpPr txBox="1"/>
          <p:nvPr>
            <p:ph idx="21" type="subTitle"/>
          </p:nvPr>
        </p:nvSpPr>
        <p:spPr>
          <a:xfrm>
            <a:off x="6063950" y="379477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2">
    <p:spTree>
      <p:nvGrpSpPr>
        <p:cNvPr id="129" name="Shape 129"/>
        <p:cNvGrpSpPr/>
        <p:nvPr/>
      </p:nvGrpSpPr>
      <p:grpSpPr>
        <a:xfrm>
          <a:off x="0" y="0"/>
          <a:ext cx="0" cy="0"/>
          <a:chOff x="0" y="0"/>
          <a:chExt cx="0" cy="0"/>
        </a:xfrm>
      </p:grpSpPr>
      <p:sp>
        <p:nvSpPr>
          <p:cNvPr id="130" name="Google Shape;130;p23"/>
          <p:cNvSpPr/>
          <p:nvPr/>
        </p:nvSpPr>
        <p:spPr>
          <a:xfrm flipH="1" rot="10800000">
            <a:off x="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3"/>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32" name="Google Shape;132;p23"/>
          <p:cNvSpPr txBox="1"/>
          <p:nvPr>
            <p:ph idx="1" type="subTitle"/>
          </p:nvPr>
        </p:nvSpPr>
        <p:spPr>
          <a:xfrm>
            <a:off x="821150" y="3850150"/>
            <a:ext cx="1970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3" name="Google Shape;133;p23"/>
          <p:cNvSpPr txBox="1"/>
          <p:nvPr>
            <p:ph idx="2" type="subTitle"/>
          </p:nvPr>
        </p:nvSpPr>
        <p:spPr>
          <a:xfrm>
            <a:off x="6719376" y="3850150"/>
            <a:ext cx="1970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4" name="Google Shape;134;p23"/>
          <p:cNvSpPr txBox="1"/>
          <p:nvPr>
            <p:ph idx="3" type="subTitle"/>
          </p:nvPr>
        </p:nvSpPr>
        <p:spPr>
          <a:xfrm>
            <a:off x="6719376" y="2161650"/>
            <a:ext cx="1970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5" name="Google Shape;135;p23"/>
          <p:cNvSpPr txBox="1"/>
          <p:nvPr>
            <p:ph idx="4" type="subTitle"/>
          </p:nvPr>
        </p:nvSpPr>
        <p:spPr>
          <a:xfrm>
            <a:off x="821150" y="2161650"/>
            <a:ext cx="1970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6" name="Google Shape;136;p23"/>
          <p:cNvSpPr txBox="1"/>
          <p:nvPr>
            <p:ph idx="5" type="subTitle"/>
          </p:nvPr>
        </p:nvSpPr>
        <p:spPr>
          <a:xfrm>
            <a:off x="821138" y="1826925"/>
            <a:ext cx="1603500" cy="306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37" name="Google Shape;137;p23"/>
          <p:cNvSpPr txBox="1"/>
          <p:nvPr>
            <p:ph idx="6" type="subTitle"/>
          </p:nvPr>
        </p:nvSpPr>
        <p:spPr>
          <a:xfrm>
            <a:off x="821138" y="3520300"/>
            <a:ext cx="1603500" cy="30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8" name="Google Shape;138;p23"/>
          <p:cNvSpPr txBox="1"/>
          <p:nvPr>
            <p:ph idx="7" type="subTitle"/>
          </p:nvPr>
        </p:nvSpPr>
        <p:spPr>
          <a:xfrm>
            <a:off x="6719363" y="3520300"/>
            <a:ext cx="1603500" cy="30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9" name="Google Shape;139;p23"/>
          <p:cNvSpPr txBox="1"/>
          <p:nvPr>
            <p:ph idx="8" type="subTitle"/>
          </p:nvPr>
        </p:nvSpPr>
        <p:spPr>
          <a:xfrm>
            <a:off x="6719363" y="1826925"/>
            <a:ext cx="1603500" cy="30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9">
    <p:spTree>
      <p:nvGrpSpPr>
        <p:cNvPr id="140" name="Shape 140"/>
        <p:cNvGrpSpPr/>
        <p:nvPr/>
      </p:nvGrpSpPr>
      <p:grpSpPr>
        <a:xfrm>
          <a:off x="0" y="0"/>
          <a:ext cx="0" cy="0"/>
          <a:chOff x="0" y="0"/>
          <a:chExt cx="0" cy="0"/>
        </a:xfrm>
      </p:grpSpPr>
      <p:sp>
        <p:nvSpPr>
          <p:cNvPr id="141" name="Google Shape;141;p24"/>
          <p:cNvSpPr/>
          <p:nvPr/>
        </p:nvSpPr>
        <p:spPr>
          <a:xfrm rot="-5400545">
            <a:off x="-414952" y="1101875"/>
            <a:ext cx="15125400" cy="43926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4"/>
          <p:cNvSpPr/>
          <p:nvPr/>
        </p:nvSpPr>
        <p:spPr>
          <a:xfrm flipH="1" rot="5400501">
            <a:off x="-2566725" y="1315675"/>
            <a:ext cx="8231700" cy="3098100"/>
          </a:xfrm>
          <a:prstGeom prst="triangle">
            <a:avLst>
              <a:gd fmla="val 3337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4"/>
          <p:cNvSpPr/>
          <p:nvPr/>
        </p:nvSpPr>
        <p:spPr>
          <a:xfrm flipH="1">
            <a:off x="1529425" y="1821047"/>
            <a:ext cx="568200" cy="3039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4"/>
          <p:cNvSpPr/>
          <p:nvPr/>
        </p:nvSpPr>
        <p:spPr>
          <a:xfrm flipH="1" rot="1735613">
            <a:off x="2922573" y="374063"/>
            <a:ext cx="862737" cy="359862"/>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p:nvPr/>
        </p:nvSpPr>
        <p:spPr>
          <a:xfrm flipH="1">
            <a:off x="6486290" y="455813"/>
            <a:ext cx="862800" cy="360000"/>
          </a:xfrm>
          <a:prstGeom prst="triangle">
            <a:avLst>
              <a:gd fmla="val 79071"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4"/>
          <p:cNvSpPr/>
          <p:nvPr/>
        </p:nvSpPr>
        <p:spPr>
          <a:xfrm flipH="1" rot="-2872435">
            <a:off x="6482459" y="4144893"/>
            <a:ext cx="579637" cy="241921"/>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p:nvPr/>
        </p:nvSpPr>
        <p:spPr>
          <a:xfrm flipH="1" rot="10423910">
            <a:off x="4282111" y="3798039"/>
            <a:ext cx="579766" cy="242044"/>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4"/>
          <p:cNvSpPr/>
          <p:nvPr/>
        </p:nvSpPr>
        <p:spPr>
          <a:xfrm rot="9168373">
            <a:off x="8331016" y="3196130"/>
            <a:ext cx="489058" cy="204076"/>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p:nvPr/>
        </p:nvSpPr>
        <p:spPr>
          <a:xfrm flipH="1" rot="10800000">
            <a:off x="1418050" y="4633849"/>
            <a:ext cx="321600" cy="171900"/>
          </a:xfrm>
          <a:prstGeom prst="triangle">
            <a:avLst>
              <a:gd fmla="val 4409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4"/>
          <p:cNvSpPr txBox="1"/>
          <p:nvPr>
            <p:ph type="title"/>
          </p:nvPr>
        </p:nvSpPr>
        <p:spPr>
          <a:xfrm>
            <a:off x="3264900" y="1730575"/>
            <a:ext cx="24789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sz="36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51" name="Google Shape;151;p24"/>
          <p:cNvSpPr txBox="1"/>
          <p:nvPr>
            <p:ph idx="1" type="subTitle"/>
          </p:nvPr>
        </p:nvSpPr>
        <p:spPr>
          <a:xfrm>
            <a:off x="616200" y="3310875"/>
            <a:ext cx="2051700" cy="79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52" name="Google Shape;152;p24"/>
          <p:cNvSpPr txBox="1"/>
          <p:nvPr>
            <p:ph idx="2" type="subTitle"/>
          </p:nvPr>
        </p:nvSpPr>
        <p:spPr>
          <a:xfrm>
            <a:off x="3264900" y="2349588"/>
            <a:ext cx="2051700" cy="79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53" name="Google Shape;153;p24"/>
          <p:cNvSpPr txBox="1"/>
          <p:nvPr>
            <p:ph idx="3" type="subTitle"/>
          </p:nvPr>
        </p:nvSpPr>
        <p:spPr>
          <a:xfrm>
            <a:off x="6257690" y="1433325"/>
            <a:ext cx="2051700" cy="79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54" name="Google Shape;154;p24"/>
          <p:cNvSpPr txBox="1"/>
          <p:nvPr>
            <p:ph idx="4" type="title"/>
          </p:nvPr>
        </p:nvSpPr>
        <p:spPr>
          <a:xfrm>
            <a:off x="6257700" y="815825"/>
            <a:ext cx="24789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sz="36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55" name="Google Shape;155;p24"/>
          <p:cNvSpPr txBox="1"/>
          <p:nvPr>
            <p:ph idx="5" type="title"/>
          </p:nvPr>
        </p:nvSpPr>
        <p:spPr>
          <a:xfrm>
            <a:off x="616200" y="2695775"/>
            <a:ext cx="24789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sz="36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6">
    <p:spTree>
      <p:nvGrpSpPr>
        <p:cNvPr id="156" name="Shape 156"/>
        <p:cNvGrpSpPr/>
        <p:nvPr/>
      </p:nvGrpSpPr>
      <p:grpSpPr>
        <a:xfrm>
          <a:off x="0" y="0"/>
          <a:ext cx="0" cy="0"/>
          <a:chOff x="0" y="0"/>
          <a:chExt cx="0" cy="0"/>
        </a:xfrm>
      </p:grpSpPr>
      <p:sp>
        <p:nvSpPr>
          <p:cNvPr id="157" name="Google Shape;157;p25"/>
          <p:cNvSpPr txBox="1"/>
          <p:nvPr>
            <p:ph type="title"/>
          </p:nvPr>
        </p:nvSpPr>
        <p:spPr>
          <a:xfrm>
            <a:off x="752200" y="491400"/>
            <a:ext cx="7767600" cy="199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58" name="Google Shape;158;p25"/>
          <p:cNvSpPr txBox="1"/>
          <p:nvPr>
            <p:ph idx="1" type="subTitle"/>
          </p:nvPr>
        </p:nvSpPr>
        <p:spPr>
          <a:xfrm>
            <a:off x="4946704" y="3425100"/>
            <a:ext cx="3573000" cy="984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Six Column 3">
  <p:cSld name="CUSTOM_11">
    <p:spTree>
      <p:nvGrpSpPr>
        <p:cNvPr id="159" name="Shape 159"/>
        <p:cNvGrpSpPr/>
        <p:nvPr/>
      </p:nvGrpSpPr>
      <p:grpSpPr>
        <a:xfrm>
          <a:off x="0" y="0"/>
          <a:ext cx="0" cy="0"/>
          <a:chOff x="0" y="0"/>
          <a:chExt cx="0" cy="0"/>
        </a:xfrm>
      </p:grpSpPr>
      <p:sp>
        <p:nvSpPr>
          <p:cNvPr id="160" name="Google Shape;160;p26"/>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6"/>
          <p:cNvSpPr/>
          <p:nvPr/>
        </p:nvSpPr>
        <p:spPr>
          <a:xfrm flipH="1" rot="-5400000">
            <a:off x="6596700" y="1293600"/>
            <a:ext cx="38409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6"/>
          <p:cNvSpPr txBox="1"/>
          <p:nvPr>
            <p:ph idx="1" type="subTitle"/>
          </p:nvPr>
        </p:nvSpPr>
        <p:spPr>
          <a:xfrm>
            <a:off x="2262975" y="1477125"/>
            <a:ext cx="4590600" cy="102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3" name="Google Shape;163;p26"/>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64" name="Google Shape;164;p26"/>
          <p:cNvSpPr txBox="1"/>
          <p:nvPr>
            <p:ph idx="2" type="subTitle"/>
          </p:nvPr>
        </p:nvSpPr>
        <p:spPr>
          <a:xfrm>
            <a:off x="1301249" y="3125975"/>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5" name="Google Shape;165;p26"/>
          <p:cNvSpPr txBox="1"/>
          <p:nvPr>
            <p:ph idx="3" type="subTitle"/>
          </p:nvPr>
        </p:nvSpPr>
        <p:spPr>
          <a:xfrm>
            <a:off x="4125473" y="3125975"/>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6" name="Google Shape;166;p26"/>
          <p:cNvSpPr txBox="1"/>
          <p:nvPr>
            <p:ph idx="4" type="subTitle"/>
          </p:nvPr>
        </p:nvSpPr>
        <p:spPr>
          <a:xfrm>
            <a:off x="6838451" y="3125975"/>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7" name="Google Shape;167;p26"/>
          <p:cNvSpPr txBox="1"/>
          <p:nvPr>
            <p:ph idx="5" type="subTitle"/>
          </p:nvPr>
        </p:nvSpPr>
        <p:spPr>
          <a:xfrm>
            <a:off x="1301249" y="4104300"/>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8" name="Google Shape;168;p26"/>
          <p:cNvSpPr txBox="1"/>
          <p:nvPr>
            <p:ph idx="6" type="subTitle"/>
          </p:nvPr>
        </p:nvSpPr>
        <p:spPr>
          <a:xfrm>
            <a:off x="4125473" y="4104300"/>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9" name="Google Shape;169;p26"/>
          <p:cNvSpPr txBox="1"/>
          <p:nvPr>
            <p:ph idx="7" type="subTitle"/>
          </p:nvPr>
        </p:nvSpPr>
        <p:spPr>
          <a:xfrm>
            <a:off x="6838451" y="4104300"/>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10">
    <p:spTree>
      <p:nvGrpSpPr>
        <p:cNvPr id="170" name="Shape 170"/>
        <p:cNvGrpSpPr/>
        <p:nvPr/>
      </p:nvGrpSpPr>
      <p:grpSpPr>
        <a:xfrm>
          <a:off x="0" y="0"/>
          <a:ext cx="0" cy="0"/>
          <a:chOff x="0" y="0"/>
          <a:chExt cx="0" cy="0"/>
        </a:xfrm>
      </p:grpSpPr>
      <p:sp>
        <p:nvSpPr>
          <p:cNvPr id="171" name="Google Shape;171;p27"/>
          <p:cNvSpPr/>
          <p:nvPr/>
        </p:nvSpPr>
        <p:spPr>
          <a:xfrm>
            <a:off x="-7075" y="3399049"/>
            <a:ext cx="3084600" cy="17658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7"/>
          <p:cNvSpPr/>
          <p:nvPr/>
        </p:nvSpPr>
        <p:spPr>
          <a:xfrm flipH="1">
            <a:off x="1371600" y="715319"/>
            <a:ext cx="7772400" cy="4449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7"/>
          <p:cNvSpPr txBox="1"/>
          <p:nvPr>
            <p:ph type="title"/>
          </p:nvPr>
        </p:nvSpPr>
        <p:spPr>
          <a:xfrm>
            <a:off x="616200" y="720000"/>
            <a:ext cx="5261700" cy="2490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4100"/>
              <a:buNone/>
              <a:defRPr sz="8000"/>
            </a:lvl1pPr>
            <a:lvl2pPr lvl="1" rtl="0">
              <a:spcBef>
                <a:spcPts val="0"/>
              </a:spcBef>
              <a:spcAft>
                <a:spcPts val="0"/>
              </a:spcAft>
              <a:buSzPts val="4100"/>
              <a:buNone/>
              <a:defRPr>
                <a:latin typeface="Catamaran"/>
                <a:ea typeface="Catamaran"/>
                <a:cs typeface="Catamaran"/>
                <a:sym typeface="Catamaran"/>
              </a:defRPr>
            </a:lvl2pPr>
            <a:lvl3pPr lvl="2" rtl="0">
              <a:spcBef>
                <a:spcPts val="0"/>
              </a:spcBef>
              <a:spcAft>
                <a:spcPts val="0"/>
              </a:spcAft>
              <a:buSzPts val="4100"/>
              <a:buNone/>
              <a:defRPr>
                <a:latin typeface="Catamaran"/>
                <a:ea typeface="Catamaran"/>
                <a:cs typeface="Catamaran"/>
                <a:sym typeface="Catamaran"/>
              </a:defRPr>
            </a:lvl3pPr>
            <a:lvl4pPr lvl="3" rtl="0">
              <a:spcBef>
                <a:spcPts val="0"/>
              </a:spcBef>
              <a:spcAft>
                <a:spcPts val="0"/>
              </a:spcAft>
              <a:buSzPts val="4100"/>
              <a:buNone/>
              <a:defRPr>
                <a:latin typeface="Catamaran"/>
                <a:ea typeface="Catamaran"/>
                <a:cs typeface="Catamaran"/>
                <a:sym typeface="Catamaran"/>
              </a:defRPr>
            </a:lvl4pPr>
            <a:lvl5pPr lvl="4" rtl="0">
              <a:spcBef>
                <a:spcPts val="0"/>
              </a:spcBef>
              <a:spcAft>
                <a:spcPts val="0"/>
              </a:spcAft>
              <a:buSzPts val="4100"/>
              <a:buNone/>
              <a:defRPr>
                <a:latin typeface="Catamaran"/>
                <a:ea typeface="Catamaran"/>
                <a:cs typeface="Catamaran"/>
                <a:sym typeface="Catamaran"/>
              </a:defRPr>
            </a:lvl5pPr>
            <a:lvl6pPr lvl="5" rtl="0">
              <a:spcBef>
                <a:spcPts val="0"/>
              </a:spcBef>
              <a:spcAft>
                <a:spcPts val="0"/>
              </a:spcAft>
              <a:buSzPts val="4100"/>
              <a:buNone/>
              <a:defRPr>
                <a:latin typeface="Catamaran"/>
                <a:ea typeface="Catamaran"/>
                <a:cs typeface="Catamaran"/>
                <a:sym typeface="Catamaran"/>
              </a:defRPr>
            </a:lvl6pPr>
            <a:lvl7pPr lvl="6" rtl="0">
              <a:spcBef>
                <a:spcPts val="0"/>
              </a:spcBef>
              <a:spcAft>
                <a:spcPts val="0"/>
              </a:spcAft>
              <a:buSzPts val="4100"/>
              <a:buNone/>
              <a:defRPr>
                <a:latin typeface="Catamaran"/>
                <a:ea typeface="Catamaran"/>
                <a:cs typeface="Catamaran"/>
                <a:sym typeface="Catamaran"/>
              </a:defRPr>
            </a:lvl7pPr>
            <a:lvl8pPr lvl="7" rtl="0">
              <a:spcBef>
                <a:spcPts val="0"/>
              </a:spcBef>
              <a:spcAft>
                <a:spcPts val="0"/>
              </a:spcAft>
              <a:buSzPts val="4100"/>
              <a:buNone/>
              <a:defRPr>
                <a:latin typeface="Catamaran"/>
                <a:ea typeface="Catamaran"/>
                <a:cs typeface="Catamaran"/>
                <a:sym typeface="Catamaran"/>
              </a:defRPr>
            </a:lvl8pPr>
            <a:lvl9pPr lvl="8" rtl="0">
              <a:spcBef>
                <a:spcPts val="0"/>
              </a:spcBef>
              <a:spcAft>
                <a:spcPts val="0"/>
              </a:spcAft>
              <a:buSzPts val="4100"/>
              <a:buNone/>
              <a:defRPr>
                <a:latin typeface="Catamaran"/>
                <a:ea typeface="Catamaran"/>
                <a:cs typeface="Catamaran"/>
                <a:sym typeface="Catamaran"/>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9">
    <p:spTree>
      <p:nvGrpSpPr>
        <p:cNvPr id="174" name="Shape 174"/>
        <p:cNvGrpSpPr/>
        <p:nvPr/>
      </p:nvGrpSpPr>
      <p:grpSpPr>
        <a:xfrm>
          <a:off x="0" y="0"/>
          <a:ext cx="0" cy="0"/>
          <a:chOff x="0" y="0"/>
          <a:chExt cx="0" cy="0"/>
        </a:xfrm>
      </p:grpSpPr>
      <p:sp>
        <p:nvSpPr>
          <p:cNvPr id="175" name="Google Shape;175;p28"/>
          <p:cNvSpPr/>
          <p:nvPr/>
        </p:nvSpPr>
        <p:spPr>
          <a:xfrm rot="5399455">
            <a:off x="-5456102" y="1101875"/>
            <a:ext cx="15125400" cy="43926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8"/>
          <p:cNvSpPr/>
          <p:nvPr/>
        </p:nvSpPr>
        <p:spPr>
          <a:xfrm flipH="1" rot="7927565">
            <a:off x="2252299" y="2285486"/>
            <a:ext cx="579637" cy="241921"/>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8"/>
          <p:cNvSpPr/>
          <p:nvPr/>
        </p:nvSpPr>
        <p:spPr>
          <a:xfrm rot="-1631627">
            <a:off x="295472" y="931618"/>
            <a:ext cx="489058" cy="204076"/>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8"/>
          <p:cNvSpPr/>
          <p:nvPr/>
        </p:nvSpPr>
        <p:spPr>
          <a:xfrm flipH="1" rot="-5399499">
            <a:off x="3783294" y="1696675"/>
            <a:ext cx="8231700" cy="3098100"/>
          </a:xfrm>
          <a:prstGeom prst="triangle">
            <a:avLst>
              <a:gd fmla="val 3337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8"/>
          <p:cNvSpPr/>
          <p:nvPr/>
        </p:nvSpPr>
        <p:spPr>
          <a:xfrm flipH="1" rot="10800000">
            <a:off x="7043794" y="3484328"/>
            <a:ext cx="568200" cy="3039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8"/>
          <p:cNvSpPr/>
          <p:nvPr/>
        </p:nvSpPr>
        <p:spPr>
          <a:xfrm flipH="1" rot="-9064387">
            <a:off x="5647909" y="4453399"/>
            <a:ext cx="862737" cy="359862"/>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8"/>
          <p:cNvSpPr/>
          <p:nvPr/>
        </p:nvSpPr>
        <p:spPr>
          <a:xfrm flipH="1">
            <a:off x="7708619" y="1304701"/>
            <a:ext cx="321600" cy="171900"/>
          </a:xfrm>
          <a:prstGeom prst="triangle">
            <a:avLst>
              <a:gd fmla="val 4409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8"/>
          <p:cNvSpPr/>
          <p:nvPr/>
        </p:nvSpPr>
        <p:spPr>
          <a:xfrm flipH="1" rot="-376090">
            <a:off x="4281592" y="1689367"/>
            <a:ext cx="579766" cy="242044"/>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8"/>
          <p:cNvSpPr txBox="1"/>
          <p:nvPr>
            <p:ph type="title"/>
          </p:nvPr>
        </p:nvSpPr>
        <p:spPr>
          <a:xfrm>
            <a:off x="540000" y="491400"/>
            <a:ext cx="8100000" cy="9693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84" name="Google Shape;184;p28"/>
          <p:cNvSpPr txBox="1"/>
          <p:nvPr>
            <p:ph idx="1" type="subTitle"/>
          </p:nvPr>
        </p:nvSpPr>
        <p:spPr>
          <a:xfrm>
            <a:off x="844800" y="3352200"/>
            <a:ext cx="1914000" cy="10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Design 2">
  <p:cSld name="CUSTOM_9_1">
    <p:spTree>
      <p:nvGrpSpPr>
        <p:cNvPr id="185" name="Shape 185"/>
        <p:cNvGrpSpPr/>
        <p:nvPr/>
      </p:nvGrpSpPr>
      <p:grpSpPr>
        <a:xfrm>
          <a:off x="0" y="0"/>
          <a:ext cx="0" cy="0"/>
          <a:chOff x="0" y="0"/>
          <a:chExt cx="0" cy="0"/>
        </a:xfrm>
      </p:grpSpPr>
      <p:sp>
        <p:nvSpPr>
          <p:cNvPr id="186" name="Google Shape;186;p29"/>
          <p:cNvSpPr/>
          <p:nvPr/>
        </p:nvSpPr>
        <p:spPr>
          <a:xfrm rot="3599646">
            <a:off x="-1179039" y="2803579"/>
            <a:ext cx="6183096" cy="2327088"/>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9"/>
          <p:cNvSpPr/>
          <p:nvPr/>
        </p:nvSpPr>
        <p:spPr>
          <a:xfrm flipH="1" rot="-10799393">
            <a:off x="1464075" y="-3417"/>
            <a:ext cx="8496300" cy="19980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9"/>
          <p:cNvSpPr/>
          <p:nvPr/>
        </p:nvSpPr>
        <p:spPr>
          <a:xfrm rot="8271839">
            <a:off x="8029111" y="2669652"/>
            <a:ext cx="386351" cy="161422"/>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9"/>
          <p:cNvSpPr/>
          <p:nvPr/>
        </p:nvSpPr>
        <p:spPr>
          <a:xfrm rot="5400000">
            <a:off x="451794" y="894324"/>
            <a:ext cx="378900" cy="2025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9"/>
          <p:cNvSpPr/>
          <p:nvPr/>
        </p:nvSpPr>
        <p:spPr>
          <a:xfrm rot="3664910">
            <a:off x="2227189" y="1655151"/>
            <a:ext cx="575110" cy="239957"/>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9"/>
          <p:cNvSpPr/>
          <p:nvPr/>
        </p:nvSpPr>
        <p:spPr>
          <a:xfrm rot="-5400000">
            <a:off x="6737501" y="4245443"/>
            <a:ext cx="214500" cy="114600"/>
          </a:xfrm>
          <a:prstGeom prst="triangle">
            <a:avLst>
              <a:gd fmla="val 4409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9"/>
          <p:cNvSpPr/>
          <p:nvPr/>
        </p:nvSpPr>
        <p:spPr>
          <a:xfrm flipH="1" rot="-3767358">
            <a:off x="7404303" y="1083032"/>
            <a:ext cx="726276" cy="302833"/>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9"/>
          <p:cNvSpPr txBox="1"/>
          <p:nvPr>
            <p:ph type="title"/>
          </p:nvPr>
        </p:nvSpPr>
        <p:spPr>
          <a:xfrm>
            <a:off x="540000" y="491400"/>
            <a:ext cx="8100000" cy="9693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94" name="Google Shape;194;p29"/>
          <p:cNvSpPr txBox="1"/>
          <p:nvPr>
            <p:ph idx="1" type="subTitle"/>
          </p:nvPr>
        </p:nvSpPr>
        <p:spPr>
          <a:xfrm>
            <a:off x="844800" y="3352200"/>
            <a:ext cx="1914000" cy="10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9_1_1">
    <p:spTree>
      <p:nvGrpSpPr>
        <p:cNvPr id="195" name="Shape 195"/>
        <p:cNvGrpSpPr/>
        <p:nvPr/>
      </p:nvGrpSpPr>
      <p:grpSpPr>
        <a:xfrm>
          <a:off x="0" y="0"/>
          <a:ext cx="0" cy="0"/>
          <a:chOff x="0" y="0"/>
          <a:chExt cx="0" cy="0"/>
        </a:xfrm>
      </p:grpSpPr>
      <p:sp>
        <p:nvSpPr>
          <p:cNvPr id="196" name="Google Shape;196;p30"/>
          <p:cNvSpPr/>
          <p:nvPr/>
        </p:nvSpPr>
        <p:spPr>
          <a:xfrm rot="-1800354">
            <a:off x="-498589" y="-922996"/>
            <a:ext cx="6183096" cy="2327088"/>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0"/>
          <p:cNvSpPr/>
          <p:nvPr/>
        </p:nvSpPr>
        <p:spPr>
          <a:xfrm>
            <a:off x="7381360" y="719988"/>
            <a:ext cx="378900" cy="2025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0"/>
          <p:cNvSpPr/>
          <p:nvPr/>
        </p:nvSpPr>
        <p:spPr>
          <a:xfrm rot="-545">
            <a:off x="-3428352" y="2572950"/>
            <a:ext cx="15125400" cy="43926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p:nvPr/>
        </p:nvSpPr>
        <p:spPr>
          <a:xfrm flipH="1" rot="2527565">
            <a:off x="7280976" y="2523020"/>
            <a:ext cx="579637" cy="241921"/>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0"/>
          <p:cNvSpPr/>
          <p:nvPr/>
        </p:nvSpPr>
        <p:spPr>
          <a:xfrm rot="-7031627">
            <a:off x="4907401" y="4395684"/>
            <a:ext cx="489058" cy="204076"/>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txBox="1"/>
          <p:nvPr>
            <p:ph type="title"/>
          </p:nvPr>
        </p:nvSpPr>
        <p:spPr>
          <a:xfrm>
            <a:off x="540000" y="491400"/>
            <a:ext cx="8100000" cy="9693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02" name="Google Shape;202;p30"/>
          <p:cNvSpPr txBox="1"/>
          <p:nvPr>
            <p:ph idx="1" type="subTitle"/>
          </p:nvPr>
        </p:nvSpPr>
        <p:spPr>
          <a:xfrm>
            <a:off x="6613800" y="3352200"/>
            <a:ext cx="1914000" cy="10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rot="10800000">
            <a:off x="2334300" y="-8250"/>
            <a:ext cx="6809700" cy="38979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flipH="1">
            <a:off x="6953400" y="3889650"/>
            <a:ext cx="2190600" cy="1254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a:spcBef>
                <a:spcPts val="0"/>
              </a:spcBef>
              <a:spcAft>
                <a:spcPts val="0"/>
              </a:spcAft>
              <a:buSzPts val="4100"/>
              <a:buNone/>
              <a:defRPr/>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p:txBody>
      </p:sp>
      <p:sp>
        <p:nvSpPr>
          <p:cNvPr id="23" name="Google Shape;23;p4"/>
          <p:cNvSpPr txBox="1"/>
          <p:nvPr>
            <p:ph idx="1" type="body"/>
          </p:nvPr>
        </p:nvSpPr>
        <p:spPr>
          <a:xfrm>
            <a:off x="622000" y="1357200"/>
            <a:ext cx="7784700" cy="3495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AutoNum type="arabicPeriod"/>
              <a:defRPr sz="1100"/>
            </a:lvl1pPr>
            <a:lvl2pPr indent="-317500" lvl="1" marL="914400" rtl="0">
              <a:spcBef>
                <a:spcPts val="1600"/>
              </a:spcBef>
              <a:spcAft>
                <a:spcPts val="0"/>
              </a:spcAft>
              <a:buSzPts val="1400"/>
              <a:buAutoNum type="alphaLcPeriod"/>
              <a:defRPr/>
            </a:lvl2pPr>
            <a:lvl3pPr indent="-317500" lvl="2" marL="1371600" rtl="0">
              <a:spcBef>
                <a:spcPts val="1600"/>
              </a:spcBef>
              <a:spcAft>
                <a:spcPts val="0"/>
              </a:spcAft>
              <a:buSzPts val="1400"/>
              <a:buAutoNum type="romanLcPeriod"/>
              <a:defRPr/>
            </a:lvl3pPr>
            <a:lvl4pPr indent="-317500" lvl="3" marL="1828800" rtl="0">
              <a:spcBef>
                <a:spcPts val="160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4">
  <p:cSld name="CUSTOM_8">
    <p:spTree>
      <p:nvGrpSpPr>
        <p:cNvPr id="203" name="Shape 203"/>
        <p:cNvGrpSpPr/>
        <p:nvPr/>
      </p:nvGrpSpPr>
      <p:grpSpPr>
        <a:xfrm>
          <a:off x="0" y="0"/>
          <a:ext cx="0" cy="0"/>
          <a:chOff x="0" y="0"/>
          <a:chExt cx="0" cy="0"/>
        </a:xfrm>
      </p:grpSpPr>
      <p:sp>
        <p:nvSpPr>
          <p:cNvPr id="204" name="Google Shape;204;p31"/>
          <p:cNvSpPr/>
          <p:nvPr/>
        </p:nvSpPr>
        <p:spPr>
          <a:xfrm rot="-5400000">
            <a:off x="5379100" y="1380000"/>
            <a:ext cx="5149500" cy="238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1"/>
          <p:cNvSpPr/>
          <p:nvPr/>
        </p:nvSpPr>
        <p:spPr>
          <a:xfrm flipH="1" rot="5400454">
            <a:off x="-1715103" y="2314500"/>
            <a:ext cx="4545900" cy="1115100"/>
          </a:xfrm>
          <a:prstGeom prst="triangle">
            <a:avLst>
              <a:gd fmla="val 209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1"/>
          <p:cNvSpPr txBox="1"/>
          <p:nvPr>
            <p:ph idx="1" type="subTitle"/>
          </p:nvPr>
        </p:nvSpPr>
        <p:spPr>
          <a:xfrm>
            <a:off x="1054050" y="1544250"/>
            <a:ext cx="2967900" cy="966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gn="ctr">
              <a:spcBef>
                <a:spcPts val="1600"/>
              </a:spcBef>
              <a:spcAft>
                <a:spcPts val="0"/>
              </a:spcAft>
              <a:buSzPts val="1600"/>
              <a:buNone/>
              <a:defRPr sz="1600"/>
            </a:lvl2pPr>
            <a:lvl3pPr lvl="2" algn="ctr">
              <a:spcBef>
                <a:spcPts val="1600"/>
              </a:spcBef>
              <a:spcAft>
                <a:spcPts val="0"/>
              </a:spcAft>
              <a:buSzPts val="1600"/>
              <a:buNone/>
              <a:defRPr sz="1600"/>
            </a:lvl3pPr>
            <a:lvl4pPr lvl="3" algn="ctr">
              <a:spcBef>
                <a:spcPts val="1600"/>
              </a:spcBef>
              <a:spcAft>
                <a:spcPts val="0"/>
              </a:spcAft>
              <a:buSzPts val="1600"/>
              <a:buNone/>
              <a:defRPr sz="1600"/>
            </a:lvl4pPr>
            <a:lvl5pPr lvl="4" algn="ctr">
              <a:spcBef>
                <a:spcPts val="1600"/>
              </a:spcBef>
              <a:spcAft>
                <a:spcPts val="0"/>
              </a:spcAft>
              <a:buSzPts val="1600"/>
              <a:buNone/>
              <a:defRPr sz="1600"/>
            </a:lvl5pPr>
            <a:lvl6pPr lvl="5" algn="ctr">
              <a:spcBef>
                <a:spcPts val="1600"/>
              </a:spcBef>
              <a:spcAft>
                <a:spcPts val="0"/>
              </a:spcAft>
              <a:buSzPts val="1600"/>
              <a:buNone/>
              <a:defRPr sz="1600"/>
            </a:lvl6pPr>
            <a:lvl7pPr lvl="6" algn="ctr">
              <a:spcBef>
                <a:spcPts val="1600"/>
              </a:spcBef>
              <a:spcAft>
                <a:spcPts val="0"/>
              </a:spcAft>
              <a:buSzPts val="1600"/>
              <a:buNone/>
              <a:defRPr sz="1600"/>
            </a:lvl7pPr>
            <a:lvl8pPr lvl="7" algn="ctr">
              <a:spcBef>
                <a:spcPts val="1600"/>
              </a:spcBef>
              <a:spcAft>
                <a:spcPts val="0"/>
              </a:spcAft>
              <a:buSzPts val="1600"/>
              <a:buNone/>
              <a:defRPr sz="1600"/>
            </a:lvl8pPr>
            <a:lvl9pPr lvl="8" algn="ctr">
              <a:spcBef>
                <a:spcPts val="1600"/>
              </a:spcBef>
              <a:spcAft>
                <a:spcPts val="1600"/>
              </a:spcAft>
              <a:buSzPts val="1600"/>
              <a:buNone/>
              <a:defRPr sz="1600"/>
            </a:lvl9pPr>
          </a:lstStyle>
          <a:p/>
        </p:txBody>
      </p:sp>
      <p:sp>
        <p:nvSpPr>
          <p:cNvPr id="207" name="Google Shape;207;p31"/>
          <p:cNvSpPr txBox="1"/>
          <p:nvPr>
            <p:ph type="title"/>
          </p:nvPr>
        </p:nvSpPr>
        <p:spPr>
          <a:xfrm>
            <a:off x="823550" y="491400"/>
            <a:ext cx="75330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5">
  <p:cSld name="CUSTOM_8_1">
    <p:spTree>
      <p:nvGrpSpPr>
        <p:cNvPr id="208" name="Shape 208"/>
        <p:cNvGrpSpPr/>
        <p:nvPr/>
      </p:nvGrpSpPr>
      <p:grpSpPr>
        <a:xfrm>
          <a:off x="0" y="0"/>
          <a:ext cx="0" cy="0"/>
          <a:chOff x="0" y="0"/>
          <a:chExt cx="0" cy="0"/>
        </a:xfrm>
      </p:grpSpPr>
      <p:sp>
        <p:nvSpPr>
          <p:cNvPr id="209" name="Google Shape;209;p32"/>
          <p:cNvSpPr/>
          <p:nvPr/>
        </p:nvSpPr>
        <p:spPr>
          <a:xfrm rot="-5400454">
            <a:off x="6313047" y="2314500"/>
            <a:ext cx="4545900" cy="1115100"/>
          </a:xfrm>
          <a:prstGeom prst="triangle">
            <a:avLst>
              <a:gd fmla="val 209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2"/>
          <p:cNvSpPr/>
          <p:nvPr/>
        </p:nvSpPr>
        <p:spPr>
          <a:xfrm flipH="1" rot="5400000">
            <a:off x="-1384500" y="1380000"/>
            <a:ext cx="5149500" cy="238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2"/>
          <p:cNvSpPr txBox="1"/>
          <p:nvPr>
            <p:ph idx="1" type="subTitle"/>
          </p:nvPr>
        </p:nvSpPr>
        <p:spPr>
          <a:xfrm>
            <a:off x="5122050" y="1544250"/>
            <a:ext cx="2967900" cy="966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ctr">
              <a:spcBef>
                <a:spcPts val="160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212" name="Google Shape;212;p32"/>
          <p:cNvSpPr txBox="1"/>
          <p:nvPr>
            <p:ph type="title"/>
          </p:nvPr>
        </p:nvSpPr>
        <p:spPr>
          <a:xfrm>
            <a:off x="823450" y="491400"/>
            <a:ext cx="75330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bg>
      <p:bgPr>
        <a:solidFill>
          <a:schemeClr val="lt1"/>
        </a:solidFill>
      </p:bgPr>
    </p:bg>
    <p:spTree>
      <p:nvGrpSpPr>
        <p:cNvPr id="213" name="Shape 213"/>
        <p:cNvGrpSpPr/>
        <p:nvPr/>
      </p:nvGrpSpPr>
      <p:grpSpPr>
        <a:xfrm>
          <a:off x="0" y="0"/>
          <a:ext cx="0" cy="0"/>
          <a:chOff x="0" y="0"/>
          <a:chExt cx="0" cy="0"/>
        </a:xfrm>
      </p:grpSpPr>
      <p:sp>
        <p:nvSpPr>
          <p:cNvPr id="214" name="Google Shape;214;p33"/>
          <p:cNvSpPr/>
          <p:nvPr/>
        </p:nvSpPr>
        <p:spPr>
          <a:xfrm flipH="1">
            <a:off x="2732800" y="1468200"/>
            <a:ext cx="6420300" cy="36753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3"/>
          <p:cNvSpPr/>
          <p:nvPr/>
        </p:nvSpPr>
        <p:spPr>
          <a:xfrm rot="5400000">
            <a:off x="-584250" y="584250"/>
            <a:ext cx="2732700" cy="15642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3"/>
          <p:cNvSpPr txBox="1"/>
          <p:nvPr>
            <p:ph idx="1" type="subTitle"/>
          </p:nvPr>
        </p:nvSpPr>
        <p:spPr>
          <a:xfrm>
            <a:off x="616200" y="1626750"/>
            <a:ext cx="3369600" cy="152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7" name="Google Shape;217;p33"/>
          <p:cNvSpPr txBox="1"/>
          <p:nvPr>
            <p:ph type="title"/>
          </p:nvPr>
        </p:nvSpPr>
        <p:spPr>
          <a:xfrm>
            <a:off x="616200" y="491400"/>
            <a:ext cx="4032000" cy="947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sz="60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18" name="Google Shape;218;p33"/>
          <p:cNvSpPr txBox="1"/>
          <p:nvPr/>
        </p:nvSpPr>
        <p:spPr>
          <a:xfrm>
            <a:off x="616200" y="3832375"/>
            <a:ext cx="3579300" cy="76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solidFill>
                  <a:schemeClr val="dk1"/>
                </a:solidFill>
                <a:latin typeface="Libre Franklin"/>
                <a:ea typeface="Libre Franklin"/>
                <a:cs typeface="Libre Franklin"/>
                <a:sym typeface="Libre Franklin"/>
              </a:rPr>
              <a:t>CREDITS: This presentation template was created by </a:t>
            </a:r>
            <a:r>
              <a:rPr b="1" lang="en-GB" sz="1200">
                <a:solidFill>
                  <a:schemeClr val="dk1"/>
                </a:solidFill>
                <a:uFill>
                  <a:noFill/>
                </a:uFill>
                <a:latin typeface="Libre Franklin"/>
                <a:ea typeface="Libre Franklin"/>
                <a:cs typeface="Libre Franklin"/>
                <a:sym typeface="Libre Franklin"/>
                <a:hlinkClick r:id="rId2">
                  <a:extLst>
                    <a:ext uri="{A12FA001-AC4F-418D-AE19-62706E023703}">
                      <ahyp:hlinkClr val="tx"/>
                    </a:ext>
                  </a:extLst>
                </a:hlinkClick>
              </a:rPr>
              <a:t>Slidesgo</a:t>
            </a:r>
            <a:r>
              <a:rPr lang="en-GB" sz="1200">
                <a:solidFill>
                  <a:schemeClr val="dk1"/>
                </a:solidFill>
                <a:latin typeface="Libre Franklin"/>
                <a:ea typeface="Libre Franklin"/>
                <a:cs typeface="Libre Franklin"/>
                <a:sym typeface="Libre Franklin"/>
              </a:rPr>
              <a:t>, including icons by </a:t>
            </a:r>
            <a:r>
              <a:rPr b="1" lang="en-GB" sz="1200">
                <a:solidFill>
                  <a:schemeClr val="dk1"/>
                </a:solidFill>
                <a:uFill>
                  <a:noFill/>
                </a:uFill>
                <a:latin typeface="Libre Franklin"/>
                <a:ea typeface="Libre Franklin"/>
                <a:cs typeface="Libre Franklin"/>
                <a:sym typeface="Libre Franklin"/>
                <a:hlinkClick r:id="rId3">
                  <a:extLst>
                    <a:ext uri="{A12FA001-AC4F-418D-AE19-62706E023703}">
                      <ahyp:hlinkClr val="tx"/>
                    </a:ext>
                  </a:extLst>
                </a:hlinkClick>
              </a:rPr>
              <a:t>Flaticon</a:t>
            </a:r>
            <a:r>
              <a:rPr lang="en-GB" sz="1200">
                <a:solidFill>
                  <a:schemeClr val="dk1"/>
                </a:solidFill>
                <a:latin typeface="Libre Franklin"/>
                <a:ea typeface="Libre Franklin"/>
                <a:cs typeface="Libre Franklin"/>
                <a:sym typeface="Libre Franklin"/>
              </a:rPr>
              <a:t>, infographics &amp; images by </a:t>
            </a:r>
            <a:r>
              <a:rPr b="1" lang="en-GB" sz="1200">
                <a:solidFill>
                  <a:schemeClr val="dk1"/>
                </a:solidFill>
                <a:uFill>
                  <a:noFill/>
                </a:uFill>
                <a:latin typeface="Libre Franklin"/>
                <a:ea typeface="Libre Franklin"/>
                <a:cs typeface="Libre Franklin"/>
                <a:sym typeface="Libre Franklin"/>
                <a:hlinkClick r:id="rId4">
                  <a:extLst>
                    <a:ext uri="{A12FA001-AC4F-418D-AE19-62706E023703}">
                      <ahyp:hlinkClr val="tx"/>
                    </a:ext>
                  </a:extLst>
                </a:hlinkClick>
              </a:rPr>
              <a:t>Freepik </a:t>
            </a:r>
            <a:r>
              <a:rPr lang="en-GB" sz="1200">
                <a:solidFill>
                  <a:schemeClr val="dk1"/>
                </a:solidFill>
                <a:latin typeface="Libre Franklin"/>
                <a:ea typeface="Libre Franklin"/>
                <a:cs typeface="Libre Franklin"/>
                <a:sym typeface="Libre Franklin"/>
              </a:rPr>
              <a:t>and illustrations by </a:t>
            </a:r>
            <a:r>
              <a:rPr b="1" lang="en-GB" sz="1200">
                <a:solidFill>
                  <a:schemeClr val="dk1"/>
                </a:solidFill>
                <a:uFill>
                  <a:noFill/>
                </a:uFill>
                <a:latin typeface="Libre Franklin"/>
                <a:ea typeface="Libre Franklin"/>
                <a:cs typeface="Libre Franklin"/>
                <a:sym typeface="Libre Franklin"/>
                <a:hlinkClick r:id="rId5">
                  <a:extLst>
                    <a:ext uri="{A12FA001-AC4F-418D-AE19-62706E023703}">
                      <ahyp:hlinkClr val="tx"/>
                    </a:ext>
                  </a:extLst>
                </a:hlinkClick>
              </a:rPr>
              <a:t>Stories</a:t>
            </a:r>
            <a:endParaRPr b="1" sz="1200">
              <a:solidFill>
                <a:schemeClr val="dk1"/>
              </a:solidFill>
              <a:latin typeface="Libre Franklin"/>
              <a:ea typeface="Libre Franklin"/>
              <a:cs typeface="Libre Franklin"/>
              <a:sym typeface="Libre Franklin"/>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7">
    <p:spTree>
      <p:nvGrpSpPr>
        <p:cNvPr id="219" name="Shape 219"/>
        <p:cNvGrpSpPr/>
        <p:nvPr/>
      </p:nvGrpSpPr>
      <p:grpSpPr>
        <a:xfrm>
          <a:off x="0" y="0"/>
          <a:ext cx="0" cy="0"/>
          <a:chOff x="0" y="0"/>
          <a:chExt cx="0" cy="0"/>
        </a:xfrm>
      </p:grpSpPr>
      <p:sp>
        <p:nvSpPr>
          <p:cNvPr id="220" name="Google Shape;220;p34"/>
          <p:cNvSpPr/>
          <p:nvPr/>
        </p:nvSpPr>
        <p:spPr>
          <a:xfrm flipH="1" rot="-10799546">
            <a:off x="-2" y="300"/>
            <a:ext cx="4545900" cy="1131600"/>
          </a:xfrm>
          <a:prstGeom prst="triangle">
            <a:avLst>
              <a:gd fmla="val 2944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4"/>
          <p:cNvSpPr txBox="1"/>
          <p:nvPr>
            <p:ph idx="1" type="body"/>
          </p:nvPr>
        </p:nvSpPr>
        <p:spPr>
          <a:xfrm>
            <a:off x="4572000" y="1544250"/>
            <a:ext cx="3761700" cy="286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2" name="Google Shape;222;p34"/>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23" name="Google Shape;223;p34"/>
          <p:cNvSpPr txBox="1"/>
          <p:nvPr>
            <p:ph idx="2" type="body"/>
          </p:nvPr>
        </p:nvSpPr>
        <p:spPr>
          <a:xfrm>
            <a:off x="540000" y="1544250"/>
            <a:ext cx="4032000" cy="2865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4" name="Google Shape;224;p34"/>
          <p:cNvSpPr/>
          <p:nvPr/>
        </p:nvSpPr>
        <p:spPr>
          <a:xfrm rot="-5400000">
            <a:off x="7422000" y="34215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7_1">
    <p:spTree>
      <p:nvGrpSpPr>
        <p:cNvPr id="225" name="Shape 225"/>
        <p:cNvGrpSpPr/>
        <p:nvPr/>
      </p:nvGrpSpPr>
      <p:grpSpPr>
        <a:xfrm>
          <a:off x="0" y="0"/>
          <a:ext cx="0" cy="0"/>
          <a:chOff x="0" y="0"/>
          <a:chExt cx="0" cy="0"/>
        </a:xfrm>
      </p:grpSpPr>
      <p:sp>
        <p:nvSpPr>
          <p:cNvPr id="226" name="Google Shape;226;p35"/>
          <p:cNvSpPr/>
          <p:nvPr/>
        </p:nvSpPr>
        <p:spPr>
          <a:xfrm>
            <a:off x="0" y="3674700"/>
            <a:ext cx="2568600" cy="14706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5"/>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28" name="Google Shape;228;p35"/>
          <p:cNvSpPr txBox="1"/>
          <p:nvPr>
            <p:ph idx="1" type="body"/>
          </p:nvPr>
        </p:nvSpPr>
        <p:spPr>
          <a:xfrm>
            <a:off x="4516250" y="1544250"/>
            <a:ext cx="4123800" cy="2865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sz="16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9" name="Google Shape;229;p35"/>
          <p:cNvSpPr txBox="1"/>
          <p:nvPr>
            <p:ph idx="2" type="subTitle"/>
          </p:nvPr>
        </p:nvSpPr>
        <p:spPr>
          <a:xfrm>
            <a:off x="616225" y="1544250"/>
            <a:ext cx="2967900" cy="966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30" name="Google Shape;230;p35"/>
          <p:cNvSpPr txBox="1"/>
          <p:nvPr>
            <p:ph idx="3" type="subTitle"/>
          </p:nvPr>
        </p:nvSpPr>
        <p:spPr>
          <a:xfrm>
            <a:off x="616225" y="2456000"/>
            <a:ext cx="1866600" cy="4950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200">
                <a:solidFill>
                  <a:schemeClr val="dk1"/>
                </a:solidFill>
                <a:latin typeface="Be Vietnam"/>
                <a:ea typeface="Be Vietnam"/>
                <a:cs typeface="Be Vietnam"/>
                <a:sym typeface="Be Vietnam"/>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31" name="Google Shape;231;p35"/>
          <p:cNvSpPr/>
          <p:nvPr/>
        </p:nvSpPr>
        <p:spPr>
          <a:xfrm rot="10800000">
            <a:off x="695370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CUSTOM_19">
    <p:spTree>
      <p:nvGrpSpPr>
        <p:cNvPr id="232" name="Shape 232"/>
        <p:cNvGrpSpPr/>
        <p:nvPr/>
      </p:nvGrpSpPr>
      <p:grpSpPr>
        <a:xfrm>
          <a:off x="0" y="0"/>
          <a:ext cx="0" cy="0"/>
          <a:chOff x="0" y="0"/>
          <a:chExt cx="0" cy="0"/>
        </a:xfrm>
      </p:grpSpPr>
      <p:sp>
        <p:nvSpPr>
          <p:cNvPr id="233" name="Google Shape;233;p36"/>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6"/>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6"/>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36" name="Google Shape;236;p36"/>
          <p:cNvSpPr txBox="1"/>
          <p:nvPr>
            <p:ph idx="1" type="body"/>
          </p:nvPr>
        </p:nvSpPr>
        <p:spPr>
          <a:xfrm>
            <a:off x="616200" y="1391850"/>
            <a:ext cx="7952400" cy="4905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MON slide">
  <p:cSld name="PPTMON slide">
    <p:spTree>
      <p:nvGrpSpPr>
        <p:cNvPr id="237" name="Shape 237"/>
        <p:cNvGrpSpPr/>
        <p:nvPr/>
      </p:nvGrpSpPr>
      <p:grpSpPr>
        <a:xfrm>
          <a:off x="0" y="0"/>
          <a:ext cx="0" cy="0"/>
          <a:chOff x="0" y="0"/>
          <a:chExt cx="0" cy="0"/>
        </a:xfrm>
      </p:grpSpPr>
      <p:pic>
        <p:nvPicPr>
          <p:cNvPr id="238" name="Google Shape;238;p37">
            <a:hlinkClick r:id="rId2"/>
          </p:cNvPr>
          <p:cNvPicPr preferRelativeResize="0"/>
          <p:nvPr/>
        </p:nvPicPr>
        <p:blipFill rotWithShape="1">
          <a:blip r:embed="rId3">
            <a:alphaModFix/>
          </a:blip>
          <a:srcRect b="0" l="0" r="0" t="0"/>
          <a:stretch/>
        </p:blipFill>
        <p:spPr>
          <a:xfrm>
            <a:off x="4235427" y="5297943"/>
            <a:ext cx="1853806" cy="142875"/>
          </a:xfrm>
          <a:prstGeom prst="rect">
            <a:avLst/>
          </a:prstGeom>
          <a:noFill/>
          <a:ln>
            <a:noFill/>
          </a:ln>
        </p:spPr>
      </p:pic>
      <p:sp>
        <p:nvSpPr>
          <p:cNvPr id="239" name="Google Shape;239;p37"/>
          <p:cNvSpPr txBox="1"/>
          <p:nvPr/>
        </p:nvSpPr>
        <p:spPr>
          <a:xfrm>
            <a:off x="3054769" y="5297943"/>
            <a:ext cx="2018100" cy="184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800"/>
              <a:buFont typeface="Arial"/>
              <a:buNone/>
            </a:pPr>
            <a:r>
              <a:rPr b="0" i="0" lang="en-GB" sz="800" u="sng" cap="none" strike="noStrike">
                <a:solidFill>
                  <a:schemeClr val="hlink"/>
                </a:solidFill>
                <a:latin typeface="Arial"/>
                <a:ea typeface="Arial"/>
                <a:cs typeface="Arial"/>
                <a:sym typeface="Arial"/>
                <a:hlinkClick r:id="rId4"/>
              </a:rPr>
              <a:t>Presentation template by</a:t>
            </a:r>
            <a:endParaRPr b="0" i="0" sz="800" u="none" cap="none" strike="noStrik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PPTMON slide">
  <p:cSld name="10_PPTMON slide">
    <p:bg>
      <p:bgPr>
        <a:solidFill>
          <a:schemeClr val="lt1"/>
        </a:solidFill>
      </p:bgPr>
    </p:bg>
    <p:spTree>
      <p:nvGrpSpPr>
        <p:cNvPr id="240" name="Shape 240"/>
        <p:cNvGrpSpPr/>
        <p:nvPr/>
      </p:nvGrpSpPr>
      <p:grpSpPr>
        <a:xfrm>
          <a:off x="0" y="0"/>
          <a:ext cx="0" cy="0"/>
          <a:chOff x="0" y="0"/>
          <a:chExt cx="0" cy="0"/>
        </a:xfrm>
      </p:grpSpPr>
      <p:pic>
        <p:nvPicPr>
          <p:cNvPr id="241" name="Google Shape;241;p38">
            <a:hlinkClick r:id="rId2"/>
          </p:cNvPr>
          <p:cNvPicPr preferRelativeResize="0"/>
          <p:nvPr/>
        </p:nvPicPr>
        <p:blipFill rotWithShape="1">
          <a:blip r:embed="rId3">
            <a:alphaModFix/>
          </a:blip>
          <a:srcRect b="0" l="0" r="0" t="0"/>
          <a:stretch/>
        </p:blipFill>
        <p:spPr>
          <a:xfrm>
            <a:off x="4235427" y="5297943"/>
            <a:ext cx="1853806" cy="142875"/>
          </a:xfrm>
          <a:prstGeom prst="rect">
            <a:avLst/>
          </a:prstGeom>
          <a:noFill/>
          <a:ln>
            <a:noFill/>
          </a:ln>
        </p:spPr>
      </p:pic>
      <p:sp>
        <p:nvSpPr>
          <p:cNvPr id="242" name="Google Shape;242;p38"/>
          <p:cNvSpPr txBox="1"/>
          <p:nvPr/>
        </p:nvSpPr>
        <p:spPr>
          <a:xfrm>
            <a:off x="3054769" y="5297943"/>
            <a:ext cx="2018100" cy="184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800"/>
              <a:buFont typeface="Arial"/>
              <a:buNone/>
            </a:pPr>
            <a:r>
              <a:rPr b="0" i="0" lang="en-GB" sz="800" u="sng" cap="none" strike="noStrike">
                <a:solidFill>
                  <a:schemeClr val="hlink"/>
                </a:solidFill>
                <a:latin typeface="Arial"/>
                <a:ea typeface="Arial"/>
                <a:cs typeface="Arial"/>
                <a:sym typeface="Arial"/>
                <a:hlinkClick r:id="rId4"/>
              </a:rPr>
              <a:t>Presentation template by</a:t>
            </a:r>
            <a:endParaRPr b="0" i="0" sz="800" u="none" cap="none" strike="noStrike">
              <a:solidFill>
                <a:schemeClr val="dk1"/>
              </a:solidFill>
              <a:latin typeface="Arial"/>
              <a:ea typeface="Arial"/>
              <a:cs typeface="Arial"/>
              <a:sym typeface="Arial"/>
            </a:endParaRPr>
          </a:p>
        </p:txBody>
      </p:sp>
      <p:sp>
        <p:nvSpPr>
          <p:cNvPr id="243" name="Google Shape;243;p38"/>
          <p:cNvSpPr/>
          <p:nvPr/>
        </p:nvSpPr>
        <p:spPr>
          <a:xfrm flipH="1" rot="5400000">
            <a:off x="-5143500" y="0"/>
            <a:ext cx="10287000" cy="10287000"/>
          </a:xfrm>
          <a:prstGeom prst="blockArc">
            <a:avLst>
              <a:gd fmla="val 16200959" name="adj1"/>
              <a:gd fmla="val 0" name="adj2"/>
              <a:gd fmla="val 25000" name="adj3"/>
            </a:avLst>
          </a:prstGeom>
          <a:solidFill>
            <a:srgbClr val="F36A4C">
              <a:alpha val="6270"/>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44" name="Google Shape;244;p38"/>
          <p:cNvSpPr/>
          <p:nvPr>
            <p:ph idx="2" type="pic"/>
          </p:nvPr>
        </p:nvSpPr>
        <p:spPr>
          <a:xfrm>
            <a:off x="788632" y="1076434"/>
            <a:ext cx="2990700" cy="2990700"/>
          </a:xfrm>
          <a:prstGeom prst="ellipse">
            <a:avLst/>
          </a:prstGeom>
          <a:solidFill>
            <a:srgbClr val="F2F2F2"/>
          </a:solidFill>
          <a:ln>
            <a:noFill/>
          </a:ln>
        </p:spPr>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PTMON slide">
  <p:cSld name="1_PPTMON slide">
    <p:spTree>
      <p:nvGrpSpPr>
        <p:cNvPr id="245" name="Shape 245"/>
        <p:cNvGrpSpPr/>
        <p:nvPr/>
      </p:nvGrpSpPr>
      <p:grpSpPr>
        <a:xfrm>
          <a:off x="0" y="0"/>
          <a:ext cx="0" cy="0"/>
          <a:chOff x="0" y="0"/>
          <a:chExt cx="0" cy="0"/>
        </a:xfrm>
      </p:grpSpPr>
      <p:pic>
        <p:nvPicPr>
          <p:cNvPr id="246" name="Google Shape;246;p39">
            <a:hlinkClick r:id="rId2"/>
          </p:cNvPr>
          <p:cNvPicPr preferRelativeResize="0"/>
          <p:nvPr/>
        </p:nvPicPr>
        <p:blipFill rotWithShape="1">
          <a:blip r:embed="rId3">
            <a:alphaModFix/>
          </a:blip>
          <a:srcRect b="0" l="0" r="0" t="0"/>
          <a:stretch/>
        </p:blipFill>
        <p:spPr>
          <a:xfrm>
            <a:off x="4235427" y="5297943"/>
            <a:ext cx="1853806" cy="142875"/>
          </a:xfrm>
          <a:prstGeom prst="rect">
            <a:avLst/>
          </a:prstGeom>
          <a:noFill/>
          <a:ln>
            <a:noFill/>
          </a:ln>
        </p:spPr>
      </p:pic>
      <p:sp>
        <p:nvSpPr>
          <p:cNvPr id="247" name="Google Shape;247;p39"/>
          <p:cNvSpPr txBox="1"/>
          <p:nvPr/>
        </p:nvSpPr>
        <p:spPr>
          <a:xfrm>
            <a:off x="3054769" y="5297943"/>
            <a:ext cx="2018100" cy="184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800"/>
              <a:buFont typeface="Arial"/>
              <a:buNone/>
            </a:pPr>
            <a:r>
              <a:rPr b="0" i="0" lang="en-GB" sz="800" u="sng" cap="none" strike="noStrike">
                <a:solidFill>
                  <a:schemeClr val="hlink"/>
                </a:solidFill>
                <a:latin typeface="Arial"/>
                <a:ea typeface="Arial"/>
                <a:cs typeface="Arial"/>
                <a:sym typeface="Arial"/>
                <a:hlinkClick r:id="rId4"/>
              </a:rPr>
              <a:t>Presentation template by</a:t>
            </a:r>
            <a:endParaRPr b="0" i="0" sz="800" u="none" cap="none" strike="noStrike">
              <a:solidFill>
                <a:schemeClr val="dk1"/>
              </a:solidFill>
              <a:latin typeface="Arial"/>
              <a:ea typeface="Arial"/>
              <a:cs typeface="Arial"/>
              <a:sym typeface="Arial"/>
            </a:endParaRPr>
          </a:p>
        </p:txBody>
      </p:sp>
      <p:sp>
        <p:nvSpPr>
          <p:cNvPr id="248" name="Google Shape;248;p39"/>
          <p:cNvSpPr/>
          <p:nvPr/>
        </p:nvSpPr>
        <p:spPr>
          <a:xfrm flipH="1" rot="-5400000">
            <a:off x="887094" y="1475106"/>
            <a:ext cx="2786382" cy="4560570"/>
          </a:xfrm>
          <a:custGeom>
            <a:rect b="b" l="l" r="r" t="t"/>
            <a:pathLst>
              <a:path extrusionOk="0" h="6858000" w="4190048">
                <a:moveTo>
                  <a:pt x="959251" y="0"/>
                </a:moveTo>
                <a:lnTo>
                  <a:pt x="4190048" y="0"/>
                </a:lnTo>
                <a:lnTo>
                  <a:pt x="4190048" y="942072"/>
                </a:lnTo>
                <a:cubicBezTo>
                  <a:pt x="3236870" y="942072"/>
                  <a:pt x="2464167" y="1714775"/>
                  <a:pt x="2464167" y="2667953"/>
                </a:cubicBezTo>
                <a:cubicBezTo>
                  <a:pt x="2464167" y="3621131"/>
                  <a:pt x="3236870" y="4393834"/>
                  <a:pt x="4190048" y="4393834"/>
                </a:cubicBezTo>
                <a:lnTo>
                  <a:pt x="4190048" y="6857960"/>
                </a:lnTo>
                <a:lnTo>
                  <a:pt x="4190048" y="6858000"/>
                </a:lnTo>
                <a:lnTo>
                  <a:pt x="4190008" y="6858000"/>
                </a:lnTo>
                <a:lnTo>
                  <a:pt x="3974429" y="6852549"/>
                </a:lnTo>
                <a:cubicBezTo>
                  <a:pt x="1760533" y="6740327"/>
                  <a:pt x="0" y="4909738"/>
                  <a:pt x="0" y="2667953"/>
                </a:cubicBezTo>
                <a:lnTo>
                  <a:pt x="0" y="2667951"/>
                </a:lnTo>
                <a:lnTo>
                  <a:pt x="5452" y="2452334"/>
                </a:lnTo>
                <a:cubicBezTo>
                  <a:pt x="52513" y="1523926"/>
                  <a:pt x="401764" y="675246"/>
                  <a:pt x="956803" y="2693"/>
                </a:cubicBezTo>
                <a:close/>
              </a:path>
            </a:pathLst>
          </a:custGeom>
          <a:solidFill>
            <a:srgbClr val="F36A4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PPTMON slide">
  <p:cSld name="12_PPTMON slide">
    <p:bg>
      <p:bgPr>
        <a:solidFill>
          <a:schemeClr val="lt1"/>
        </a:solidFill>
      </p:bgPr>
    </p:bg>
    <p:spTree>
      <p:nvGrpSpPr>
        <p:cNvPr id="249" name="Shape 249"/>
        <p:cNvGrpSpPr/>
        <p:nvPr/>
      </p:nvGrpSpPr>
      <p:grpSpPr>
        <a:xfrm>
          <a:off x="0" y="0"/>
          <a:ext cx="0" cy="0"/>
          <a:chOff x="0" y="0"/>
          <a:chExt cx="0" cy="0"/>
        </a:xfrm>
      </p:grpSpPr>
      <p:sp>
        <p:nvSpPr>
          <p:cNvPr id="250" name="Google Shape;250;p40">
            <a:hlinkClick r:id="rId2"/>
          </p:cNvPr>
          <p:cNvSpPr/>
          <p:nvPr/>
        </p:nvSpPr>
        <p:spPr>
          <a:xfrm>
            <a:off x="4235427" y="5297943"/>
            <a:ext cx="1853806" cy="142875"/>
          </a:xfrm>
          <a:prstGeom prst="rect">
            <a:avLst/>
          </a:prstGeom>
          <a:noFill/>
          <a:ln>
            <a:noFill/>
          </a:ln>
        </p:spPr>
      </p:sp>
      <p:sp>
        <p:nvSpPr>
          <p:cNvPr id="251" name="Google Shape;251;p40"/>
          <p:cNvSpPr txBox="1"/>
          <p:nvPr/>
        </p:nvSpPr>
        <p:spPr>
          <a:xfrm>
            <a:off x="3054769" y="5297943"/>
            <a:ext cx="2018100" cy="184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800"/>
              <a:buFont typeface="Arial"/>
              <a:buNone/>
            </a:pPr>
            <a:r>
              <a:rPr b="0" i="0" lang="en-GB" sz="800" u="sng" cap="none" strike="noStrike">
                <a:solidFill>
                  <a:schemeClr val="hlink"/>
                </a:solidFill>
                <a:latin typeface="Arial"/>
                <a:ea typeface="Arial"/>
                <a:cs typeface="Arial"/>
                <a:sym typeface="Arial"/>
                <a:hlinkClick r:id="rId3"/>
              </a:rPr>
              <a:t>Presentation template by</a:t>
            </a:r>
            <a:endParaRPr b="0" i="0" sz="800" u="none" cap="none" strike="noStrike">
              <a:solidFill>
                <a:schemeClr val="dk1"/>
              </a:solidFill>
              <a:latin typeface="Arial"/>
              <a:ea typeface="Arial"/>
              <a:cs typeface="Arial"/>
              <a:sym typeface="Arial"/>
            </a:endParaRPr>
          </a:p>
        </p:txBody>
      </p:sp>
      <p:sp>
        <p:nvSpPr>
          <p:cNvPr id="252" name="Google Shape;252;p40"/>
          <p:cNvSpPr/>
          <p:nvPr/>
        </p:nvSpPr>
        <p:spPr>
          <a:xfrm rot="-5400000">
            <a:off x="8088084" y="-228599"/>
            <a:ext cx="457200" cy="914400"/>
          </a:xfrm>
          <a:custGeom>
            <a:rect b="b" l="l" r="r" t="t"/>
            <a:pathLst>
              <a:path extrusionOk="0" h="1828800" w="914400">
                <a:moveTo>
                  <a:pt x="914400" y="0"/>
                </a:moveTo>
                <a:lnTo>
                  <a:pt x="914400" y="1828800"/>
                </a:lnTo>
                <a:cubicBezTo>
                  <a:pt x="409391" y="1828800"/>
                  <a:pt x="0" y="1419409"/>
                  <a:pt x="0" y="914400"/>
                </a:cubicBezTo>
                <a:cubicBezTo>
                  <a:pt x="0" y="409391"/>
                  <a:pt x="409391" y="0"/>
                  <a:pt x="914400" y="0"/>
                </a:cubicBezTo>
                <a:close/>
              </a:path>
            </a:pathLst>
          </a:custGeom>
          <a:solidFill>
            <a:srgbClr val="F36A4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53" name="Google Shape;253;p40"/>
          <p:cNvSpPr/>
          <p:nvPr/>
        </p:nvSpPr>
        <p:spPr>
          <a:xfrm rot="10800000">
            <a:off x="362703" y="-3705"/>
            <a:ext cx="921811" cy="460905"/>
          </a:xfrm>
          <a:custGeom>
            <a:rect b="b" l="l" r="r" t="t"/>
            <a:pathLst>
              <a:path extrusionOk="0" h="4190049" w="8380096">
                <a:moveTo>
                  <a:pt x="4190048" y="0"/>
                </a:moveTo>
                <a:cubicBezTo>
                  <a:pt x="6504148" y="0"/>
                  <a:pt x="8380096" y="1875948"/>
                  <a:pt x="8380096" y="4190048"/>
                </a:cubicBezTo>
                <a:lnTo>
                  <a:pt x="8380096" y="4190049"/>
                </a:lnTo>
                <a:lnTo>
                  <a:pt x="5915929" y="4190049"/>
                </a:lnTo>
                <a:lnTo>
                  <a:pt x="5915929" y="4190048"/>
                </a:lnTo>
                <a:cubicBezTo>
                  <a:pt x="5915929" y="3236870"/>
                  <a:pt x="5143226" y="2464167"/>
                  <a:pt x="4190048" y="2464167"/>
                </a:cubicBezTo>
                <a:cubicBezTo>
                  <a:pt x="3236870" y="2464167"/>
                  <a:pt x="2464167" y="3236870"/>
                  <a:pt x="2464167" y="4190048"/>
                </a:cubicBezTo>
                <a:lnTo>
                  <a:pt x="2464168" y="4190049"/>
                </a:lnTo>
                <a:lnTo>
                  <a:pt x="0" y="4190049"/>
                </a:lnTo>
                <a:lnTo>
                  <a:pt x="0" y="4190048"/>
                </a:lnTo>
                <a:cubicBezTo>
                  <a:pt x="0" y="1875948"/>
                  <a:pt x="1875948" y="0"/>
                  <a:pt x="4190048" y="0"/>
                </a:cubicBezTo>
                <a:close/>
              </a:path>
            </a:pathLst>
          </a:custGeom>
          <a:solidFill>
            <a:srgbClr val="F0334E"/>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54" name="Google Shape;254;p40"/>
          <p:cNvSpPr/>
          <p:nvPr>
            <p:ph idx="2" type="pic"/>
          </p:nvPr>
        </p:nvSpPr>
        <p:spPr>
          <a:xfrm>
            <a:off x="370114" y="2571749"/>
            <a:ext cx="8403900" cy="2125500"/>
          </a:xfrm>
          <a:prstGeom prst="rect">
            <a:avLst/>
          </a:prstGeom>
          <a:solidFill>
            <a:srgbClr val="F2F2F2"/>
          </a:solidFill>
          <a:ln>
            <a:noFill/>
          </a:ln>
        </p:spPr>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rot="10800000">
            <a:off x="4362600" y="-8325"/>
            <a:ext cx="4781400" cy="27369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3933000"/>
            <a:ext cx="2115000" cy="121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idx="1" type="subTitle"/>
          </p:nvPr>
        </p:nvSpPr>
        <p:spPr>
          <a:xfrm>
            <a:off x="1543480" y="1998800"/>
            <a:ext cx="1866600" cy="4950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200">
                <a:latin typeface="Be Vietnam"/>
                <a:ea typeface="Be Vietnam"/>
                <a:cs typeface="Be Vietnam"/>
                <a:sym typeface="Be Vietnam"/>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8" name="Google Shape;28;p5"/>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9" name="Google Shape;29;p5"/>
          <p:cNvSpPr txBox="1"/>
          <p:nvPr>
            <p:ph idx="2" type="subTitle"/>
          </p:nvPr>
        </p:nvSpPr>
        <p:spPr>
          <a:xfrm>
            <a:off x="1543467" y="2959350"/>
            <a:ext cx="2439300" cy="99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gn="ctr">
              <a:spcBef>
                <a:spcPts val="1600"/>
              </a:spcBef>
              <a:spcAft>
                <a:spcPts val="0"/>
              </a:spcAft>
              <a:buSzPts val="1600"/>
              <a:buNone/>
              <a:defRPr sz="1600"/>
            </a:lvl2pPr>
            <a:lvl3pPr lvl="2" algn="ctr">
              <a:spcBef>
                <a:spcPts val="1600"/>
              </a:spcBef>
              <a:spcAft>
                <a:spcPts val="0"/>
              </a:spcAft>
              <a:buSzPts val="1600"/>
              <a:buNone/>
              <a:defRPr sz="1600"/>
            </a:lvl3pPr>
            <a:lvl4pPr lvl="3" algn="ctr">
              <a:spcBef>
                <a:spcPts val="1600"/>
              </a:spcBef>
              <a:spcAft>
                <a:spcPts val="0"/>
              </a:spcAft>
              <a:buSzPts val="1600"/>
              <a:buNone/>
              <a:defRPr sz="1600"/>
            </a:lvl4pPr>
            <a:lvl5pPr lvl="4" algn="ctr">
              <a:spcBef>
                <a:spcPts val="1600"/>
              </a:spcBef>
              <a:spcAft>
                <a:spcPts val="0"/>
              </a:spcAft>
              <a:buSzPts val="1600"/>
              <a:buNone/>
              <a:defRPr sz="1600"/>
            </a:lvl5pPr>
            <a:lvl6pPr lvl="5" algn="ctr">
              <a:spcBef>
                <a:spcPts val="1600"/>
              </a:spcBef>
              <a:spcAft>
                <a:spcPts val="0"/>
              </a:spcAft>
              <a:buSzPts val="1600"/>
              <a:buNone/>
              <a:defRPr sz="1600"/>
            </a:lvl6pPr>
            <a:lvl7pPr lvl="6" algn="ctr">
              <a:spcBef>
                <a:spcPts val="1600"/>
              </a:spcBef>
              <a:spcAft>
                <a:spcPts val="0"/>
              </a:spcAft>
              <a:buSzPts val="1600"/>
              <a:buNone/>
              <a:defRPr sz="1600"/>
            </a:lvl7pPr>
            <a:lvl8pPr lvl="7" algn="ctr">
              <a:spcBef>
                <a:spcPts val="1600"/>
              </a:spcBef>
              <a:spcAft>
                <a:spcPts val="0"/>
              </a:spcAft>
              <a:buSzPts val="1600"/>
              <a:buNone/>
              <a:defRPr sz="1600"/>
            </a:lvl8pPr>
            <a:lvl9pPr lvl="8" algn="ctr">
              <a:spcBef>
                <a:spcPts val="1600"/>
              </a:spcBef>
              <a:spcAft>
                <a:spcPts val="1600"/>
              </a:spcAft>
              <a:buSzPts val="1600"/>
              <a:buNone/>
              <a:defRPr sz="1600"/>
            </a:lvl9pPr>
          </a:lstStyle>
          <a:p/>
        </p:txBody>
      </p:sp>
      <p:sp>
        <p:nvSpPr>
          <p:cNvPr id="30" name="Google Shape;30;p5"/>
          <p:cNvSpPr txBox="1"/>
          <p:nvPr>
            <p:ph idx="3" type="subTitle"/>
          </p:nvPr>
        </p:nvSpPr>
        <p:spPr>
          <a:xfrm>
            <a:off x="5694620" y="1998800"/>
            <a:ext cx="1866600" cy="49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200">
                <a:latin typeface="Be Vietnam"/>
                <a:ea typeface="Be Vietnam"/>
                <a:cs typeface="Be Vietnam"/>
                <a:sym typeface="Be Vietnam"/>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 name="Google Shape;31;p5"/>
          <p:cNvSpPr txBox="1"/>
          <p:nvPr>
            <p:ph idx="4" type="subTitle"/>
          </p:nvPr>
        </p:nvSpPr>
        <p:spPr>
          <a:xfrm>
            <a:off x="5694633" y="2959350"/>
            <a:ext cx="2439300" cy="99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PPTMON slide">
  <p:cSld name="11_PPTMON slide">
    <p:spTree>
      <p:nvGrpSpPr>
        <p:cNvPr id="255" name="Shape 255"/>
        <p:cNvGrpSpPr/>
        <p:nvPr/>
      </p:nvGrpSpPr>
      <p:grpSpPr>
        <a:xfrm>
          <a:off x="0" y="0"/>
          <a:ext cx="0" cy="0"/>
          <a:chOff x="0" y="0"/>
          <a:chExt cx="0" cy="0"/>
        </a:xfrm>
      </p:grpSpPr>
      <p:sp>
        <p:nvSpPr>
          <p:cNvPr id="256" name="Google Shape;256;p41">
            <a:hlinkClick r:id="rId2"/>
          </p:cNvPr>
          <p:cNvSpPr/>
          <p:nvPr/>
        </p:nvSpPr>
        <p:spPr>
          <a:xfrm>
            <a:off x="4235427" y="5297943"/>
            <a:ext cx="1853806" cy="142875"/>
          </a:xfrm>
          <a:prstGeom prst="rect">
            <a:avLst/>
          </a:prstGeom>
          <a:noFill/>
          <a:ln>
            <a:noFill/>
          </a:ln>
        </p:spPr>
      </p:sp>
      <p:sp>
        <p:nvSpPr>
          <p:cNvPr id="257" name="Google Shape;257;p41"/>
          <p:cNvSpPr txBox="1"/>
          <p:nvPr/>
        </p:nvSpPr>
        <p:spPr>
          <a:xfrm>
            <a:off x="3054769" y="5297943"/>
            <a:ext cx="2018100" cy="184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800"/>
              <a:buFont typeface="Arial"/>
              <a:buNone/>
            </a:pPr>
            <a:r>
              <a:rPr b="0" i="0" lang="en-GB" sz="800" u="sng" cap="none" strike="noStrike">
                <a:solidFill>
                  <a:schemeClr val="hlink"/>
                </a:solidFill>
                <a:latin typeface="Arial"/>
                <a:ea typeface="Arial"/>
                <a:cs typeface="Arial"/>
                <a:sym typeface="Arial"/>
                <a:hlinkClick r:id="rId3"/>
              </a:rPr>
              <a:t>Presentation template by</a:t>
            </a:r>
            <a:endParaRPr b="0" i="0" sz="800" u="none" cap="none" strike="noStrike">
              <a:solidFill>
                <a:schemeClr val="dk1"/>
              </a:solidFill>
              <a:latin typeface="Arial"/>
              <a:ea typeface="Arial"/>
              <a:cs typeface="Arial"/>
              <a:sym typeface="Arial"/>
            </a:endParaRPr>
          </a:p>
        </p:txBody>
      </p:sp>
      <p:sp>
        <p:nvSpPr>
          <p:cNvPr id="258" name="Google Shape;258;p41"/>
          <p:cNvSpPr/>
          <p:nvPr/>
        </p:nvSpPr>
        <p:spPr>
          <a:xfrm>
            <a:off x="0" y="1"/>
            <a:ext cx="971550" cy="923504"/>
          </a:xfrm>
          <a:custGeom>
            <a:rect b="b" l="l" r="r" t="t"/>
            <a:pathLst>
              <a:path extrusionOk="0" h="1231339" w="1295400">
                <a:moveTo>
                  <a:pt x="450420" y="38312"/>
                </a:moveTo>
                <a:cubicBezTo>
                  <a:pt x="258199" y="38312"/>
                  <a:pt x="102373" y="194138"/>
                  <a:pt x="102373" y="386359"/>
                </a:cubicBezTo>
                <a:cubicBezTo>
                  <a:pt x="102373" y="578580"/>
                  <a:pt x="258199" y="734406"/>
                  <a:pt x="450420" y="734406"/>
                </a:cubicBezTo>
                <a:cubicBezTo>
                  <a:pt x="642641" y="734406"/>
                  <a:pt x="798467" y="578580"/>
                  <a:pt x="798467" y="386359"/>
                </a:cubicBezTo>
                <a:cubicBezTo>
                  <a:pt x="798467" y="194138"/>
                  <a:pt x="642641" y="38312"/>
                  <a:pt x="450420" y="38312"/>
                </a:cubicBezTo>
                <a:close/>
                <a:moveTo>
                  <a:pt x="0" y="0"/>
                </a:moveTo>
                <a:lnTo>
                  <a:pt x="1201320" y="0"/>
                </a:lnTo>
                <a:lnTo>
                  <a:pt x="1228998" y="57455"/>
                </a:lnTo>
                <a:cubicBezTo>
                  <a:pt x="1271756" y="158547"/>
                  <a:pt x="1295400" y="269692"/>
                  <a:pt x="1295400" y="386359"/>
                </a:cubicBezTo>
                <a:cubicBezTo>
                  <a:pt x="1295400" y="853029"/>
                  <a:pt x="917090" y="1231339"/>
                  <a:pt x="450420" y="1231339"/>
                </a:cubicBezTo>
                <a:cubicBezTo>
                  <a:pt x="333753" y="1231339"/>
                  <a:pt x="222608" y="1207695"/>
                  <a:pt x="121516" y="1164936"/>
                </a:cubicBezTo>
                <a:lnTo>
                  <a:pt x="0" y="1098980"/>
                </a:lnTo>
                <a:close/>
              </a:path>
            </a:pathLst>
          </a:custGeom>
          <a:solidFill>
            <a:srgbClr val="F0334E"/>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59" name="Google Shape;259;p41"/>
          <p:cNvSpPr/>
          <p:nvPr/>
        </p:nvSpPr>
        <p:spPr>
          <a:xfrm>
            <a:off x="8445046" y="4591949"/>
            <a:ext cx="698810" cy="551436"/>
          </a:xfrm>
          <a:custGeom>
            <a:rect b="b" l="l" r="r" t="t"/>
            <a:pathLst>
              <a:path extrusionOk="0" h="2080892" w="2637018">
                <a:moveTo>
                  <a:pt x="1494019" y="0"/>
                </a:moveTo>
                <a:cubicBezTo>
                  <a:pt x="1906581" y="0"/>
                  <a:pt x="2280086" y="167224"/>
                  <a:pt x="2550450" y="437588"/>
                </a:cubicBezTo>
                <a:lnTo>
                  <a:pt x="2637018" y="532837"/>
                </a:lnTo>
                <a:lnTo>
                  <a:pt x="2637018" y="2080892"/>
                </a:lnTo>
                <a:lnTo>
                  <a:pt x="1669618" y="2080892"/>
                </a:lnTo>
                <a:lnTo>
                  <a:pt x="1733555" y="2061045"/>
                </a:lnTo>
                <a:cubicBezTo>
                  <a:pt x="1954426" y="1967624"/>
                  <a:pt x="2109405" y="1748920"/>
                  <a:pt x="2109405" y="1494019"/>
                </a:cubicBezTo>
                <a:cubicBezTo>
                  <a:pt x="2109405" y="1154151"/>
                  <a:pt x="1833887" y="878633"/>
                  <a:pt x="1494019" y="878633"/>
                </a:cubicBezTo>
                <a:cubicBezTo>
                  <a:pt x="1154151" y="878633"/>
                  <a:pt x="878633" y="1154151"/>
                  <a:pt x="878633" y="1494019"/>
                </a:cubicBezTo>
                <a:cubicBezTo>
                  <a:pt x="878633" y="1748920"/>
                  <a:pt x="1033612" y="1967624"/>
                  <a:pt x="1254483" y="2061045"/>
                </a:cubicBezTo>
                <a:lnTo>
                  <a:pt x="1318420" y="2080892"/>
                </a:lnTo>
                <a:lnTo>
                  <a:pt x="119977" y="2080892"/>
                </a:lnTo>
                <a:lnTo>
                  <a:pt x="117407" y="2075559"/>
                </a:lnTo>
                <a:cubicBezTo>
                  <a:pt x="41806" y="1896817"/>
                  <a:pt x="0" y="1700300"/>
                  <a:pt x="0" y="1494019"/>
                </a:cubicBezTo>
                <a:cubicBezTo>
                  <a:pt x="0" y="668895"/>
                  <a:pt x="668895" y="0"/>
                  <a:pt x="1494019" y="0"/>
                </a:cubicBezTo>
                <a:close/>
              </a:path>
            </a:pathLst>
          </a:custGeom>
          <a:solidFill>
            <a:srgbClr val="FFC5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a:spcBef>
                <a:spcPts val="0"/>
              </a:spcBef>
              <a:spcAft>
                <a:spcPts val="0"/>
              </a:spcAft>
              <a:buSzPts val="4100"/>
              <a:buNone/>
              <a:defRPr/>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p:txBody>
      </p:sp>
      <p:sp>
        <p:nvSpPr>
          <p:cNvPr id="35" name="Google Shape;35;p6"/>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p:nvPr/>
        </p:nvSpPr>
        <p:spPr>
          <a:xfrm>
            <a:off x="0" y="38898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txBox="1"/>
          <p:nvPr>
            <p:ph idx="1" type="body"/>
          </p:nvPr>
        </p:nvSpPr>
        <p:spPr>
          <a:xfrm>
            <a:off x="616200" y="1973475"/>
            <a:ext cx="3264000" cy="19353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Char char="●"/>
              <a:defRPr sz="1600"/>
            </a:lvl1pPr>
            <a:lvl2pPr indent="-304800" lvl="1" marL="914400">
              <a:spcBef>
                <a:spcPts val="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616200" y="491400"/>
            <a:ext cx="2926500" cy="28380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flipH="1">
            <a:off x="5530834" y="4155000"/>
            <a:ext cx="1726800" cy="9885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p:nvPr/>
        </p:nvSpPr>
        <p:spPr>
          <a:xfrm flipH="1" rot="-5400000">
            <a:off x="2403450" y="1832850"/>
            <a:ext cx="8573400" cy="4907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txBox="1"/>
          <p:nvPr>
            <p:ph type="title"/>
          </p:nvPr>
        </p:nvSpPr>
        <p:spPr>
          <a:xfrm>
            <a:off x="5374475" y="720000"/>
            <a:ext cx="3153300" cy="1851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100"/>
              <a:buNone/>
              <a:defRPr sz="55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48" name="Google Shape;48;p9"/>
          <p:cNvSpPr txBox="1"/>
          <p:nvPr>
            <p:ph hasCustomPrompt="1" idx="2" type="title"/>
          </p:nvPr>
        </p:nvSpPr>
        <p:spPr>
          <a:xfrm>
            <a:off x="6907825" y="3795175"/>
            <a:ext cx="1653900" cy="988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000"/>
              <a:buNone/>
              <a:defRPr sz="7000">
                <a:solidFill>
                  <a:schemeClr val="lt1"/>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49" name="Google Shape;49;p9"/>
          <p:cNvSpPr txBox="1"/>
          <p:nvPr>
            <p:ph idx="1" type="subTitle"/>
          </p:nvPr>
        </p:nvSpPr>
        <p:spPr>
          <a:xfrm>
            <a:off x="720000" y="3960725"/>
            <a:ext cx="2991900" cy="678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rot="5400000">
            <a:off x="-468300" y="4683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p:nvPr/>
        </p:nvSpPr>
        <p:spPr>
          <a:xfrm rot="-5400000">
            <a:off x="6596700" y="2597700"/>
            <a:ext cx="38409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0"/>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1"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540000" y="1544250"/>
            <a:ext cx="8100000" cy="28659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SzPts val="1400"/>
              <a:buFont typeface="Libre Franklin"/>
              <a:buChar char="●"/>
              <a:defRPr>
                <a:latin typeface="Libre Franklin"/>
                <a:ea typeface="Libre Franklin"/>
                <a:cs typeface="Libre Franklin"/>
                <a:sym typeface="Libre Franklin"/>
              </a:defRPr>
            </a:lvl1pPr>
            <a:lvl2pPr indent="-317500" lvl="1" marL="9144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2pPr>
            <a:lvl3pPr indent="-317500" lvl="2" marL="13716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3pPr>
            <a:lvl4pPr indent="-317500" lvl="3" marL="18288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4pPr>
            <a:lvl5pPr indent="-317500" lvl="4" marL="22860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5pPr>
            <a:lvl6pPr indent="-317500" lvl="5" marL="27432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6pPr>
            <a:lvl7pPr indent="-317500" lvl="6" marL="32004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7pPr>
            <a:lvl8pPr indent="-317500" lvl="7" marL="36576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8pPr>
            <a:lvl9pPr indent="-317500" lvl="8" marL="4114800">
              <a:lnSpc>
                <a:spcPct val="115000"/>
              </a:lnSpc>
              <a:spcBef>
                <a:spcPts val="1600"/>
              </a:spcBef>
              <a:spcAft>
                <a:spcPts val="1600"/>
              </a:spcAft>
              <a:buSzPts val="1400"/>
              <a:buFont typeface="Libre Franklin"/>
              <a:buChar char="■"/>
              <a:defRPr>
                <a:latin typeface="Libre Franklin"/>
                <a:ea typeface="Libre Franklin"/>
                <a:cs typeface="Libre Franklin"/>
                <a:sym typeface="Libre Franklin"/>
              </a:defRPr>
            </a:lvl9pPr>
          </a:lstStyle>
          <a:p/>
        </p:txBody>
      </p:sp>
      <p:sp>
        <p:nvSpPr>
          <p:cNvPr id="7" name="Google Shape;7;p1"/>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SzPts val="4100"/>
              <a:buFont typeface="Be Vietnam"/>
              <a:buNone/>
              <a:defRPr sz="4100">
                <a:latin typeface="Be Vietnam"/>
                <a:ea typeface="Be Vietnam"/>
                <a:cs typeface="Be Vietnam"/>
                <a:sym typeface="Be Vietnam"/>
              </a:defRPr>
            </a:lvl1pPr>
            <a:lvl2pPr lvl="1" algn="ctr">
              <a:spcBef>
                <a:spcPts val="0"/>
              </a:spcBef>
              <a:spcAft>
                <a:spcPts val="0"/>
              </a:spcAft>
              <a:buSzPts val="4100"/>
              <a:buFont typeface="Be Vietnam"/>
              <a:buNone/>
              <a:defRPr sz="4100">
                <a:latin typeface="Be Vietnam"/>
                <a:ea typeface="Be Vietnam"/>
                <a:cs typeface="Be Vietnam"/>
                <a:sym typeface="Be Vietnam"/>
              </a:defRPr>
            </a:lvl2pPr>
            <a:lvl3pPr lvl="2" algn="ctr">
              <a:spcBef>
                <a:spcPts val="0"/>
              </a:spcBef>
              <a:spcAft>
                <a:spcPts val="0"/>
              </a:spcAft>
              <a:buSzPts val="4100"/>
              <a:buFont typeface="Be Vietnam"/>
              <a:buNone/>
              <a:defRPr sz="4100">
                <a:latin typeface="Be Vietnam"/>
                <a:ea typeface="Be Vietnam"/>
                <a:cs typeface="Be Vietnam"/>
                <a:sym typeface="Be Vietnam"/>
              </a:defRPr>
            </a:lvl3pPr>
            <a:lvl4pPr lvl="3" algn="ctr">
              <a:spcBef>
                <a:spcPts val="0"/>
              </a:spcBef>
              <a:spcAft>
                <a:spcPts val="0"/>
              </a:spcAft>
              <a:buSzPts val="4100"/>
              <a:buFont typeface="Be Vietnam"/>
              <a:buNone/>
              <a:defRPr sz="4100">
                <a:latin typeface="Be Vietnam"/>
                <a:ea typeface="Be Vietnam"/>
                <a:cs typeface="Be Vietnam"/>
                <a:sym typeface="Be Vietnam"/>
              </a:defRPr>
            </a:lvl4pPr>
            <a:lvl5pPr lvl="4" algn="ctr">
              <a:spcBef>
                <a:spcPts val="0"/>
              </a:spcBef>
              <a:spcAft>
                <a:spcPts val="0"/>
              </a:spcAft>
              <a:buSzPts val="4100"/>
              <a:buFont typeface="Be Vietnam"/>
              <a:buNone/>
              <a:defRPr sz="4100">
                <a:latin typeface="Be Vietnam"/>
                <a:ea typeface="Be Vietnam"/>
                <a:cs typeface="Be Vietnam"/>
                <a:sym typeface="Be Vietnam"/>
              </a:defRPr>
            </a:lvl5pPr>
            <a:lvl6pPr lvl="5" algn="ctr">
              <a:spcBef>
                <a:spcPts val="0"/>
              </a:spcBef>
              <a:spcAft>
                <a:spcPts val="0"/>
              </a:spcAft>
              <a:buSzPts val="4100"/>
              <a:buFont typeface="Be Vietnam"/>
              <a:buNone/>
              <a:defRPr sz="4100">
                <a:latin typeface="Be Vietnam"/>
                <a:ea typeface="Be Vietnam"/>
                <a:cs typeface="Be Vietnam"/>
                <a:sym typeface="Be Vietnam"/>
              </a:defRPr>
            </a:lvl6pPr>
            <a:lvl7pPr lvl="6" algn="ctr">
              <a:spcBef>
                <a:spcPts val="0"/>
              </a:spcBef>
              <a:spcAft>
                <a:spcPts val="0"/>
              </a:spcAft>
              <a:buSzPts val="4100"/>
              <a:buFont typeface="Be Vietnam"/>
              <a:buNone/>
              <a:defRPr sz="4100">
                <a:latin typeface="Be Vietnam"/>
                <a:ea typeface="Be Vietnam"/>
                <a:cs typeface="Be Vietnam"/>
                <a:sym typeface="Be Vietnam"/>
              </a:defRPr>
            </a:lvl7pPr>
            <a:lvl8pPr lvl="7" algn="ctr">
              <a:spcBef>
                <a:spcPts val="0"/>
              </a:spcBef>
              <a:spcAft>
                <a:spcPts val="0"/>
              </a:spcAft>
              <a:buSzPts val="4100"/>
              <a:buFont typeface="Be Vietnam"/>
              <a:buNone/>
              <a:defRPr sz="4100">
                <a:latin typeface="Be Vietnam"/>
                <a:ea typeface="Be Vietnam"/>
                <a:cs typeface="Be Vietnam"/>
                <a:sym typeface="Be Vietnam"/>
              </a:defRPr>
            </a:lvl8pPr>
            <a:lvl9pPr lvl="8" algn="ctr">
              <a:spcBef>
                <a:spcPts val="0"/>
              </a:spcBef>
              <a:spcAft>
                <a:spcPts val="0"/>
              </a:spcAft>
              <a:buSzPts val="4100"/>
              <a:buFont typeface="Be Vietnam"/>
              <a:buNone/>
              <a:defRPr sz="4100">
                <a:latin typeface="Be Vietnam"/>
                <a:ea typeface="Be Vietnam"/>
                <a:cs typeface="Be Vietnam"/>
                <a:sym typeface="Be Vietna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 Id="rId3" Type="http://schemas.openxmlformats.org/officeDocument/2006/relationships/image" Target="../media/image24.jpg"/><Relationship Id="rId4" Type="http://schemas.openxmlformats.org/officeDocument/2006/relationships/image" Target="../media/image12.jpg"/><Relationship Id="rId5" Type="http://schemas.openxmlformats.org/officeDocument/2006/relationships/image" Target="../media/image17.jpg"/><Relationship Id="rId6"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0.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ctrTitle"/>
          </p:nvPr>
        </p:nvSpPr>
        <p:spPr>
          <a:xfrm>
            <a:off x="590600" y="491400"/>
            <a:ext cx="3666900" cy="306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4100"/>
              <a:buFont typeface="Arial"/>
              <a:buNone/>
            </a:pPr>
            <a:r>
              <a:rPr b="1" lang="en-GB" sz="5000">
                <a:solidFill>
                  <a:schemeClr val="dk1"/>
                </a:solidFill>
                <a:latin typeface="Be Vietnam"/>
                <a:ea typeface="Be Vietnam"/>
                <a:cs typeface="Be Vietnam"/>
                <a:sym typeface="Be Vietnam"/>
              </a:rPr>
              <a:t>Predicting Customer Churn</a:t>
            </a:r>
            <a:endParaRPr sz="5000"/>
          </a:p>
        </p:txBody>
      </p:sp>
      <p:grpSp>
        <p:nvGrpSpPr>
          <p:cNvPr id="265" name="Google Shape;265;p42"/>
          <p:cNvGrpSpPr/>
          <p:nvPr/>
        </p:nvGrpSpPr>
        <p:grpSpPr>
          <a:xfrm>
            <a:off x="4538058" y="736315"/>
            <a:ext cx="3881893" cy="3866200"/>
            <a:chOff x="1380325" y="456475"/>
            <a:chExt cx="4827625" cy="4811100"/>
          </a:xfrm>
        </p:grpSpPr>
        <p:sp>
          <p:nvSpPr>
            <p:cNvPr id="266" name="Google Shape;266;p42"/>
            <p:cNvSpPr/>
            <p:nvPr/>
          </p:nvSpPr>
          <p:spPr>
            <a:xfrm>
              <a:off x="1380325" y="2480550"/>
              <a:ext cx="4827625" cy="2787025"/>
            </a:xfrm>
            <a:custGeom>
              <a:rect b="b" l="l" r="r" t="t"/>
              <a:pathLst>
                <a:path extrusionOk="0" h="111481" w="193105">
                  <a:moveTo>
                    <a:pt x="96569" y="1"/>
                  </a:moveTo>
                  <a:cubicBezTo>
                    <a:pt x="43231" y="1"/>
                    <a:pt x="0" y="24985"/>
                    <a:pt x="0" y="55740"/>
                  </a:cubicBezTo>
                  <a:cubicBezTo>
                    <a:pt x="0" y="86529"/>
                    <a:pt x="43231" y="111480"/>
                    <a:pt x="96569" y="111480"/>
                  </a:cubicBezTo>
                  <a:cubicBezTo>
                    <a:pt x="149874" y="111480"/>
                    <a:pt x="193105" y="86529"/>
                    <a:pt x="193105" y="55740"/>
                  </a:cubicBezTo>
                  <a:cubicBezTo>
                    <a:pt x="193105" y="24985"/>
                    <a:pt x="149874" y="1"/>
                    <a:pt x="96569"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2"/>
            <p:cNvSpPr/>
            <p:nvPr/>
          </p:nvSpPr>
          <p:spPr>
            <a:xfrm>
              <a:off x="2849700" y="4121425"/>
              <a:ext cx="1717100" cy="880950"/>
            </a:xfrm>
            <a:custGeom>
              <a:rect b="b" l="l" r="r" t="t"/>
              <a:pathLst>
                <a:path extrusionOk="0" h="35238" w="68684">
                  <a:moveTo>
                    <a:pt x="21349" y="13455"/>
                  </a:moveTo>
                  <a:cubicBezTo>
                    <a:pt x="26353" y="13455"/>
                    <a:pt x="31023" y="14556"/>
                    <a:pt x="34492" y="16558"/>
                  </a:cubicBezTo>
                  <a:cubicBezTo>
                    <a:pt x="37461" y="18292"/>
                    <a:pt x="39095" y="20394"/>
                    <a:pt x="39095" y="22529"/>
                  </a:cubicBezTo>
                  <a:cubicBezTo>
                    <a:pt x="39095" y="24630"/>
                    <a:pt x="37461" y="26765"/>
                    <a:pt x="34459" y="28466"/>
                  </a:cubicBezTo>
                  <a:lnTo>
                    <a:pt x="34492" y="28466"/>
                  </a:lnTo>
                  <a:cubicBezTo>
                    <a:pt x="31023" y="30468"/>
                    <a:pt x="26353" y="31568"/>
                    <a:pt x="21349" y="31568"/>
                  </a:cubicBezTo>
                  <a:cubicBezTo>
                    <a:pt x="16346" y="31568"/>
                    <a:pt x="11676" y="30468"/>
                    <a:pt x="8207" y="28466"/>
                  </a:cubicBezTo>
                  <a:cubicBezTo>
                    <a:pt x="5238" y="26765"/>
                    <a:pt x="3603" y="24630"/>
                    <a:pt x="3603" y="22529"/>
                  </a:cubicBezTo>
                  <a:cubicBezTo>
                    <a:pt x="3603" y="20394"/>
                    <a:pt x="5238" y="18292"/>
                    <a:pt x="8207" y="16558"/>
                  </a:cubicBezTo>
                  <a:cubicBezTo>
                    <a:pt x="11676" y="14556"/>
                    <a:pt x="16346" y="13455"/>
                    <a:pt x="21349" y="13455"/>
                  </a:cubicBezTo>
                  <a:close/>
                  <a:moveTo>
                    <a:pt x="65188" y="1"/>
                  </a:moveTo>
                  <a:cubicBezTo>
                    <a:pt x="64976" y="1"/>
                    <a:pt x="64759" y="44"/>
                    <a:pt x="64580" y="146"/>
                  </a:cubicBezTo>
                  <a:cubicBezTo>
                    <a:pt x="62379" y="1247"/>
                    <a:pt x="49670" y="9353"/>
                    <a:pt x="43799" y="12988"/>
                  </a:cubicBezTo>
                  <a:lnTo>
                    <a:pt x="40897" y="14756"/>
                  </a:lnTo>
                  <a:cubicBezTo>
                    <a:pt x="40830" y="14790"/>
                    <a:pt x="40763" y="14856"/>
                    <a:pt x="40696" y="14957"/>
                  </a:cubicBezTo>
                  <a:cubicBezTo>
                    <a:pt x="40696" y="14957"/>
                    <a:pt x="40696" y="14957"/>
                    <a:pt x="40663" y="14990"/>
                  </a:cubicBezTo>
                  <a:cubicBezTo>
                    <a:pt x="40663" y="15023"/>
                    <a:pt x="40630" y="15057"/>
                    <a:pt x="40596" y="15090"/>
                  </a:cubicBezTo>
                  <a:cubicBezTo>
                    <a:pt x="40596" y="15123"/>
                    <a:pt x="40596" y="15157"/>
                    <a:pt x="40563" y="15190"/>
                  </a:cubicBezTo>
                  <a:cubicBezTo>
                    <a:pt x="40563" y="15223"/>
                    <a:pt x="40563" y="15257"/>
                    <a:pt x="40530" y="15290"/>
                  </a:cubicBezTo>
                  <a:lnTo>
                    <a:pt x="40530" y="15390"/>
                  </a:lnTo>
                  <a:lnTo>
                    <a:pt x="40063" y="15657"/>
                  </a:lnTo>
                  <a:lnTo>
                    <a:pt x="39662" y="15891"/>
                  </a:lnTo>
                  <a:cubicBezTo>
                    <a:pt x="38662" y="14923"/>
                    <a:pt x="37561" y="14089"/>
                    <a:pt x="36360" y="13422"/>
                  </a:cubicBezTo>
                  <a:cubicBezTo>
                    <a:pt x="32324" y="11120"/>
                    <a:pt x="27020" y="9820"/>
                    <a:pt x="21383" y="9820"/>
                  </a:cubicBezTo>
                  <a:cubicBezTo>
                    <a:pt x="15745" y="9820"/>
                    <a:pt x="10442" y="11120"/>
                    <a:pt x="6439" y="13422"/>
                  </a:cubicBezTo>
                  <a:cubicBezTo>
                    <a:pt x="2269" y="15824"/>
                    <a:pt x="1" y="19060"/>
                    <a:pt x="1" y="22529"/>
                  </a:cubicBezTo>
                  <a:cubicBezTo>
                    <a:pt x="1" y="26031"/>
                    <a:pt x="2269" y="29267"/>
                    <a:pt x="6439" y="31669"/>
                  </a:cubicBezTo>
                  <a:cubicBezTo>
                    <a:pt x="10442" y="33970"/>
                    <a:pt x="15745" y="35238"/>
                    <a:pt x="21383" y="35238"/>
                  </a:cubicBezTo>
                  <a:cubicBezTo>
                    <a:pt x="27020" y="35238"/>
                    <a:pt x="32324" y="33970"/>
                    <a:pt x="36360" y="31669"/>
                  </a:cubicBezTo>
                  <a:cubicBezTo>
                    <a:pt x="40530" y="29267"/>
                    <a:pt x="42798" y="26031"/>
                    <a:pt x="42798" y="22529"/>
                  </a:cubicBezTo>
                  <a:cubicBezTo>
                    <a:pt x="42765" y="20928"/>
                    <a:pt x="42298" y="19360"/>
                    <a:pt x="41430" y="18025"/>
                  </a:cubicBezTo>
                  <a:lnTo>
                    <a:pt x="41797" y="17825"/>
                  </a:lnTo>
                  <a:cubicBezTo>
                    <a:pt x="41964" y="17930"/>
                    <a:pt x="42144" y="17982"/>
                    <a:pt x="42320" y="17982"/>
                  </a:cubicBezTo>
                  <a:cubicBezTo>
                    <a:pt x="42426" y="17982"/>
                    <a:pt x="42531" y="17963"/>
                    <a:pt x="42631" y="17925"/>
                  </a:cubicBezTo>
                  <a:cubicBezTo>
                    <a:pt x="44633" y="16825"/>
                    <a:pt x="63980" y="8585"/>
                    <a:pt x="67916" y="6450"/>
                  </a:cubicBezTo>
                  <a:cubicBezTo>
                    <a:pt x="68350" y="6184"/>
                    <a:pt x="68650" y="5617"/>
                    <a:pt x="68683" y="4816"/>
                  </a:cubicBezTo>
                  <a:cubicBezTo>
                    <a:pt x="68683" y="3849"/>
                    <a:pt x="68416" y="2915"/>
                    <a:pt x="67916" y="2114"/>
                  </a:cubicBezTo>
                  <a:cubicBezTo>
                    <a:pt x="67782" y="1914"/>
                    <a:pt x="67682" y="1747"/>
                    <a:pt x="67582" y="1614"/>
                  </a:cubicBezTo>
                  <a:lnTo>
                    <a:pt x="67549" y="1580"/>
                  </a:lnTo>
                  <a:cubicBezTo>
                    <a:pt x="67449" y="1414"/>
                    <a:pt x="67315" y="1280"/>
                    <a:pt x="67182" y="1147"/>
                  </a:cubicBezTo>
                  <a:lnTo>
                    <a:pt x="67149" y="1080"/>
                  </a:lnTo>
                  <a:cubicBezTo>
                    <a:pt x="67049" y="947"/>
                    <a:pt x="66915" y="846"/>
                    <a:pt x="66782" y="713"/>
                  </a:cubicBezTo>
                  <a:lnTo>
                    <a:pt x="66715" y="680"/>
                  </a:lnTo>
                  <a:cubicBezTo>
                    <a:pt x="66615" y="580"/>
                    <a:pt x="66448" y="446"/>
                    <a:pt x="66315" y="379"/>
                  </a:cubicBezTo>
                  <a:lnTo>
                    <a:pt x="66048" y="246"/>
                  </a:lnTo>
                  <a:lnTo>
                    <a:pt x="65948" y="179"/>
                  </a:lnTo>
                  <a:lnTo>
                    <a:pt x="65814" y="113"/>
                  </a:lnTo>
                  <a:cubicBezTo>
                    <a:pt x="65748" y="113"/>
                    <a:pt x="65714" y="79"/>
                    <a:pt x="65648" y="79"/>
                  </a:cubicBezTo>
                  <a:lnTo>
                    <a:pt x="65581" y="79"/>
                  </a:lnTo>
                  <a:cubicBezTo>
                    <a:pt x="65514" y="46"/>
                    <a:pt x="65447" y="13"/>
                    <a:pt x="65381" y="13"/>
                  </a:cubicBezTo>
                  <a:cubicBezTo>
                    <a:pt x="65318" y="5"/>
                    <a:pt x="65253" y="1"/>
                    <a:pt x="6518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2"/>
            <p:cNvSpPr/>
            <p:nvPr/>
          </p:nvSpPr>
          <p:spPr>
            <a:xfrm>
              <a:off x="1542100" y="2722600"/>
              <a:ext cx="3123100" cy="1795900"/>
            </a:xfrm>
            <a:custGeom>
              <a:rect b="b" l="l" r="r" t="t"/>
              <a:pathLst>
                <a:path extrusionOk="0" h="71836" w="124924">
                  <a:moveTo>
                    <a:pt x="102507" y="0"/>
                  </a:moveTo>
                  <a:cubicBezTo>
                    <a:pt x="101890" y="0"/>
                    <a:pt x="101273" y="142"/>
                    <a:pt x="100706" y="426"/>
                  </a:cubicBezTo>
                  <a:lnTo>
                    <a:pt x="1001" y="57967"/>
                  </a:lnTo>
                  <a:cubicBezTo>
                    <a:pt x="1" y="58534"/>
                    <a:pt x="1" y="59468"/>
                    <a:pt x="1001" y="60068"/>
                  </a:cubicBezTo>
                  <a:lnTo>
                    <a:pt x="20649" y="71410"/>
                  </a:lnTo>
                  <a:cubicBezTo>
                    <a:pt x="21216" y="71693"/>
                    <a:pt x="21833" y="71835"/>
                    <a:pt x="22450" y="71835"/>
                  </a:cubicBezTo>
                  <a:cubicBezTo>
                    <a:pt x="23067" y="71835"/>
                    <a:pt x="23684" y="71693"/>
                    <a:pt x="24251" y="71410"/>
                  </a:cubicBezTo>
                  <a:lnTo>
                    <a:pt x="61611" y="49828"/>
                  </a:lnTo>
                  <a:lnTo>
                    <a:pt x="67349" y="53164"/>
                  </a:lnTo>
                  <a:cubicBezTo>
                    <a:pt x="68867" y="54048"/>
                    <a:pt x="70860" y="54489"/>
                    <a:pt x="72853" y="54489"/>
                  </a:cubicBezTo>
                  <a:cubicBezTo>
                    <a:pt x="74846" y="54489"/>
                    <a:pt x="76839" y="54048"/>
                    <a:pt x="78357" y="53164"/>
                  </a:cubicBezTo>
                  <a:lnTo>
                    <a:pt x="95469" y="43357"/>
                  </a:lnTo>
                  <a:cubicBezTo>
                    <a:pt x="98538" y="41622"/>
                    <a:pt x="98538" y="38787"/>
                    <a:pt x="95469" y="37019"/>
                  </a:cubicBezTo>
                  <a:lnTo>
                    <a:pt x="89731" y="33683"/>
                  </a:lnTo>
                  <a:lnTo>
                    <a:pt x="123923" y="13835"/>
                  </a:lnTo>
                  <a:cubicBezTo>
                    <a:pt x="124923" y="13302"/>
                    <a:pt x="124923" y="12368"/>
                    <a:pt x="123956" y="11801"/>
                  </a:cubicBezTo>
                  <a:lnTo>
                    <a:pt x="104309" y="426"/>
                  </a:lnTo>
                  <a:cubicBezTo>
                    <a:pt x="103741" y="142"/>
                    <a:pt x="103124" y="0"/>
                    <a:pt x="10250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2"/>
            <p:cNvSpPr/>
            <p:nvPr/>
          </p:nvSpPr>
          <p:spPr>
            <a:xfrm>
              <a:off x="4982050" y="3805675"/>
              <a:ext cx="962400" cy="555425"/>
            </a:xfrm>
            <a:custGeom>
              <a:rect b="b" l="l" r="r" t="t"/>
              <a:pathLst>
                <a:path extrusionOk="0" h="22217" w="38496">
                  <a:moveTo>
                    <a:pt x="19248" y="0"/>
                  </a:moveTo>
                  <a:cubicBezTo>
                    <a:pt x="8640" y="0"/>
                    <a:pt x="1" y="4970"/>
                    <a:pt x="1" y="11108"/>
                  </a:cubicBezTo>
                  <a:cubicBezTo>
                    <a:pt x="1" y="17246"/>
                    <a:pt x="8640" y="22216"/>
                    <a:pt x="19248" y="22216"/>
                  </a:cubicBezTo>
                  <a:cubicBezTo>
                    <a:pt x="29889" y="22216"/>
                    <a:pt x="38495" y="17246"/>
                    <a:pt x="38495" y="11108"/>
                  </a:cubicBezTo>
                  <a:cubicBezTo>
                    <a:pt x="38495" y="4970"/>
                    <a:pt x="29889" y="0"/>
                    <a:pt x="1924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2"/>
            <p:cNvSpPr/>
            <p:nvPr/>
          </p:nvSpPr>
          <p:spPr>
            <a:xfrm>
              <a:off x="5724250" y="3318150"/>
              <a:ext cx="299425" cy="574275"/>
            </a:xfrm>
            <a:custGeom>
              <a:rect b="b" l="l" r="r" t="t"/>
              <a:pathLst>
                <a:path extrusionOk="0" h="22971" w="11977">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2"/>
            <p:cNvSpPr/>
            <p:nvPr/>
          </p:nvSpPr>
          <p:spPr>
            <a:xfrm>
              <a:off x="5724250" y="3318150"/>
              <a:ext cx="299425" cy="574275"/>
            </a:xfrm>
            <a:custGeom>
              <a:rect b="b" l="l" r="r" t="t"/>
              <a:pathLst>
                <a:path extrusionOk="0" h="22971" w="11977">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2"/>
            <p:cNvSpPr/>
            <p:nvPr/>
          </p:nvSpPr>
          <p:spPr>
            <a:xfrm>
              <a:off x="5745950" y="3358200"/>
              <a:ext cx="194225" cy="457500"/>
            </a:xfrm>
            <a:custGeom>
              <a:rect b="b" l="l" r="r" t="t"/>
              <a:pathLst>
                <a:path extrusionOk="0" h="18300" w="7769">
                  <a:moveTo>
                    <a:pt x="7522" y="0"/>
                  </a:moveTo>
                  <a:cubicBezTo>
                    <a:pt x="7483" y="0"/>
                    <a:pt x="7443" y="16"/>
                    <a:pt x="7405" y="53"/>
                  </a:cubicBezTo>
                  <a:cubicBezTo>
                    <a:pt x="2469" y="4356"/>
                    <a:pt x="0" y="10594"/>
                    <a:pt x="300" y="18099"/>
                  </a:cubicBezTo>
                  <a:cubicBezTo>
                    <a:pt x="334" y="18199"/>
                    <a:pt x="400" y="18299"/>
                    <a:pt x="500" y="18299"/>
                  </a:cubicBezTo>
                  <a:lnTo>
                    <a:pt x="534" y="18299"/>
                  </a:lnTo>
                  <a:cubicBezTo>
                    <a:pt x="601" y="18266"/>
                    <a:pt x="667" y="18199"/>
                    <a:pt x="667" y="18099"/>
                  </a:cubicBezTo>
                  <a:cubicBezTo>
                    <a:pt x="367" y="10694"/>
                    <a:pt x="2769" y="4556"/>
                    <a:pt x="7639" y="320"/>
                  </a:cubicBezTo>
                  <a:cubicBezTo>
                    <a:pt x="7769" y="190"/>
                    <a:pt x="7656" y="0"/>
                    <a:pt x="75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2"/>
            <p:cNvSpPr/>
            <p:nvPr/>
          </p:nvSpPr>
          <p:spPr>
            <a:xfrm>
              <a:off x="5659200" y="3669025"/>
              <a:ext cx="404500" cy="365225"/>
            </a:xfrm>
            <a:custGeom>
              <a:rect b="b" l="l" r="r" t="t"/>
              <a:pathLst>
                <a:path extrusionOk="0" h="14609" w="16180">
                  <a:moveTo>
                    <a:pt x="13652" y="0"/>
                  </a:moveTo>
                  <a:cubicBezTo>
                    <a:pt x="12007" y="0"/>
                    <a:pt x="8949" y="335"/>
                    <a:pt x="8407" y="963"/>
                  </a:cubicBezTo>
                  <a:cubicBezTo>
                    <a:pt x="7740" y="1730"/>
                    <a:pt x="7673" y="3998"/>
                    <a:pt x="7673" y="3998"/>
                  </a:cubicBezTo>
                  <a:cubicBezTo>
                    <a:pt x="7673" y="3998"/>
                    <a:pt x="6806" y="2831"/>
                    <a:pt x="6806" y="1697"/>
                  </a:cubicBezTo>
                  <a:cubicBezTo>
                    <a:pt x="6589" y="1663"/>
                    <a:pt x="6372" y="1647"/>
                    <a:pt x="6157" y="1647"/>
                  </a:cubicBezTo>
                  <a:cubicBezTo>
                    <a:pt x="5511" y="1647"/>
                    <a:pt x="4879" y="1797"/>
                    <a:pt x="4304" y="2097"/>
                  </a:cubicBezTo>
                  <a:cubicBezTo>
                    <a:pt x="3070" y="2731"/>
                    <a:pt x="2636" y="3265"/>
                    <a:pt x="2569" y="4232"/>
                  </a:cubicBezTo>
                  <a:cubicBezTo>
                    <a:pt x="2503" y="5199"/>
                    <a:pt x="2436" y="6667"/>
                    <a:pt x="2803" y="7801"/>
                  </a:cubicBezTo>
                  <a:cubicBezTo>
                    <a:pt x="2803" y="7801"/>
                    <a:pt x="1669" y="5933"/>
                    <a:pt x="1736" y="4299"/>
                  </a:cubicBezTo>
                  <a:lnTo>
                    <a:pt x="1736" y="4299"/>
                  </a:lnTo>
                  <a:cubicBezTo>
                    <a:pt x="1269" y="5099"/>
                    <a:pt x="868" y="5900"/>
                    <a:pt x="535" y="6734"/>
                  </a:cubicBezTo>
                  <a:cubicBezTo>
                    <a:pt x="1" y="8168"/>
                    <a:pt x="635" y="11604"/>
                    <a:pt x="2636" y="13338"/>
                  </a:cubicBezTo>
                  <a:cubicBezTo>
                    <a:pt x="4004" y="14139"/>
                    <a:pt x="5605" y="14606"/>
                    <a:pt x="7206" y="14606"/>
                  </a:cubicBezTo>
                  <a:cubicBezTo>
                    <a:pt x="7268" y="14608"/>
                    <a:pt x="7330" y="14608"/>
                    <a:pt x="7390" y="14608"/>
                  </a:cubicBezTo>
                  <a:cubicBezTo>
                    <a:pt x="10054" y="14608"/>
                    <a:pt x="11042" y="13205"/>
                    <a:pt x="11042" y="13205"/>
                  </a:cubicBezTo>
                  <a:cubicBezTo>
                    <a:pt x="11042" y="13205"/>
                    <a:pt x="9608" y="10803"/>
                    <a:pt x="7973" y="10303"/>
                  </a:cubicBezTo>
                  <a:lnTo>
                    <a:pt x="7973" y="10303"/>
                  </a:lnTo>
                  <a:cubicBezTo>
                    <a:pt x="9675" y="10436"/>
                    <a:pt x="11376" y="10870"/>
                    <a:pt x="12977" y="11604"/>
                  </a:cubicBezTo>
                  <a:cubicBezTo>
                    <a:pt x="12977" y="11604"/>
                    <a:pt x="14645" y="11404"/>
                    <a:pt x="14945" y="8769"/>
                  </a:cubicBezTo>
                  <a:cubicBezTo>
                    <a:pt x="14945" y="8769"/>
                    <a:pt x="13778" y="7368"/>
                    <a:pt x="10342" y="6967"/>
                  </a:cubicBezTo>
                  <a:cubicBezTo>
                    <a:pt x="11433" y="6626"/>
                    <a:pt x="12572" y="6456"/>
                    <a:pt x="13703" y="6456"/>
                  </a:cubicBezTo>
                  <a:cubicBezTo>
                    <a:pt x="14232" y="6456"/>
                    <a:pt x="14759" y="6493"/>
                    <a:pt x="15279" y="6567"/>
                  </a:cubicBezTo>
                  <a:cubicBezTo>
                    <a:pt x="15281" y="6568"/>
                    <a:pt x="15283" y="6568"/>
                    <a:pt x="15285" y="6568"/>
                  </a:cubicBezTo>
                  <a:cubicBezTo>
                    <a:pt x="15522" y="6568"/>
                    <a:pt x="16013" y="3216"/>
                    <a:pt x="16079" y="1663"/>
                  </a:cubicBezTo>
                  <a:cubicBezTo>
                    <a:pt x="16179" y="62"/>
                    <a:pt x="15545" y="196"/>
                    <a:pt x="14345" y="29"/>
                  </a:cubicBezTo>
                  <a:cubicBezTo>
                    <a:pt x="14166" y="10"/>
                    <a:pt x="13929" y="0"/>
                    <a:pt x="1365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2"/>
            <p:cNvSpPr/>
            <p:nvPr/>
          </p:nvSpPr>
          <p:spPr>
            <a:xfrm>
              <a:off x="5720100" y="3689075"/>
              <a:ext cx="310225" cy="317600"/>
            </a:xfrm>
            <a:custGeom>
              <a:rect b="b" l="l" r="r" t="t"/>
              <a:pathLst>
                <a:path extrusionOk="0" h="12704" w="12409">
                  <a:moveTo>
                    <a:pt x="12224" y="1"/>
                  </a:moveTo>
                  <a:cubicBezTo>
                    <a:pt x="12198" y="1"/>
                    <a:pt x="12170" y="9"/>
                    <a:pt x="12142" y="28"/>
                  </a:cubicBezTo>
                  <a:cubicBezTo>
                    <a:pt x="9240" y="995"/>
                    <a:pt x="1635" y="7533"/>
                    <a:pt x="33" y="12470"/>
                  </a:cubicBezTo>
                  <a:cubicBezTo>
                    <a:pt x="0" y="12570"/>
                    <a:pt x="33" y="12670"/>
                    <a:pt x="133" y="12703"/>
                  </a:cubicBezTo>
                  <a:lnTo>
                    <a:pt x="234" y="12703"/>
                  </a:lnTo>
                  <a:cubicBezTo>
                    <a:pt x="300" y="12703"/>
                    <a:pt x="334" y="12637"/>
                    <a:pt x="367" y="12603"/>
                  </a:cubicBezTo>
                  <a:cubicBezTo>
                    <a:pt x="1968" y="7733"/>
                    <a:pt x="9407" y="1328"/>
                    <a:pt x="12276" y="361"/>
                  </a:cubicBezTo>
                  <a:cubicBezTo>
                    <a:pt x="12376" y="328"/>
                    <a:pt x="12409" y="228"/>
                    <a:pt x="12376" y="128"/>
                  </a:cubicBezTo>
                  <a:cubicBezTo>
                    <a:pt x="12352" y="55"/>
                    <a:pt x="12293" y="1"/>
                    <a:pt x="122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2"/>
            <p:cNvSpPr/>
            <p:nvPr/>
          </p:nvSpPr>
          <p:spPr>
            <a:xfrm>
              <a:off x="2899750" y="2951725"/>
              <a:ext cx="1027425" cy="1092475"/>
            </a:xfrm>
            <a:custGeom>
              <a:rect b="b" l="l" r="r" t="t"/>
              <a:pathLst>
                <a:path extrusionOk="0" h="43699" w="41097">
                  <a:moveTo>
                    <a:pt x="25719" y="0"/>
                  </a:moveTo>
                  <a:lnTo>
                    <a:pt x="0" y="14911"/>
                  </a:lnTo>
                  <a:lnTo>
                    <a:pt x="0" y="33091"/>
                  </a:lnTo>
                  <a:cubicBezTo>
                    <a:pt x="67" y="34125"/>
                    <a:pt x="601" y="35059"/>
                    <a:pt x="1468" y="35626"/>
                  </a:cubicBezTo>
                  <a:lnTo>
                    <a:pt x="13043" y="42397"/>
                  </a:lnTo>
                  <a:cubicBezTo>
                    <a:pt x="14561" y="43265"/>
                    <a:pt x="16554" y="43698"/>
                    <a:pt x="18547" y="43698"/>
                  </a:cubicBezTo>
                  <a:cubicBezTo>
                    <a:pt x="20540" y="43698"/>
                    <a:pt x="22533" y="43265"/>
                    <a:pt x="24051" y="42397"/>
                  </a:cubicBezTo>
                  <a:lnTo>
                    <a:pt x="38795" y="33858"/>
                  </a:lnTo>
                  <a:cubicBezTo>
                    <a:pt x="40329" y="32991"/>
                    <a:pt x="41096" y="31857"/>
                    <a:pt x="41096" y="30689"/>
                  </a:cubicBezTo>
                  <a:lnTo>
                    <a:pt x="41096" y="28654"/>
                  </a:lnTo>
                  <a:lnTo>
                    <a:pt x="27186" y="20749"/>
                  </a:lnTo>
                  <a:cubicBezTo>
                    <a:pt x="26319" y="20181"/>
                    <a:pt x="25785" y="19247"/>
                    <a:pt x="25719" y="18213"/>
                  </a:cubicBezTo>
                  <a:lnTo>
                    <a:pt x="25719"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2"/>
            <p:cNvSpPr/>
            <p:nvPr/>
          </p:nvSpPr>
          <p:spPr>
            <a:xfrm>
              <a:off x="2898900" y="3253600"/>
              <a:ext cx="155150" cy="657175"/>
            </a:xfrm>
            <a:custGeom>
              <a:rect b="b" l="l" r="r" t="t"/>
              <a:pathLst>
                <a:path extrusionOk="0" h="26287" w="6206">
                  <a:moveTo>
                    <a:pt x="4904" y="1"/>
                  </a:moveTo>
                  <a:lnTo>
                    <a:pt x="1" y="2836"/>
                  </a:lnTo>
                  <a:lnTo>
                    <a:pt x="1" y="21016"/>
                  </a:lnTo>
                  <a:cubicBezTo>
                    <a:pt x="68" y="22050"/>
                    <a:pt x="601" y="22984"/>
                    <a:pt x="1469" y="23551"/>
                  </a:cubicBezTo>
                  <a:lnTo>
                    <a:pt x="6205" y="26286"/>
                  </a:lnTo>
                  <a:lnTo>
                    <a:pt x="6205" y="24218"/>
                  </a:lnTo>
                  <a:lnTo>
                    <a:pt x="3270" y="22517"/>
                  </a:lnTo>
                  <a:cubicBezTo>
                    <a:pt x="2403" y="21950"/>
                    <a:pt x="1835" y="21016"/>
                    <a:pt x="1802" y="19982"/>
                  </a:cubicBezTo>
                  <a:lnTo>
                    <a:pt x="1802" y="5771"/>
                  </a:lnTo>
                  <a:lnTo>
                    <a:pt x="5238" y="3770"/>
                  </a:lnTo>
                  <a:cubicBezTo>
                    <a:pt x="5138" y="2536"/>
                    <a:pt x="5004" y="1235"/>
                    <a:pt x="49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2"/>
            <p:cNvSpPr/>
            <p:nvPr/>
          </p:nvSpPr>
          <p:spPr>
            <a:xfrm>
              <a:off x="2943950" y="3025950"/>
              <a:ext cx="1002400" cy="966550"/>
            </a:xfrm>
            <a:custGeom>
              <a:rect b="b" l="l" r="r" t="t"/>
              <a:pathLst>
                <a:path extrusionOk="0" h="38662" w="40096">
                  <a:moveTo>
                    <a:pt x="25752" y="0"/>
                  </a:moveTo>
                  <a:lnTo>
                    <a:pt x="0" y="14877"/>
                  </a:lnTo>
                  <a:lnTo>
                    <a:pt x="0" y="29088"/>
                  </a:lnTo>
                  <a:cubicBezTo>
                    <a:pt x="33" y="30122"/>
                    <a:pt x="601" y="31056"/>
                    <a:pt x="1468" y="31623"/>
                  </a:cubicBezTo>
                  <a:lnTo>
                    <a:pt x="11275" y="37360"/>
                  </a:lnTo>
                  <a:cubicBezTo>
                    <a:pt x="12793" y="38228"/>
                    <a:pt x="14786" y="38661"/>
                    <a:pt x="16779" y="38661"/>
                  </a:cubicBezTo>
                  <a:cubicBezTo>
                    <a:pt x="18772" y="38661"/>
                    <a:pt x="20765" y="38228"/>
                    <a:pt x="22283" y="37360"/>
                  </a:cubicBezTo>
                  <a:lnTo>
                    <a:pt x="37027" y="28821"/>
                  </a:lnTo>
                  <a:cubicBezTo>
                    <a:pt x="40095" y="27053"/>
                    <a:pt x="40095" y="24217"/>
                    <a:pt x="37027" y="22450"/>
                  </a:cubicBezTo>
                  <a:lnTo>
                    <a:pt x="27220" y="16745"/>
                  </a:lnTo>
                  <a:cubicBezTo>
                    <a:pt x="26352" y="16178"/>
                    <a:pt x="25819" y="15244"/>
                    <a:pt x="25752" y="14210"/>
                  </a:cubicBezTo>
                  <a:lnTo>
                    <a:pt x="25752"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2"/>
            <p:cNvSpPr/>
            <p:nvPr/>
          </p:nvSpPr>
          <p:spPr>
            <a:xfrm>
              <a:off x="2943950" y="3025950"/>
              <a:ext cx="755550" cy="833125"/>
            </a:xfrm>
            <a:custGeom>
              <a:rect b="b" l="l" r="r" t="t"/>
              <a:pathLst>
                <a:path extrusionOk="0" h="33325" w="30222">
                  <a:moveTo>
                    <a:pt x="25752" y="0"/>
                  </a:moveTo>
                  <a:lnTo>
                    <a:pt x="0" y="14877"/>
                  </a:lnTo>
                  <a:lnTo>
                    <a:pt x="0" y="29088"/>
                  </a:lnTo>
                  <a:cubicBezTo>
                    <a:pt x="33" y="30122"/>
                    <a:pt x="601" y="31056"/>
                    <a:pt x="1468" y="31623"/>
                  </a:cubicBezTo>
                  <a:lnTo>
                    <a:pt x="4403" y="33324"/>
                  </a:lnTo>
                  <a:lnTo>
                    <a:pt x="30222" y="18480"/>
                  </a:lnTo>
                  <a:lnTo>
                    <a:pt x="27220" y="16745"/>
                  </a:lnTo>
                  <a:cubicBezTo>
                    <a:pt x="26352" y="16178"/>
                    <a:pt x="25819" y="15244"/>
                    <a:pt x="25752" y="14210"/>
                  </a:cubicBezTo>
                  <a:lnTo>
                    <a:pt x="2575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2"/>
            <p:cNvSpPr/>
            <p:nvPr/>
          </p:nvSpPr>
          <p:spPr>
            <a:xfrm>
              <a:off x="3369250" y="3668075"/>
              <a:ext cx="557925" cy="376125"/>
            </a:xfrm>
            <a:custGeom>
              <a:rect b="b" l="l" r="r" t="t"/>
              <a:pathLst>
                <a:path extrusionOk="0" h="15045" w="22317">
                  <a:moveTo>
                    <a:pt x="22316" y="0"/>
                  </a:moveTo>
                  <a:cubicBezTo>
                    <a:pt x="22316" y="1134"/>
                    <a:pt x="21549" y="2269"/>
                    <a:pt x="20015" y="3169"/>
                  </a:cubicBezTo>
                  <a:lnTo>
                    <a:pt x="5271" y="11709"/>
                  </a:lnTo>
                  <a:cubicBezTo>
                    <a:pt x="3670" y="12576"/>
                    <a:pt x="1835" y="13010"/>
                    <a:pt x="0" y="13010"/>
                  </a:cubicBezTo>
                  <a:lnTo>
                    <a:pt x="0" y="15044"/>
                  </a:lnTo>
                  <a:cubicBezTo>
                    <a:pt x="1835" y="15044"/>
                    <a:pt x="3670" y="14611"/>
                    <a:pt x="5271" y="13743"/>
                  </a:cubicBezTo>
                  <a:lnTo>
                    <a:pt x="20015" y="5204"/>
                  </a:lnTo>
                  <a:cubicBezTo>
                    <a:pt x="21549" y="4337"/>
                    <a:pt x="22316" y="3203"/>
                    <a:pt x="22316" y="2035"/>
                  </a:cubicBezTo>
                  <a:lnTo>
                    <a:pt x="22316"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2"/>
            <p:cNvSpPr/>
            <p:nvPr/>
          </p:nvSpPr>
          <p:spPr>
            <a:xfrm>
              <a:off x="1866500" y="456475"/>
              <a:ext cx="2669425" cy="3797150"/>
            </a:xfrm>
            <a:custGeom>
              <a:rect b="b" l="l" r="r" t="t"/>
              <a:pathLst>
                <a:path extrusionOk="0" h="151886" w="106777">
                  <a:moveTo>
                    <a:pt x="103336" y="1"/>
                  </a:moveTo>
                  <a:cubicBezTo>
                    <a:pt x="102701" y="1"/>
                    <a:pt x="102064" y="160"/>
                    <a:pt x="101473" y="473"/>
                  </a:cubicBezTo>
                  <a:lnTo>
                    <a:pt x="1835" y="58014"/>
                  </a:lnTo>
                  <a:cubicBezTo>
                    <a:pt x="735" y="58714"/>
                    <a:pt x="67" y="59882"/>
                    <a:pt x="1" y="61183"/>
                  </a:cubicBezTo>
                  <a:lnTo>
                    <a:pt x="1" y="148378"/>
                  </a:lnTo>
                  <a:cubicBezTo>
                    <a:pt x="34" y="149613"/>
                    <a:pt x="668" y="150780"/>
                    <a:pt x="1735" y="151481"/>
                  </a:cubicBezTo>
                  <a:cubicBezTo>
                    <a:pt x="2262" y="151752"/>
                    <a:pt x="2842" y="151886"/>
                    <a:pt x="3425" y="151886"/>
                  </a:cubicBezTo>
                  <a:cubicBezTo>
                    <a:pt x="4060" y="151886"/>
                    <a:pt x="4697" y="151727"/>
                    <a:pt x="5271" y="151414"/>
                  </a:cubicBezTo>
                  <a:lnTo>
                    <a:pt x="104942" y="93873"/>
                  </a:lnTo>
                  <a:cubicBezTo>
                    <a:pt x="106010" y="93172"/>
                    <a:pt x="106710" y="92005"/>
                    <a:pt x="106777" y="90704"/>
                  </a:cubicBezTo>
                  <a:lnTo>
                    <a:pt x="106777" y="3508"/>
                  </a:lnTo>
                  <a:cubicBezTo>
                    <a:pt x="106710" y="2274"/>
                    <a:pt x="106076" y="1106"/>
                    <a:pt x="105042" y="406"/>
                  </a:cubicBezTo>
                  <a:cubicBezTo>
                    <a:pt x="104500" y="134"/>
                    <a:pt x="103919" y="1"/>
                    <a:pt x="10333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2"/>
            <p:cNvSpPr/>
            <p:nvPr/>
          </p:nvSpPr>
          <p:spPr>
            <a:xfrm>
              <a:off x="1952650" y="511475"/>
              <a:ext cx="2583275" cy="3736900"/>
            </a:xfrm>
            <a:custGeom>
              <a:rect b="b" l="l" r="r" t="t"/>
              <a:pathLst>
                <a:path extrusionOk="0" h="149476" w="103331">
                  <a:moveTo>
                    <a:pt x="102302" y="0"/>
                  </a:moveTo>
                  <a:cubicBezTo>
                    <a:pt x="102058" y="0"/>
                    <a:pt x="101784" y="78"/>
                    <a:pt x="101496" y="241"/>
                  </a:cubicBezTo>
                  <a:lnTo>
                    <a:pt x="1858" y="57782"/>
                  </a:lnTo>
                  <a:cubicBezTo>
                    <a:pt x="758" y="58516"/>
                    <a:pt x="91" y="59683"/>
                    <a:pt x="24" y="60984"/>
                  </a:cubicBezTo>
                  <a:lnTo>
                    <a:pt x="24" y="148147"/>
                  </a:lnTo>
                  <a:cubicBezTo>
                    <a:pt x="0" y="148993"/>
                    <a:pt x="408" y="149475"/>
                    <a:pt x="1001" y="149475"/>
                  </a:cubicBezTo>
                  <a:cubicBezTo>
                    <a:pt x="1249" y="149475"/>
                    <a:pt x="1530" y="149391"/>
                    <a:pt x="1825" y="149214"/>
                  </a:cubicBezTo>
                  <a:lnTo>
                    <a:pt x="101496" y="91706"/>
                  </a:lnTo>
                  <a:cubicBezTo>
                    <a:pt x="102564" y="91006"/>
                    <a:pt x="103264" y="89805"/>
                    <a:pt x="103331" y="88537"/>
                  </a:cubicBezTo>
                  <a:lnTo>
                    <a:pt x="103331" y="1308"/>
                  </a:lnTo>
                  <a:cubicBezTo>
                    <a:pt x="103331" y="476"/>
                    <a:pt x="102908" y="0"/>
                    <a:pt x="102302"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2"/>
            <p:cNvSpPr/>
            <p:nvPr/>
          </p:nvSpPr>
          <p:spPr>
            <a:xfrm>
              <a:off x="2038300" y="652500"/>
              <a:ext cx="2410900" cy="3294725"/>
            </a:xfrm>
            <a:custGeom>
              <a:rect b="b" l="l" r="r" t="t"/>
              <a:pathLst>
                <a:path extrusionOk="0" h="131789" w="96436">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2"/>
            <p:cNvSpPr/>
            <p:nvPr/>
          </p:nvSpPr>
          <p:spPr>
            <a:xfrm>
              <a:off x="2038300" y="652500"/>
              <a:ext cx="2410900" cy="3294725"/>
            </a:xfrm>
            <a:custGeom>
              <a:rect b="b" l="l" r="r" t="t"/>
              <a:pathLst>
                <a:path extrusionOk="0" h="131789" w="96436">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2"/>
            <p:cNvSpPr/>
            <p:nvPr/>
          </p:nvSpPr>
          <p:spPr>
            <a:xfrm>
              <a:off x="3209125" y="3312275"/>
              <a:ext cx="101250" cy="122325"/>
            </a:xfrm>
            <a:custGeom>
              <a:rect b="b" l="l" r="r" t="t"/>
              <a:pathLst>
                <a:path extrusionOk="0" h="4893" w="4050">
                  <a:moveTo>
                    <a:pt x="2736" y="456"/>
                  </a:moveTo>
                  <a:cubicBezTo>
                    <a:pt x="2836" y="456"/>
                    <a:pt x="2969" y="489"/>
                    <a:pt x="3070" y="556"/>
                  </a:cubicBezTo>
                  <a:cubicBezTo>
                    <a:pt x="3370" y="756"/>
                    <a:pt x="3537" y="1123"/>
                    <a:pt x="3470" y="1490"/>
                  </a:cubicBezTo>
                  <a:cubicBezTo>
                    <a:pt x="3436" y="2624"/>
                    <a:pt x="2836" y="3658"/>
                    <a:pt x="1869" y="4292"/>
                  </a:cubicBezTo>
                  <a:cubicBezTo>
                    <a:pt x="1695" y="4475"/>
                    <a:pt x="1482" y="4555"/>
                    <a:pt x="1273" y="4555"/>
                  </a:cubicBezTo>
                  <a:cubicBezTo>
                    <a:pt x="762" y="4555"/>
                    <a:pt x="278" y="4074"/>
                    <a:pt x="468" y="3458"/>
                  </a:cubicBezTo>
                  <a:cubicBezTo>
                    <a:pt x="534" y="2324"/>
                    <a:pt x="1135" y="1290"/>
                    <a:pt x="2069" y="656"/>
                  </a:cubicBezTo>
                  <a:cubicBezTo>
                    <a:pt x="2269" y="522"/>
                    <a:pt x="2502" y="456"/>
                    <a:pt x="2736" y="456"/>
                  </a:cubicBezTo>
                  <a:close/>
                  <a:moveTo>
                    <a:pt x="2662" y="0"/>
                  </a:moveTo>
                  <a:cubicBezTo>
                    <a:pt x="2392" y="0"/>
                    <a:pt x="2114" y="89"/>
                    <a:pt x="1869" y="289"/>
                  </a:cubicBezTo>
                  <a:cubicBezTo>
                    <a:pt x="768" y="989"/>
                    <a:pt x="101" y="2157"/>
                    <a:pt x="34" y="3458"/>
                  </a:cubicBezTo>
                  <a:cubicBezTo>
                    <a:pt x="1" y="3958"/>
                    <a:pt x="234" y="4459"/>
                    <a:pt x="634" y="4759"/>
                  </a:cubicBezTo>
                  <a:cubicBezTo>
                    <a:pt x="801" y="4859"/>
                    <a:pt x="1001" y="4892"/>
                    <a:pt x="1202" y="4892"/>
                  </a:cubicBezTo>
                  <a:cubicBezTo>
                    <a:pt x="1502" y="4892"/>
                    <a:pt x="1802" y="4792"/>
                    <a:pt x="2069" y="4625"/>
                  </a:cubicBezTo>
                  <a:cubicBezTo>
                    <a:pt x="3170" y="3925"/>
                    <a:pt x="3837" y="2757"/>
                    <a:pt x="3903" y="1456"/>
                  </a:cubicBezTo>
                  <a:cubicBezTo>
                    <a:pt x="4049" y="631"/>
                    <a:pt x="3383" y="0"/>
                    <a:pt x="26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2"/>
            <p:cNvSpPr/>
            <p:nvPr/>
          </p:nvSpPr>
          <p:spPr>
            <a:xfrm>
              <a:off x="2432750" y="1007000"/>
              <a:ext cx="2425075" cy="3217675"/>
            </a:xfrm>
            <a:custGeom>
              <a:rect b="b" l="l" r="r" t="t"/>
              <a:pathLst>
                <a:path extrusionOk="0" h="128707" w="97003">
                  <a:moveTo>
                    <a:pt x="97003" y="0"/>
                  </a:moveTo>
                  <a:lnTo>
                    <a:pt x="0" y="55974"/>
                  </a:lnTo>
                  <a:lnTo>
                    <a:pt x="0" y="127458"/>
                  </a:lnTo>
                  <a:cubicBezTo>
                    <a:pt x="0" y="128200"/>
                    <a:pt x="589" y="128707"/>
                    <a:pt x="1240" y="128707"/>
                  </a:cubicBezTo>
                  <a:cubicBezTo>
                    <a:pt x="1437" y="128707"/>
                    <a:pt x="1641" y="128660"/>
                    <a:pt x="1835" y="128559"/>
                  </a:cubicBezTo>
                  <a:lnTo>
                    <a:pt x="3569" y="127558"/>
                  </a:lnTo>
                  <a:lnTo>
                    <a:pt x="95201" y="74721"/>
                  </a:lnTo>
                  <a:cubicBezTo>
                    <a:pt x="96269" y="74020"/>
                    <a:pt x="96936" y="72853"/>
                    <a:pt x="97003" y="71585"/>
                  </a:cubicBezTo>
                  <a:lnTo>
                    <a:pt x="97003" y="0"/>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2"/>
            <p:cNvSpPr/>
            <p:nvPr/>
          </p:nvSpPr>
          <p:spPr>
            <a:xfrm>
              <a:off x="2432750" y="1007825"/>
              <a:ext cx="2425075" cy="3217325"/>
            </a:xfrm>
            <a:custGeom>
              <a:rect b="b" l="l" r="r" t="t"/>
              <a:pathLst>
                <a:path extrusionOk="0" h="128693" w="97003">
                  <a:moveTo>
                    <a:pt x="96602" y="701"/>
                  </a:moveTo>
                  <a:lnTo>
                    <a:pt x="96602" y="71552"/>
                  </a:lnTo>
                  <a:cubicBezTo>
                    <a:pt x="96536" y="72653"/>
                    <a:pt x="95935" y="73687"/>
                    <a:pt x="95001" y="74321"/>
                  </a:cubicBezTo>
                  <a:lnTo>
                    <a:pt x="3369" y="127158"/>
                  </a:lnTo>
                  <a:lnTo>
                    <a:pt x="1635" y="128159"/>
                  </a:lnTo>
                  <a:cubicBezTo>
                    <a:pt x="1501" y="128226"/>
                    <a:pt x="1368" y="128259"/>
                    <a:pt x="1201" y="128259"/>
                  </a:cubicBezTo>
                  <a:cubicBezTo>
                    <a:pt x="1001" y="128259"/>
                    <a:pt x="801" y="128192"/>
                    <a:pt x="634" y="128026"/>
                  </a:cubicBezTo>
                  <a:cubicBezTo>
                    <a:pt x="467" y="127892"/>
                    <a:pt x="400" y="127659"/>
                    <a:pt x="400" y="127425"/>
                  </a:cubicBezTo>
                  <a:lnTo>
                    <a:pt x="400" y="56174"/>
                  </a:lnTo>
                  <a:lnTo>
                    <a:pt x="96602" y="701"/>
                  </a:lnTo>
                  <a:close/>
                  <a:moveTo>
                    <a:pt x="97003" y="1"/>
                  </a:moveTo>
                  <a:lnTo>
                    <a:pt x="0" y="55941"/>
                  </a:lnTo>
                  <a:lnTo>
                    <a:pt x="0" y="127425"/>
                  </a:lnTo>
                  <a:cubicBezTo>
                    <a:pt x="0" y="128126"/>
                    <a:pt x="534" y="128693"/>
                    <a:pt x="1234" y="128693"/>
                  </a:cubicBezTo>
                  <a:cubicBezTo>
                    <a:pt x="1468" y="128693"/>
                    <a:pt x="1668" y="128626"/>
                    <a:pt x="1868" y="128526"/>
                  </a:cubicBezTo>
                  <a:lnTo>
                    <a:pt x="3569" y="127525"/>
                  </a:lnTo>
                  <a:lnTo>
                    <a:pt x="95201" y="74688"/>
                  </a:lnTo>
                  <a:cubicBezTo>
                    <a:pt x="96269" y="73987"/>
                    <a:pt x="96936" y="72820"/>
                    <a:pt x="97003" y="71552"/>
                  </a:cubicBezTo>
                  <a:lnTo>
                    <a:pt x="9700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2"/>
            <p:cNvSpPr/>
            <p:nvPr/>
          </p:nvSpPr>
          <p:spPr>
            <a:xfrm>
              <a:off x="2374375" y="973650"/>
              <a:ext cx="2483450" cy="1432700"/>
            </a:xfrm>
            <a:custGeom>
              <a:rect b="b" l="l" r="r" t="t"/>
              <a:pathLst>
                <a:path extrusionOk="0" h="57308" w="99338">
                  <a:moveTo>
                    <a:pt x="97036" y="0"/>
                  </a:moveTo>
                  <a:lnTo>
                    <a:pt x="0" y="55973"/>
                  </a:lnTo>
                  <a:lnTo>
                    <a:pt x="2335" y="57308"/>
                  </a:lnTo>
                  <a:lnTo>
                    <a:pt x="99338" y="1334"/>
                  </a:lnTo>
                  <a:lnTo>
                    <a:pt x="97036"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2"/>
            <p:cNvSpPr/>
            <p:nvPr/>
          </p:nvSpPr>
          <p:spPr>
            <a:xfrm>
              <a:off x="2374375" y="2372975"/>
              <a:ext cx="74225" cy="1848025"/>
            </a:xfrm>
            <a:custGeom>
              <a:rect b="b" l="l" r="r" t="t"/>
              <a:pathLst>
                <a:path extrusionOk="0" h="73921" w="2969">
                  <a:moveTo>
                    <a:pt x="0" y="0"/>
                  </a:moveTo>
                  <a:lnTo>
                    <a:pt x="0" y="71118"/>
                  </a:lnTo>
                  <a:cubicBezTo>
                    <a:pt x="0" y="71185"/>
                    <a:pt x="0" y="71285"/>
                    <a:pt x="0" y="71385"/>
                  </a:cubicBezTo>
                  <a:cubicBezTo>
                    <a:pt x="100" y="71952"/>
                    <a:pt x="434" y="72486"/>
                    <a:pt x="968" y="72786"/>
                  </a:cubicBezTo>
                  <a:lnTo>
                    <a:pt x="2869" y="73887"/>
                  </a:lnTo>
                  <a:lnTo>
                    <a:pt x="2969" y="73920"/>
                  </a:lnTo>
                  <a:cubicBezTo>
                    <a:pt x="2569" y="73720"/>
                    <a:pt x="2335" y="73286"/>
                    <a:pt x="2335" y="72819"/>
                  </a:cubicBezTo>
                  <a:lnTo>
                    <a:pt x="2335" y="1335"/>
                  </a:lnTo>
                  <a:lnTo>
                    <a:pt x="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2"/>
            <p:cNvSpPr/>
            <p:nvPr/>
          </p:nvSpPr>
          <p:spPr>
            <a:xfrm>
              <a:off x="2374375" y="835425"/>
              <a:ext cx="2483450" cy="1570925"/>
            </a:xfrm>
            <a:custGeom>
              <a:rect b="b" l="l" r="r" t="t"/>
              <a:pathLst>
                <a:path extrusionOk="0" h="62837" w="99338">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2"/>
            <p:cNvSpPr/>
            <p:nvPr/>
          </p:nvSpPr>
          <p:spPr>
            <a:xfrm>
              <a:off x="2374375" y="835425"/>
              <a:ext cx="2483450" cy="1570925"/>
            </a:xfrm>
            <a:custGeom>
              <a:rect b="b" l="l" r="r" t="t"/>
              <a:pathLst>
                <a:path extrusionOk="0" h="62837" w="99338">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2"/>
            <p:cNvSpPr/>
            <p:nvPr/>
          </p:nvSpPr>
          <p:spPr>
            <a:xfrm>
              <a:off x="2432750" y="871125"/>
              <a:ext cx="2425075" cy="1535225"/>
            </a:xfrm>
            <a:custGeom>
              <a:rect b="b" l="l" r="r" t="t"/>
              <a:pathLst>
                <a:path extrusionOk="0" h="61409" w="97003">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2"/>
            <p:cNvSpPr/>
            <p:nvPr/>
          </p:nvSpPr>
          <p:spPr>
            <a:xfrm>
              <a:off x="2432750" y="871125"/>
              <a:ext cx="2425075" cy="1535225"/>
            </a:xfrm>
            <a:custGeom>
              <a:rect b="b" l="l" r="r" t="t"/>
              <a:pathLst>
                <a:path extrusionOk="0" h="61409" w="97003">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2"/>
            <p:cNvSpPr/>
            <p:nvPr/>
          </p:nvSpPr>
          <p:spPr>
            <a:xfrm>
              <a:off x="2374375" y="2230375"/>
              <a:ext cx="64225" cy="175975"/>
            </a:xfrm>
            <a:custGeom>
              <a:rect b="b" l="l" r="r" t="t"/>
              <a:pathLst>
                <a:path extrusionOk="0" h="7039" w="2569">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2"/>
            <p:cNvSpPr/>
            <p:nvPr/>
          </p:nvSpPr>
          <p:spPr>
            <a:xfrm>
              <a:off x="2374375" y="2230375"/>
              <a:ext cx="64225" cy="175975"/>
            </a:xfrm>
            <a:custGeom>
              <a:rect b="b" l="l" r="r" t="t"/>
              <a:pathLst>
                <a:path extrusionOk="0" h="7039" w="2569">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2"/>
            <p:cNvSpPr/>
            <p:nvPr/>
          </p:nvSpPr>
          <p:spPr>
            <a:xfrm>
              <a:off x="4751900" y="963200"/>
              <a:ext cx="41725" cy="54275"/>
            </a:xfrm>
            <a:custGeom>
              <a:rect b="b" l="l" r="r" t="t"/>
              <a:pathLst>
                <a:path extrusionOk="0" h="2171" w="1669">
                  <a:moveTo>
                    <a:pt x="1219" y="0"/>
                  </a:moveTo>
                  <a:cubicBezTo>
                    <a:pt x="1104" y="0"/>
                    <a:pt x="974" y="38"/>
                    <a:pt x="834" y="118"/>
                  </a:cubicBezTo>
                  <a:cubicBezTo>
                    <a:pt x="367" y="418"/>
                    <a:pt x="34" y="985"/>
                    <a:pt x="0" y="1586"/>
                  </a:cubicBezTo>
                  <a:cubicBezTo>
                    <a:pt x="0" y="1960"/>
                    <a:pt x="197" y="2170"/>
                    <a:pt x="465" y="2170"/>
                  </a:cubicBezTo>
                  <a:cubicBezTo>
                    <a:pt x="578" y="2170"/>
                    <a:pt x="705" y="2132"/>
                    <a:pt x="834" y="2053"/>
                  </a:cubicBezTo>
                  <a:cubicBezTo>
                    <a:pt x="1335" y="1719"/>
                    <a:pt x="1668" y="1185"/>
                    <a:pt x="1668" y="585"/>
                  </a:cubicBezTo>
                  <a:cubicBezTo>
                    <a:pt x="1668" y="210"/>
                    <a:pt x="1488" y="0"/>
                    <a:pt x="121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2"/>
            <p:cNvSpPr/>
            <p:nvPr/>
          </p:nvSpPr>
          <p:spPr>
            <a:xfrm>
              <a:off x="4667675" y="1011725"/>
              <a:ext cx="41725" cy="54775"/>
            </a:xfrm>
            <a:custGeom>
              <a:rect b="b" l="l" r="r" t="t"/>
              <a:pathLst>
                <a:path extrusionOk="0" h="2191" w="1669">
                  <a:moveTo>
                    <a:pt x="1186" y="1"/>
                  </a:moveTo>
                  <a:cubicBezTo>
                    <a:pt x="1077" y="1"/>
                    <a:pt x="957" y="36"/>
                    <a:pt x="834" y="112"/>
                  </a:cubicBezTo>
                  <a:cubicBezTo>
                    <a:pt x="334" y="445"/>
                    <a:pt x="34" y="979"/>
                    <a:pt x="0" y="1579"/>
                  </a:cubicBezTo>
                  <a:cubicBezTo>
                    <a:pt x="0" y="1962"/>
                    <a:pt x="189" y="2191"/>
                    <a:pt x="468" y="2191"/>
                  </a:cubicBezTo>
                  <a:cubicBezTo>
                    <a:pt x="578" y="2191"/>
                    <a:pt x="702" y="2155"/>
                    <a:pt x="834" y="2080"/>
                  </a:cubicBezTo>
                  <a:cubicBezTo>
                    <a:pt x="1335" y="1746"/>
                    <a:pt x="1635" y="1179"/>
                    <a:pt x="1668" y="612"/>
                  </a:cubicBezTo>
                  <a:cubicBezTo>
                    <a:pt x="1668" y="229"/>
                    <a:pt x="1462" y="1"/>
                    <a:pt x="118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2"/>
            <p:cNvSpPr/>
            <p:nvPr/>
          </p:nvSpPr>
          <p:spPr>
            <a:xfrm>
              <a:off x="4582600" y="1060775"/>
              <a:ext cx="41725" cy="54925"/>
            </a:xfrm>
            <a:custGeom>
              <a:rect b="b" l="l" r="r" t="t"/>
              <a:pathLst>
                <a:path extrusionOk="0" h="2197" w="1669">
                  <a:moveTo>
                    <a:pt x="1215" y="1"/>
                  </a:moveTo>
                  <a:cubicBezTo>
                    <a:pt x="1102" y="1"/>
                    <a:pt x="973" y="39"/>
                    <a:pt x="835" y="118"/>
                  </a:cubicBezTo>
                  <a:cubicBezTo>
                    <a:pt x="334" y="451"/>
                    <a:pt x="34" y="985"/>
                    <a:pt x="1" y="1585"/>
                  </a:cubicBezTo>
                  <a:cubicBezTo>
                    <a:pt x="1" y="1968"/>
                    <a:pt x="207" y="2197"/>
                    <a:pt x="483" y="2197"/>
                  </a:cubicBezTo>
                  <a:cubicBezTo>
                    <a:pt x="592" y="2197"/>
                    <a:pt x="712" y="2161"/>
                    <a:pt x="835" y="2086"/>
                  </a:cubicBezTo>
                  <a:cubicBezTo>
                    <a:pt x="1335" y="1752"/>
                    <a:pt x="1635" y="1185"/>
                    <a:pt x="1669" y="618"/>
                  </a:cubicBezTo>
                  <a:cubicBezTo>
                    <a:pt x="1669" y="218"/>
                    <a:pt x="1486" y="1"/>
                    <a:pt x="121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2"/>
            <p:cNvSpPr/>
            <p:nvPr/>
          </p:nvSpPr>
          <p:spPr>
            <a:xfrm>
              <a:off x="2432750" y="2049400"/>
              <a:ext cx="619625" cy="2175275"/>
            </a:xfrm>
            <a:custGeom>
              <a:rect b="b" l="l" r="r" t="t"/>
              <a:pathLst>
                <a:path extrusionOk="0" h="87011" w="24785">
                  <a:moveTo>
                    <a:pt x="24785" y="1"/>
                  </a:moveTo>
                  <a:lnTo>
                    <a:pt x="0" y="14278"/>
                  </a:lnTo>
                  <a:lnTo>
                    <a:pt x="0" y="85762"/>
                  </a:lnTo>
                  <a:cubicBezTo>
                    <a:pt x="0" y="86504"/>
                    <a:pt x="589" y="87011"/>
                    <a:pt x="1240" y="87011"/>
                  </a:cubicBezTo>
                  <a:cubicBezTo>
                    <a:pt x="1437" y="87011"/>
                    <a:pt x="1641" y="86964"/>
                    <a:pt x="1835" y="86863"/>
                  </a:cubicBezTo>
                  <a:lnTo>
                    <a:pt x="3569" y="85862"/>
                  </a:lnTo>
                  <a:lnTo>
                    <a:pt x="24785" y="73620"/>
                  </a:lnTo>
                  <a:lnTo>
                    <a:pt x="24785"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2"/>
            <p:cNvSpPr/>
            <p:nvPr/>
          </p:nvSpPr>
          <p:spPr>
            <a:xfrm>
              <a:off x="3094050" y="1090400"/>
              <a:ext cx="1712900" cy="2725300"/>
            </a:xfrm>
            <a:custGeom>
              <a:rect b="b" l="l" r="r" t="t"/>
              <a:pathLst>
                <a:path extrusionOk="0" h="109012" w="68516">
                  <a:moveTo>
                    <a:pt x="68516" y="0"/>
                  </a:moveTo>
                  <a:lnTo>
                    <a:pt x="0" y="39562"/>
                  </a:lnTo>
                  <a:lnTo>
                    <a:pt x="0" y="109011"/>
                  </a:lnTo>
                  <a:lnTo>
                    <a:pt x="68516" y="69450"/>
                  </a:lnTo>
                  <a:lnTo>
                    <a:pt x="68516"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2"/>
            <p:cNvSpPr/>
            <p:nvPr/>
          </p:nvSpPr>
          <p:spPr>
            <a:xfrm>
              <a:off x="2501950" y="2257100"/>
              <a:ext cx="421175" cy="303650"/>
            </a:xfrm>
            <a:custGeom>
              <a:rect b="b" l="l" r="r" t="t"/>
              <a:pathLst>
                <a:path extrusionOk="0" h="12146" w="16847">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2"/>
            <p:cNvSpPr/>
            <p:nvPr/>
          </p:nvSpPr>
          <p:spPr>
            <a:xfrm>
              <a:off x="2501950" y="2257100"/>
              <a:ext cx="421175" cy="303650"/>
            </a:xfrm>
            <a:custGeom>
              <a:rect b="b" l="l" r="r" t="t"/>
              <a:pathLst>
                <a:path extrusionOk="0" h="12146" w="16847">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2"/>
            <p:cNvSpPr/>
            <p:nvPr/>
          </p:nvSpPr>
          <p:spPr>
            <a:xfrm>
              <a:off x="2948100" y="2223850"/>
              <a:ext cx="52575" cy="61575"/>
            </a:xfrm>
            <a:custGeom>
              <a:rect b="b" l="l" r="r" t="t"/>
              <a:pathLst>
                <a:path extrusionOk="0" h="2463" w="2103">
                  <a:moveTo>
                    <a:pt x="1168" y="361"/>
                  </a:moveTo>
                  <a:cubicBezTo>
                    <a:pt x="1235" y="428"/>
                    <a:pt x="1335" y="562"/>
                    <a:pt x="1335" y="862"/>
                  </a:cubicBezTo>
                  <a:cubicBezTo>
                    <a:pt x="1335" y="1329"/>
                    <a:pt x="1135" y="1762"/>
                    <a:pt x="768" y="2063"/>
                  </a:cubicBezTo>
                  <a:cubicBezTo>
                    <a:pt x="721" y="2086"/>
                    <a:pt x="674" y="2110"/>
                    <a:pt x="627" y="2110"/>
                  </a:cubicBezTo>
                  <a:cubicBezTo>
                    <a:pt x="607" y="2110"/>
                    <a:pt x="587" y="2106"/>
                    <a:pt x="568" y="2096"/>
                  </a:cubicBezTo>
                  <a:cubicBezTo>
                    <a:pt x="501" y="2029"/>
                    <a:pt x="401" y="1896"/>
                    <a:pt x="401" y="1596"/>
                  </a:cubicBezTo>
                  <a:cubicBezTo>
                    <a:pt x="401" y="1129"/>
                    <a:pt x="601" y="695"/>
                    <a:pt x="968" y="395"/>
                  </a:cubicBezTo>
                  <a:cubicBezTo>
                    <a:pt x="1002" y="395"/>
                    <a:pt x="1035" y="361"/>
                    <a:pt x="1102" y="361"/>
                  </a:cubicBezTo>
                  <a:close/>
                  <a:moveTo>
                    <a:pt x="1100" y="1"/>
                  </a:moveTo>
                  <a:cubicBezTo>
                    <a:pt x="984" y="1"/>
                    <a:pt x="865" y="36"/>
                    <a:pt x="768" y="95"/>
                  </a:cubicBezTo>
                  <a:cubicBezTo>
                    <a:pt x="301" y="462"/>
                    <a:pt x="34" y="1029"/>
                    <a:pt x="34" y="1596"/>
                  </a:cubicBezTo>
                  <a:cubicBezTo>
                    <a:pt x="1" y="1929"/>
                    <a:pt x="134" y="2229"/>
                    <a:pt x="401" y="2396"/>
                  </a:cubicBezTo>
                  <a:cubicBezTo>
                    <a:pt x="468" y="2463"/>
                    <a:pt x="535" y="2463"/>
                    <a:pt x="635" y="2463"/>
                  </a:cubicBezTo>
                  <a:cubicBezTo>
                    <a:pt x="735" y="2463"/>
                    <a:pt x="868" y="2430"/>
                    <a:pt x="968" y="2396"/>
                  </a:cubicBezTo>
                  <a:cubicBezTo>
                    <a:pt x="1135" y="2263"/>
                    <a:pt x="1268" y="2129"/>
                    <a:pt x="1369" y="1963"/>
                  </a:cubicBezTo>
                  <a:lnTo>
                    <a:pt x="1769" y="2330"/>
                  </a:lnTo>
                  <a:cubicBezTo>
                    <a:pt x="1802" y="2363"/>
                    <a:pt x="1836" y="2396"/>
                    <a:pt x="1869" y="2396"/>
                  </a:cubicBezTo>
                  <a:cubicBezTo>
                    <a:pt x="1936" y="2396"/>
                    <a:pt x="1969" y="2363"/>
                    <a:pt x="2002" y="2330"/>
                  </a:cubicBezTo>
                  <a:cubicBezTo>
                    <a:pt x="2102" y="2263"/>
                    <a:pt x="2069" y="2129"/>
                    <a:pt x="2002" y="2063"/>
                  </a:cubicBezTo>
                  <a:lnTo>
                    <a:pt x="1535" y="1629"/>
                  </a:lnTo>
                  <a:cubicBezTo>
                    <a:pt x="1635" y="1362"/>
                    <a:pt x="1669" y="1129"/>
                    <a:pt x="1669" y="862"/>
                  </a:cubicBezTo>
                  <a:cubicBezTo>
                    <a:pt x="1735" y="562"/>
                    <a:pt x="1602" y="261"/>
                    <a:pt x="1335" y="61"/>
                  </a:cubicBezTo>
                  <a:cubicBezTo>
                    <a:pt x="1265" y="19"/>
                    <a:pt x="1184" y="1"/>
                    <a:pt x="11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2"/>
            <p:cNvSpPr/>
            <p:nvPr/>
          </p:nvSpPr>
          <p:spPr>
            <a:xfrm>
              <a:off x="2501125" y="2653175"/>
              <a:ext cx="10875" cy="31725"/>
            </a:xfrm>
            <a:custGeom>
              <a:rect b="b" l="l" r="r" t="t"/>
              <a:pathLst>
                <a:path extrusionOk="0" h="1269" w="435">
                  <a:moveTo>
                    <a:pt x="401" y="0"/>
                  </a:moveTo>
                  <a:lnTo>
                    <a:pt x="67" y="234"/>
                  </a:lnTo>
                  <a:cubicBezTo>
                    <a:pt x="34" y="234"/>
                    <a:pt x="0" y="267"/>
                    <a:pt x="0" y="301"/>
                  </a:cubicBezTo>
                  <a:lnTo>
                    <a:pt x="0" y="1268"/>
                  </a:lnTo>
                  <a:lnTo>
                    <a:pt x="67" y="1268"/>
                  </a:lnTo>
                  <a:lnTo>
                    <a:pt x="401" y="1068"/>
                  </a:lnTo>
                  <a:cubicBezTo>
                    <a:pt x="434" y="1068"/>
                    <a:pt x="434" y="1035"/>
                    <a:pt x="434" y="1001"/>
                  </a:cubicBezTo>
                  <a:lnTo>
                    <a:pt x="434" y="34"/>
                  </a:lnTo>
                  <a:cubicBezTo>
                    <a:pt x="434" y="0"/>
                    <a:pt x="401"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2"/>
            <p:cNvSpPr/>
            <p:nvPr/>
          </p:nvSpPr>
          <p:spPr>
            <a:xfrm>
              <a:off x="2514475" y="2646500"/>
              <a:ext cx="10850" cy="30875"/>
            </a:xfrm>
            <a:custGeom>
              <a:rect b="b" l="l" r="r" t="t"/>
              <a:pathLst>
                <a:path extrusionOk="0" h="1235" w="434">
                  <a:moveTo>
                    <a:pt x="400" y="1"/>
                  </a:moveTo>
                  <a:lnTo>
                    <a:pt x="34" y="167"/>
                  </a:lnTo>
                  <a:cubicBezTo>
                    <a:pt x="34" y="201"/>
                    <a:pt x="0" y="234"/>
                    <a:pt x="0" y="267"/>
                  </a:cubicBezTo>
                  <a:lnTo>
                    <a:pt x="0" y="1201"/>
                  </a:lnTo>
                  <a:cubicBezTo>
                    <a:pt x="0" y="1235"/>
                    <a:pt x="34" y="1235"/>
                    <a:pt x="34" y="1235"/>
                  </a:cubicBezTo>
                  <a:lnTo>
                    <a:pt x="400" y="1035"/>
                  </a:lnTo>
                  <a:cubicBezTo>
                    <a:pt x="434" y="1035"/>
                    <a:pt x="434" y="1001"/>
                    <a:pt x="434" y="968"/>
                  </a:cubicBez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2"/>
            <p:cNvSpPr/>
            <p:nvPr/>
          </p:nvSpPr>
          <p:spPr>
            <a:xfrm>
              <a:off x="2527800" y="2638175"/>
              <a:ext cx="10875" cy="31700"/>
            </a:xfrm>
            <a:custGeom>
              <a:rect b="b" l="l" r="r" t="t"/>
              <a:pathLst>
                <a:path extrusionOk="0" h="1268" w="435">
                  <a:moveTo>
                    <a:pt x="401" y="0"/>
                  </a:moveTo>
                  <a:lnTo>
                    <a:pt x="34" y="200"/>
                  </a:lnTo>
                  <a:cubicBezTo>
                    <a:pt x="34" y="234"/>
                    <a:pt x="1" y="234"/>
                    <a:pt x="1" y="267"/>
                  </a:cubicBezTo>
                  <a:lnTo>
                    <a:pt x="1" y="1234"/>
                  </a:lnTo>
                  <a:cubicBezTo>
                    <a:pt x="1" y="1268"/>
                    <a:pt x="34" y="1268"/>
                    <a:pt x="34" y="1268"/>
                  </a:cubicBezTo>
                  <a:lnTo>
                    <a:pt x="401" y="1067"/>
                  </a:lnTo>
                  <a:cubicBezTo>
                    <a:pt x="435" y="1034"/>
                    <a:pt x="435" y="1001"/>
                    <a:pt x="435" y="1001"/>
                  </a:cubicBezTo>
                  <a:lnTo>
                    <a:pt x="435" y="33"/>
                  </a:lnTo>
                  <a:cubicBezTo>
                    <a:pt x="435" y="0"/>
                    <a:pt x="435"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2"/>
            <p:cNvSpPr/>
            <p:nvPr/>
          </p:nvSpPr>
          <p:spPr>
            <a:xfrm>
              <a:off x="2501125" y="2684025"/>
              <a:ext cx="10875" cy="32550"/>
            </a:xfrm>
            <a:custGeom>
              <a:rect b="b" l="l" r="r" t="t"/>
              <a:pathLst>
                <a:path extrusionOk="0" h="1302" w="435">
                  <a:moveTo>
                    <a:pt x="401" y="1"/>
                  </a:moveTo>
                  <a:lnTo>
                    <a:pt x="67" y="234"/>
                  </a:lnTo>
                  <a:cubicBezTo>
                    <a:pt x="34" y="234"/>
                    <a:pt x="0" y="268"/>
                    <a:pt x="0" y="301"/>
                  </a:cubicBezTo>
                  <a:lnTo>
                    <a:pt x="0" y="1268"/>
                  </a:lnTo>
                  <a:cubicBezTo>
                    <a:pt x="0" y="1302"/>
                    <a:pt x="67" y="1302"/>
                    <a:pt x="67" y="1302"/>
                  </a:cubicBezTo>
                  <a:lnTo>
                    <a:pt x="401" y="1068"/>
                  </a:lnTo>
                  <a:cubicBezTo>
                    <a:pt x="434" y="1068"/>
                    <a:pt x="434" y="1035"/>
                    <a:pt x="434" y="1001"/>
                  </a:cubicBezTo>
                  <a:lnTo>
                    <a:pt x="434" y="34"/>
                  </a:lnTo>
                  <a:cubicBezTo>
                    <a:pt x="434" y="1"/>
                    <a:pt x="401" y="1"/>
                    <a:pt x="4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2"/>
            <p:cNvSpPr/>
            <p:nvPr/>
          </p:nvSpPr>
          <p:spPr>
            <a:xfrm>
              <a:off x="2514475" y="2677350"/>
              <a:ext cx="10850" cy="30900"/>
            </a:xfrm>
            <a:custGeom>
              <a:rect b="b" l="l" r="r" t="t"/>
              <a:pathLst>
                <a:path extrusionOk="0" h="1236" w="434">
                  <a:moveTo>
                    <a:pt x="400" y="1"/>
                  </a:moveTo>
                  <a:lnTo>
                    <a:pt x="34" y="201"/>
                  </a:lnTo>
                  <a:cubicBezTo>
                    <a:pt x="34" y="201"/>
                    <a:pt x="0" y="234"/>
                    <a:pt x="0" y="268"/>
                  </a:cubicBezTo>
                  <a:lnTo>
                    <a:pt x="0" y="1202"/>
                  </a:lnTo>
                  <a:cubicBezTo>
                    <a:pt x="0" y="1235"/>
                    <a:pt x="34" y="1235"/>
                    <a:pt x="34" y="1235"/>
                  </a:cubicBezTo>
                  <a:lnTo>
                    <a:pt x="400" y="1035"/>
                  </a:lnTo>
                  <a:cubicBezTo>
                    <a:pt x="434" y="1035"/>
                    <a:pt x="434" y="1002"/>
                    <a:pt x="434" y="1002"/>
                  </a:cubicBezTo>
                  <a:lnTo>
                    <a:pt x="434" y="34"/>
                  </a:lnTo>
                  <a:cubicBezTo>
                    <a:pt x="434" y="1"/>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2"/>
            <p:cNvSpPr/>
            <p:nvPr/>
          </p:nvSpPr>
          <p:spPr>
            <a:xfrm>
              <a:off x="2527800" y="2669025"/>
              <a:ext cx="10875" cy="31700"/>
            </a:xfrm>
            <a:custGeom>
              <a:rect b="b" l="l" r="r" t="t"/>
              <a:pathLst>
                <a:path extrusionOk="0" h="1268" w="435">
                  <a:moveTo>
                    <a:pt x="401" y="0"/>
                  </a:moveTo>
                  <a:lnTo>
                    <a:pt x="34" y="200"/>
                  </a:lnTo>
                  <a:cubicBezTo>
                    <a:pt x="34" y="234"/>
                    <a:pt x="1" y="267"/>
                    <a:pt x="1" y="267"/>
                  </a:cubicBezTo>
                  <a:lnTo>
                    <a:pt x="1" y="1234"/>
                  </a:lnTo>
                  <a:cubicBezTo>
                    <a:pt x="1" y="1268"/>
                    <a:pt x="34" y="1268"/>
                    <a:pt x="34" y="1268"/>
                  </a:cubicBezTo>
                  <a:lnTo>
                    <a:pt x="401" y="1068"/>
                  </a:lnTo>
                  <a:cubicBezTo>
                    <a:pt x="435" y="1034"/>
                    <a:pt x="435" y="1034"/>
                    <a:pt x="435" y="1001"/>
                  </a:cubicBezTo>
                  <a:lnTo>
                    <a:pt x="435" y="34"/>
                  </a:lnTo>
                  <a:cubicBezTo>
                    <a:pt x="435" y="0"/>
                    <a:pt x="435"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2"/>
            <p:cNvSpPr/>
            <p:nvPr/>
          </p:nvSpPr>
          <p:spPr>
            <a:xfrm>
              <a:off x="2501950" y="2764300"/>
              <a:ext cx="12325" cy="28500"/>
            </a:xfrm>
            <a:custGeom>
              <a:rect b="b" l="l" r="r" t="t"/>
              <a:pathLst>
                <a:path extrusionOk="0" h="1140" w="493">
                  <a:moveTo>
                    <a:pt x="451" y="0"/>
                  </a:moveTo>
                  <a:cubicBezTo>
                    <a:pt x="443" y="0"/>
                    <a:pt x="434" y="9"/>
                    <a:pt x="434" y="25"/>
                  </a:cubicBezTo>
                  <a:lnTo>
                    <a:pt x="1" y="793"/>
                  </a:lnTo>
                  <a:lnTo>
                    <a:pt x="1" y="893"/>
                  </a:lnTo>
                  <a:lnTo>
                    <a:pt x="434" y="1126"/>
                  </a:lnTo>
                  <a:cubicBezTo>
                    <a:pt x="434" y="1135"/>
                    <a:pt x="439" y="1139"/>
                    <a:pt x="446" y="1139"/>
                  </a:cubicBezTo>
                  <a:cubicBezTo>
                    <a:pt x="463" y="1139"/>
                    <a:pt x="492" y="1108"/>
                    <a:pt x="468" y="1059"/>
                  </a:cubicBezTo>
                  <a:lnTo>
                    <a:pt x="468" y="25"/>
                  </a:lnTo>
                  <a:cubicBezTo>
                    <a:pt x="468" y="9"/>
                    <a:pt x="459" y="0"/>
                    <a:pt x="45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2"/>
            <p:cNvSpPr/>
            <p:nvPr/>
          </p:nvSpPr>
          <p:spPr>
            <a:xfrm>
              <a:off x="2506125" y="2769925"/>
              <a:ext cx="16700" cy="15350"/>
            </a:xfrm>
            <a:custGeom>
              <a:rect b="b" l="l" r="r" t="t"/>
              <a:pathLst>
                <a:path extrusionOk="0" h="614" w="668">
                  <a:moveTo>
                    <a:pt x="668" y="0"/>
                  </a:moveTo>
                  <a:lnTo>
                    <a:pt x="67" y="334"/>
                  </a:lnTo>
                  <a:cubicBezTo>
                    <a:pt x="34" y="367"/>
                    <a:pt x="1" y="434"/>
                    <a:pt x="1" y="501"/>
                  </a:cubicBezTo>
                  <a:cubicBezTo>
                    <a:pt x="1" y="576"/>
                    <a:pt x="19" y="613"/>
                    <a:pt x="43" y="613"/>
                  </a:cubicBezTo>
                  <a:cubicBezTo>
                    <a:pt x="51" y="613"/>
                    <a:pt x="59" y="609"/>
                    <a:pt x="67" y="601"/>
                  </a:cubicBezTo>
                  <a:lnTo>
                    <a:pt x="668" y="267"/>
                  </a:lnTo>
                  <a:lnTo>
                    <a:pt x="66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2"/>
            <p:cNvSpPr/>
            <p:nvPr/>
          </p:nvSpPr>
          <p:spPr>
            <a:xfrm>
              <a:off x="2525300" y="2765750"/>
              <a:ext cx="5025" cy="9200"/>
            </a:xfrm>
            <a:custGeom>
              <a:rect b="b" l="l" r="r" t="t"/>
              <a:pathLst>
                <a:path extrusionOk="0" h="368" w="201">
                  <a:moveTo>
                    <a:pt x="201" y="1"/>
                  </a:moveTo>
                  <a:lnTo>
                    <a:pt x="1" y="101"/>
                  </a:lnTo>
                  <a:lnTo>
                    <a:pt x="1" y="368"/>
                  </a:lnTo>
                  <a:lnTo>
                    <a:pt x="201" y="268"/>
                  </a:lnTo>
                  <a:lnTo>
                    <a:pt x="20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2"/>
            <p:cNvSpPr/>
            <p:nvPr/>
          </p:nvSpPr>
          <p:spPr>
            <a:xfrm>
              <a:off x="2532825" y="2758750"/>
              <a:ext cx="10850" cy="32350"/>
            </a:xfrm>
            <a:custGeom>
              <a:rect b="b" l="l" r="r" t="t"/>
              <a:pathLst>
                <a:path extrusionOk="0" h="1294" w="434">
                  <a:moveTo>
                    <a:pt x="366" y="1"/>
                  </a:moveTo>
                  <a:cubicBezTo>
                    <a:pt x="354" y="1"/>
                    <a:pt x="343" y="5"/>
                    <a:pt x="334" y="14"/>
                  </a:cubicBezTo>
                  <a:lnTo>
                    <a:pt x="0" y="181"/>
                  </a:lnTo>
                  <a:lnTo>
                    <a:pt x="0" y="447"/>
                  </a:lnTo>
                  <a:lnTo>
                    <a:pt x="234" y="314"/>
                  </a:lnTo>
                  <a:lnTo>
                    <a:pt x="234" y="1181"/>
                  </a:lnTo>
                  <a:cubicBezTo>
                    <a:pt x="234" y="1256"/>
                    <a:pt x="252" y="1294"/>
                    <a:pt x="290" y="1294"/>
                  </a:cubicBezTo>
                  <a:cubicBezTo>
                    <a:pt x="302" y="1294"/>
                    <a:pt x="317" y="1290"/>
                    <a:pt x="334" y="1281"/>
                  </a:cubicBezTo>
                  <a:cubicBezTo>
                    <a:pt x="400" y="1215"/>
                    <a:pt x="434" y="1148"/>
                    <a:pt x="434" y="1081"/>
                  </a:cubicBezTo>
                  <a:lnTo>
                    <a:pt x="434" y="81"/>
                  </a:lnTo>
                  <a:cubicBezTo>
                    <a:pt x="434" y="32"/>
                    <a:pt x="398" y="1"/>
                    <a:pt x="36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2"/>
            <p:cNvSpPr/>
            <p:nvPr/>
          </p:nvSpPr>
          <p:spPr>
            <a:xfrm>
              <a:off x="2500300" y="2846675"/>
              <a:ext cx="34825" cy="62550"/>
            </a:xfrm>
            <a:custGeom>
              <a:rect b="b" l="l" r="r" t="t"/>
              <a:pathLst>
                <a:path extrusionOk="0" h="2502" w="1393">
                  <a:moveTo>
                    <a:pt x="952" y="1"/>
                  </a:moveTo>
                  <a:cubicBezTo>
                    <a:pt x="865" y="1"/>
                    <a:pt x="768" y="32"/>
                    <a:pt x="667" y="99"/>
                  </a:cubicBezTo>
                  <a:cubicBezTo>
                    <a:pt x="200" y="500"/>
                    <a:pt x="0" y="1134"/>
                    <a:pt x="67" y="1734"/>
                  </a:cubicBezTo>
                  <a:cubicBezTo>
                    <a:pt x="134" y="2234"/>
                    <a:pt x="434" y="2234"/>
                    <a:pt x="467" y="2468"/>
                  </a:cubicBezTo>
                  <a:cubicBezTo>
                    <a:pt x="467" y="2501"/>
                    <a:pt x="500" y="2501"/>
                    <a:pt x="500" y="2501"/>
                  </a:cubicBezTo>
                  <a:lnTo>
                    <a:pt x="901" y="2268"/>
                  </a:lnTo>
                  <a:cubicBezTo>
                    <a:pt x="934" y="2268"/>
                    <a:pt x="934" y="2234"/>
                    <a:pt x="934" y="2201"/>
                  </a:cubicBezTo>
                  <a:cubicBezTo>
                    <a:pt x="1001" y="1867"/>
                    <a:pt x="1368" y="1500"/>
                    <a:pt x="1368" y="700"/>
                  </a:cubicBezTo>
                  <a:cubicBezTo>
                    <a:pt x="1393" y="276"/>
                    <a:pt x="1212" y="1"/>
                    <a:pt x="95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2"/>
            <p:cNvSpPr/>
            <p:nvPr/>
          </p:nvSpPr>
          <p:spPr>
            <a:xfrm>
              <a:off x="2511975" y="2907525"/>
              <a:ext cx="11700" cy="16700"/>
            </a:xfrm>
            <a:custGeom>
              <a:rect b="b" l="l" r="r" t="t"/>
              <a:pathLst>
                <a:path extrusionOk="0" h="668" w="468">
                  <a:moveTo>
                    <a:pt x="434" y="0"/>
                  </a:moveTo>
                  <a:lnTo>
                    <a:pt x="67" y="201"/>
                  </a:lnTo>
                  <a:cubicBezTo>
                    <a:pt x="33" y="234"/>
                    <a:pt x="0" y="267"/>
                    <a:pt x="0" y="301"/>
                  </a:cubicBezTo>
                  <a:lnTo>
                    <a:pt x="0" y="634"/>
                  </a:lnTo>
                  <a:cubicBezTo>
                    <a:pt x="0" y="668"/>
                    <a:pt x="33" y="668"/>
                    <a:pt x="67" y="668"/>
                  </a:cubicBezTo>
                  <a:lnTo>
                    <a:pt x="434" y="467"/>
                  </a:lnTo>
                  <a:cubicBezTo>
                    <a:pt x="467" y="434"/>
                    <a:pt x="467" y="401"/>
                    <a:pt x="467" y="401"/>
                  </a:cubicBezTo>
                  <a:lnTo>
                    <a:pt x="467" y="34"/>
                  </a:lnTo>
                  <a:cubicBezTo>
                    <a:pt x="467" y="0"/>
                    <a:pt x="467" y="0"/>
                    <a:pt x="4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2"/>
            <p:cNvSpPr/>
            <p:nvPr/>
          </p:nvSpPr>
          <p:spPr>
            <a:xfrm>
              <a:off x="2501125" y="2641900"/>
              <a:ext cx="43550" cy="77725"/>
            </a:xfrm>
            <a:custGeom>
              <a:rect b="b" l="l" r="r" t="t"/>
              <a:pathLst>
                <a:path extrusionOk="0" h="3109" w="1742">
                  <a:moveTo>
                    <a:pt x="1085" y="318"/>
                  </a:moveTo>
                  <a:cubicBezTo>
                    <a:pt x="1321" y="318"/>
                    <a:pt x="1502" y="572"/>
                    <a:pt x="1502" y="985"/>
                  </a:cubicBezTo>
                  <a:cubicBezTo>
                    <a:pt x="1502" y="1519"/>
                    <a:pt x="1268" y="2019"/>
                    <a:pt x="868" y="2319"/>
                  </a:cubicBezTo>
                  <a:cubicBezTo>
                    <a:pt x="785" y="2365"/>
                    <a:pt x="708" y="2386"/>
                    <a:pt x="637" y="2386"/>
                  </a:cubicBezTo>
                  <a:cubicBezTo>
                    <a:pt x="394" y="2386"/>
                    <a:pt x="234" y="2133"/>
                    <a:pt x="234" y="1719"/>
                  </a:cubicBezTo>
                  <a:cubicBezTo>
                    <a:pt x="201" y="1185"/>
                    <a:pt x="434" y="685"/>
                    <a:pt x="868" y="385"/>
                  </a:cubicBezTo>
                  <a:cubicBezTo>
                    <a:pt x="943" y="340"/>
                    <a:pt x="1016" y="318"/>
                    <a:pt x="1085" y="318"/>
                  </a:cubicBezTo>
                  <a:close/>
                  <a:moveTo>
                    <a:pt x="1162" y="1"/>
                  </a:moveTo>
                  <a:cubicBezTo>
                    <a:pt x="1033" y="1"/>
                    <a:pt x="887" y="59"/>
                    <a:pt x="734" y="185"/>
                  </a:cubicBezTo>
                  <a:cubicBezTo>
                    <a:pt x="334" y="552"/>
                    <a:pt x="101" y="1052"/>
                    <a:pt x="34" y="1619"/>
                  </a:cubicBezTo>
                  <a:cubicBezTo>
                    <a:pt x="0" y="1886"/>
                    <a:pt x="34" y="2153"/>
                    <a:pt x="134" y="2386"/>
                  </a:cubicBezTo>
                  <a:lnTo>
                    <a:pt x="0" y="3053"/>
                  </a:lnTo>
                  <a:cubicBezTo>
                    <a:pt x="0" y="3092"/>
                    <a:pt x="0" y="3109"/>
                    <a:pt x="14" y="3109"/>
                  </a:cubicBezTo>
                  <a:cubicBezTo>
                    <a:pt x="23" y="3109"/>
                    <a:pt x="40" y="3101"/>
                    <a:pt x="67" y="3087"/>
                  </a:cubicBezTo>
                  <a:lnTo>
                    <a:pt x="434" y="2686"/>
                  </a:lnTo>
                  <a:cubicBezTo>
                    <a:pt x="468" y="2692"/>
                    <a:pt x="503" y="2695"/>
                    <a:pt x="537" y="2695"/>
                  </a:cubicBezTo>
                  <a:cubicBezTo>
                    <a:pt x="702" y="2695"/>
                    <a:pt x="863" y="2630"/>
                    <a:pt x="1001" y="2520"/>
                  </a:cubicBezTo>
                  <a:cubicBezTo>
                    <a:pt x="1401" y="2153"/>
                    <a:pt x="1635" y="1619"/>
                    <a:pt x="1668" y="1085"/>
                  </a:cubicBezTo>
                  <a:cubicBezTo>
                    <a:pt x="1741" y="427"/>
                    <a:pt x="1512" y="1"/>
                    <a:pt x="116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2"/>
            <p:cNvSpPr/>
            <p:nvPr/>
          </p:nvSpPr>
          <p:spPr>
            <a:xfrm>
              <a:off x="2501125" y="2957975"/>
              <a:ext cx="43550" cy="78325"/>
            </a:xfrm>
            <a:custGeom>
              <a:rect b="b" l="l" r="r" t="t"/>
              <a:pathLst>
                <a:path extrusionOk="0" h="3133" w="1742">
                  <a:moveTo>
                    <a:pt x="1073" y="322"/>
                  </a:moveTo>
                  <a:cubicBezTo>
                    <a:pt x="1315" y="322"/>
                    <a:pt x="1502" y="597"/>
                    <a:pt x="1502" y="1018"/>
                  </a:cubicBezTo>
                  <a:cubicBezTo>
                    <a:pt x="1502" y="1518"/>
                    <a:pt x="1268" y="2019"/>
                    <a:pt x="868" y="2352"/>
                  </a:cubicBezTo>
                  <a:cubicBezTo>
                    <a:pt x="786" y="2397"/>
                    <a:pt x="709" y="2418"/>
                    <a:pt x="639" y="2418"/>
                  </a:cubicBezTo>
                  <a:cubicBezTo>
                    <a:pt x="395" y="2418"/>
                    <a:pt x="234" y="2159"/>
                    <a:pt x="234" y="1718"/>
                  </a:cubicBezTo>
                  <a:cubicBezTo>
                    <a:pt x="201" y="1218"/>
                    <a:pt x="434" y="718"/>
                    <a:pt x="868" y="384"/>
                  </a:cubicBezTo>
                  <a:cubicBezTo>
                    <a:pt x="938" y="342"/>
                    <a:pt x="1008" y="322"/>
                    <a:pt x="1073" y="322"/>
                  </a:cubicBezTo>
                  <a:close/>
                  <a:moveTo>
                    <a:pt x="1160" y="1"/>
                  </a:moveTo>
                  <a:cubicBezTo>
                    <a:pt x="1031" y="1"/>
                    <a:pt x="886" y="59"/>
                    <a:pt x="734" y="184"/>
                  </a:cubicBezTo>
                  <a:cubicBezTo>
                    <a:pt x="334" y="584"/>
                    <a:pt x="101" y="1085"/>
                    <a:pt x="34" y="1618"/>
                  </a:cubicBezTo>
                  <a:cubicBezTo>
                    <a:pt x="0" y="1885"/>
                    <a:pt x="34" y="2152"/>
                    <a:pt x="134" y="2419"/>
                  </a:cubicBezTo>
                  <a:lnTo>
                    <a:pt x="0" y="3053"/>
                  </a:lnTo>
                  <a:cubicBezTo>
                    <a:pt x="0" y="3102"/>
                    <a:pt x="0" y="3133"/>
                    <a:pt x="27" y="3133"/>
                  </a:cubicBezTo>
                  <a:cubicBezTo>
                    <a:pt x="36" y="3133"/>
                    <a:pt x="49" y="3128"/>
                    <a:pt x="67" y="3119"/>
                  </a:cubicBezTo>
                  <a:lnTo>
                    <a:pt x="434" y="2686"/>
                  </a:lnTo>
                  <a:cubicBezTo>
                    <a:pt x="488" y="2704"/>
                    <a:pt x="541" y="2712"/>
                    <a:pt x="594" y="2712"/>
                  </a:cubicBezTo>
                  <a:cubicBezTo>
                    <a:pt x="739" y="2712"/>
                    <a:pt x="879" y="2650"/>
                    <a:pt x="1001" y="2552"/>
                  </a:cubicBezTo>
                  <a:cubicBezTo>
                    <a:pt x="1401" y="2152"/>
                    <a:pt x="1635" y="1652"/>
                    <a:pt x="1668" y="1118"/>
                  </a:cubicBezTo>
                  <a:cubicBezTo>
                    <a:pt x="1742" y="434"/>
                    <a:pt x="1511" y="1"/>
                    <a:pt x="116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2"/>
            <p:cNvSpPr/>
            <p:nvPr/>
          </p:nvSpPr>
          <p:spPr>
            <a:xfrm>
              <a:off x="2516125" y="3069800"/>
              <a:ext cx="16725" cy="27400"/>
            </a:xfrm>
            <a:custGeom>
              <a:rect b="b" l="l" r="r" t="t"/>
              <a:pathLst>
                <a:path extrusionOk="0" h="1096" w="669">
                  <a:moveTo>
                    <a:pt x="453" y="0"/>
                  </a:moveTo>
                  <a:cubicBezTo>
                    <a:pt x="415" y="0"/>
                    <a:pt x="375" y="15"/>
                    <a:pt x="334" y="47"/>
                  </a:cubicBezTo>
                  <a:cubicBezTo>
                    <a:pt x="101" y="214"/>
                    <a:pt x="1" y="448"/>
                    <a:pt x="1" y="748"/>
                  </a:cubicBezTo>
                  <a:cubicBezTo>
                    <a:pt x="1" y="950"/>
                    <a:pt x="78" y="1095"/>
                    <a:pt x="202" y="1095"/>
                  </a:cubicBezTo>
                  <a:cubicBezTo>
                    <a:pt x="242" y="1095"/>
                    <a:pt x="286" y="1080"/>
                    <a:pt x="334" y="1048"/>
                  </a:cubicBezTo>
                  <a:cubicBezTo>
                    <a:pt x="535" y="881"/>
                    <a:pt x="668" y="615"/>
                    <a:pt x="668" y="348"/>
                  </a:cubicBezTo>
                  <a:cubicBezTo>
                    <a:pt x="668" y="145"/>
                    <a:pt x="572" y="0"/>
                    <a:pt x="45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2"/>
            <p:cNvSpPr/>
            <p:nvPr/>
          </p:nvSpPr>
          <p:spPr>
            <a:xfrm>
              <a:off x="2535325" y="3075350"/>
              <a:ext cx="11700" cy="17950"/>
            </a:xfrm>
            <a:custGeom>
              <a:rect b="b" l="l" r="r" t="t"/>
              <a:pathLst>
                <a:path extrusionOk="0" h="718" w="468">
                  <a:moveTo>
                    <a:pt x="326" y="1"/>
                  </a:moveTo>
                  <a:cubicBezTo>
                    <a:pt x="298" y="1"/>
                    <a:pt x="267" y="9"/>
                    <a:pt x="234" y="26"/>
                  </a:cubicBezTo>
                  <a:cubicBezTo>
                    <a:pt x="100" y="126"/>
                    <a:pt x="0" y="292"/>
                    <a:pt x="0" y="493"/>
                  </a:cubicBezTo>
                  <a:cubicBezTo>
                    <a:pt x="0" y="643"/>
                    <a:pt x="56" y="718"/>
                    <a:pt x="141" y="718"/>
                  </a:cubicBezTo>
                  <a:cubicBezTo>
                    <a:pt x="169" y="718"/>
                    <a:pt x="200" y="709"/>
                    <a:pt x="234" y="693"/>
                  </a:cubicBezTo>
                  <a:cubicBezTo>
                    <a:pt x="367" y="593"/>
                    <a:pt x="467" y="426"/>
                    <a:pt x="467" y="226"/>
                  </a:cubicBezTo>
                  <a:cubicBezTo>
                    <a:pt x="467" y="76"/>
                    <a:pt x="411" y="1"/>
                    <a:pt x="32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2"/>
            <p:cNvSpPr/>
            <p:nvPr/>
          </p:nvSpPr>
          <p:spPr>
            <a:xfrm>
              <a:off x="2514475" y="3097500"/>
              <a:ext cx="19200" cy="42725"/>
            </a:xfrm>
            <a:custGeom>
              <a:rect b="b" l="l" r="r" t="t"/>
              <a:pathLst>
                <a:path extrusionOk="0" h="1709" w="768">
                  <a:moveTo>
                    <a:pt x="605" y="1"/>
                  </a:moveTo>
                  <a:cubicBezTo>
                    <a:pt x="572" y="1"/>
                    <a:pt x="536" y="13"/>
                    <a:pt x="501" y="40"/>
                  </a:cubicBezTo>
                  <a:lnTo>
                    <a:pt x="267" y="174"/>
                  </a:lnTo>
                  <a:cubicBezTo>
                    <a:pt x="100" y="274"/>
                    <a:pt x="0" y="474"/>
                    <a:pt x="0" y="707"/>
                  </a:cubicBezTo>
                  <a:lnTo>
                    <a:pt x="0" y="1708"/>
                  </a:lnTo>
                  <a:lnTo>
                    <a:pt x="767" y="1274"/>
                  </a:lnTo>
                  <a:lnTo>
                    <a:pt x="767" y="240"/>
                  </a:lnTo>
                  <a:cubicBezTo>
                    <a:pt x="767" y="94"/>
                    <a:pt x="696" y="1"/>
                    <a:pt x="60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2"/>
            <p:cNvSpPr/>
            <p:nvPr/>
          </p:nvSpPr>
          <p:spPr>
            <a:xfrm>
              <a:off x="2536975" y="3095325"/>
              <a:ext cx="10050" cy="32375"/>
            </a:xfrm>
            <a:custGeom>
              <a:rect b="b" l="l" r="r" t="t"/>
              <a:pathLst>
                <a:path extrusionOk="0" h="1295" w="402">
                  <a:moveTo>
                    <a:pt x="279" y="1"/>
                  </a:moveTo>
                  <a:cubicBezTo>
                    <a:pt x="255" y="1"/>
                    <a:pt x="228" y="9"/>
                    <a:pt x="201" y="27"/>
                  </a:cubicBezTo>
                  <a:lnTo>
                    <a:pt x="1" y="161"/>
                  </a:lnTo>
                  <a:lnTo>
                    <a:pt x="1" y="1295"/>
                  </a:lnTo>
                  <a:lnTo>
                    <a:pt x="401" y="1061"/>
                  </a:lnTo>
                  <a:lnTo>
                    <a:pt x="401" y="161"/>
                  </a:lnTo>
                  <a:cubicBezTo>
                    <a:pt x="401" y="63"/>
                    <a:pt x="347" y="1"/>
                    <a:pt x="27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2"/>
            <p:cNvSpPr/>
            <p:nvPr/>
          </p:nvSpPr>
          <p:spPr>
            <a:xfrm>
              <a:off x="2501125" y="3094650"/>
              <a:ext cx="11700" cy="18575"/>
            </a:xfrm>
            <a:custGeom>
              <a:rect b="b" l="l" r="r" t="t"/>
              <a:pathLst>
                <a:path extrusionOk="0" h="743" w="468">
                  <a:moveTo>
                    <a:pt x="313" y="0"/>
                  </a:moveTo>
                  <a:cubicBezTo>
                    <a:pt x="288" y="0"/>
                    <a:pt x="262" y="7"/>
                    <a:pt x="234" y="21"/>
                  </a:cubicBezTo>
                  <a:cubicBezTo>
                    <a:pt x="101" y="154"/>
                    <a:pt x="0" y="321"/>
                    <a:pt x="34" y="521"/>
                  </a:cubicBezTo>
                  <a:cubicBezTo>
                    <a:pt x="34" y="652"/>
                    <a:pt x="96" y="742"/>
                    <a:pt x="171" y="742"/>
                  </a:cubicBezTo>
                  <a:cubicBezTo>
                    <a:pt x="191" y="742"/>
                    <a:pt x="213" y="736"/>
                    <a:pt x="234" y="721"/>
                  </a:cubicBezTo>
                  <a:cubicBezTo>
                    <a:pt x="367" y="588"/>
                    <a:pt x="467" y="421"/>
                    <a:pt x="467" y="254"/>
                  </a:cubicBezTo>
                  <a:cubicBezTo>
                    <a:pt x="467" y="96"/>
                    <a:pt x="405" y="0"/>
                    <a:pt x="31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2"/>
            <p:cNvSpPr/>
            <p:nvPr/>
          </p:nvSpPr>
          <p:spPr>
            <a:xfrm>
              <a:off x="2501125" y="3113500"/>
              <a:ext cx="10875" cy="34225"/>
            </a:xfrm>
            <a:custGeom>
              <a:rect b="b" l="l" r="r" t="t"/>
              <a:pathLst>
                <a:path extrusionOk="0" h="1369" w="435">
                  <a:moveTo>
                    <a:pt x="434" y="1"/>
                  </a:moveTo>
                  <a:lnTo>
                    <a:pt x="201" y="134"/>
                  </a:lnTo>
                  <a:cubicBezTo>
                    <a:pt x="67" y="201"/>
                    <a:pt x="0" y="334"/>
                    <a:pt x="0" y="501"/>
                  </a:cubicBezTo>
                  <a:lnTo>
                    <a:pt x="0" y="1368"/>
                  </a:lnTo>
                  <a:lnTo>
                    <a:pt x="434" y="1135"/>
                  </a:ln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2"/>
            <p:cNvSpPr/>
            <p:nvPr/>
          </p:nvSpPr>
          <p:spPr>
            <a:xfrm>
              <a:off x="2586175" y="2488250"/>
              <a:ext cx="254375" cy="161425"/>
            </a:xfrm>
            <a:custGeom>
              <a:rect b="b" l="l" r="r" t="t"/>
              <a:pathLst>
                <a:path extrusionOk="0" h="6457" w="10175">
                  <a:moveTo>
                    <a:pt x="9925" y="1"/>
                  </a:moveTo>
                  <a:cubicBezTo>
                    <a:pt x="9861" y="1"/>
                    <a:pt x="9787" y="20"/>
                    <a:pt x="9708" y="59"/>
                  </a:cubicBezTo>
                  <a:lnTo>
                    <a:pt x="468" y="5430"/>
                  </a:lnTo>
                  <a:cubicBezTo>
                    <a:pt x="201" y="5597"/>
                    <a:pt x="34" y="5864"/>
                    <a:pt x="1" y="6164"/>
                  </a:cubicBezTo>
                  <a:cubicBezTo>
                    <a:pt x="1" y="6351"/>
                    <a:pt x="99" y="6456"/>
                    <a:pt x="250" y="6456"/>
                  </a:cubicBezTo>
                  <a:cubicBezTo>
                    <a:pt x="315" y="6456"/>
                    <a:pt x="388" y="6437"/>
                    <a:pt x="468" y="6397"/>
                  </a:cubicBezTo>
                  <a:lnTo>
                    <a:pt x="9708" y="1027"/>
                  </a:lnTo>
                  <a:cubicBezTo>
                    <a:pt x="9975" y="860"/>
                    <a:pt x="10141" y="593"/>
                    <a:pt x="10175" y="293"/>
                  </a:cubicBezTo>
                  <a:cubicBezTo>
                    <a:pt x="10175"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2"/>
            <p:cNvSpPr/>
            <p:nvPr/>
          </p:nvSpPr>
          <p:spPr>
            <a:xfrm>
              <a:off x="2586175" y="2597500"/>
              <a:ext cx="254375" cy="161400"/>
            </a:xfrm>
            <a:custGeom>
              <a:rect b="b" l="l" r="r" t="t"/>
              <a:pathLst>
                <a:path extrusionOk="0" h="6456" w="10175">
                  <a:moveTo>
                    <a:pt x="9925" y="0"/>
                  </a:moveTo>
                  <a:cubicBezTo>
                    <a:pt x="9861" y="0"/>
                    <a:pt x="9787" y="19"/>
                    <a:pt x="9708" y="59"/>
                  </a:cubicBezTo>
                  <a:lnTo>
                    <a:pt x="468" y="5396"/>
                  </a:lnTo>
                  <a:cubicBezTo>
                    <a:pt x="201" y="5563"/>
                    <a:pt x="34" y="5863"/>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2"/>
            <p:cNvSpPr/>
            <p:nvPr/>
          </p:nvSpPr>
          <p:spPr>
            <a:xfrm>
              <a:off x="2586175" y="2707000"/>
              <a:ext cx="254375" cy="160900"/>
            </a:xfrm>
            <a:custGeom>
              <a:rect b="b" l="l" r="r" t="t"/>
              <a:pathLst>
                <a:path extrusionOk="0" h="6436" w="10175">
                  <a:moveTo>
                    <a:pt x="9947" y="1"/>
                  </a:moveTo>
                  <a:cubicBezTo>
                    <a:pt x="9878" y="1"/>
                    <a:pt x="9797" y="27"/>
                    <a:pt x="9708" y="82"/>
                  </a:cubicBezTo>
                  <a:lnTo>
                    <a:pt x="468" y="5386"/>
                  </a:lnTo>
                  <a:cubicBezTo>
                    <a:pt x="201" y="5553"/>
                    <a:pt x="34" y="5820"/>
                    <a:pt x="1" y="6153"/>
                  </a:cubicBezTo>
                  <a:cubicBezTo>
                    <a:pt x="1" y="6331"/>
                    <a:pt x="90" y="6435"/>
                    <a:pt x="228" y="6435"/>
                  </a:cubicBezTo>
                  <a:cubicBezTo>
                    <a:pt x="297" y="6435"/>
                    <a:pt x="379" y="6409"/>
                    <a:pt x="468" y="6354"/>
                  </a:cubicBezTo>
                  <a:lnTo>
                    <a:pt x="9708" y="1050"/>
                  </a:lnTo>
                  <a:cubicBezTo>
                    <a:pt x="9975" y="883"/>
                    <a:pt x="10141" y="583"/>
                    <a:pt x="10175" y="283"/>
                  </a:cubicBezTo>
                  <a:cubicBezTo>
                    <a:pt x="10175" y="105"/>
                    <a:pt x="10086" y="1"/>
                    <a:pt x="994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2"/>
            <p:cNvSpPr/>
            <p:nvPr/>
          </p:nvSpPr>
          <p:spPr>
            <a:xfrm>
              <a:off x="2586175" y="2815425"/>
              <a:ext cx="254375" cy="161150"/>
            </a:xfrm>
            <a:custGeom>
              <a:rect b="b" l="l" r="r" t="t"/>
              <a:pathLst>
                <a:path extrusionOk="0" h="6446" w="10175">
                  <a:moveTo>
                    <a:pt x="9947" y="0"/>
                  </a:moveTo>
                  <a:cubicBezTo>
                    <a:pt x="9878" y="0"/>
                    <a:pt x="9797" y="26"/>
                    <a:pt x="9708" y="82"/>
                  </a:cubicBezTo>
                  <a:lnTo>
                    <a:pt x="468" y="5419"/>
                  </a:lnTo>
                  <a:cubicBezTo>
                    <a:pt x="201" y="5586"/>
                    <a:pt x="34" y="5853"/>
                    <a:pt x="1" y="6153"/>
                  </a:cubicBezTo>
                  <a:cubicBezTo>
                    <a:pt x="1" y="6340"/>
                    <a:pt x="99" y="6445"/>
                    <a:pt x="250" y="6445"/>
                  </a:cubicBezTo>
                  <a:cubicBezTo>
                    <a:pt x="315" y="6445"/>
                    <a:pt x="388" y="6426"/>
                    <a:pt x="468" y="6386"/>
                  </a:cubicBezTo>
                  <a:lnTo>
                    <a:pt x="9708" y="1049"/>
                  </a:lnTo>
                  <a:cubicBezTo>
                    <a:pt x="9975" y="882"/>
                    <a:pt x="10141" y="616"/>
                    <a:pt x="10175" y="282"/>
                  </a:cubicBezTo>
                  <a:cubicBezTo>
                    <a:pt x="10175" y="104"/>
                    <a:pt x="10086" y="0"/>
                    <a:pt x="994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2"/>
            <p:cNvSpPr/>
            <p:nvPr/>
          </p:nvSpPr>
          <p:spPr>
            <a:xfrm>
              <a:off x="2586175" y="2924400"/>
              <a:ext cx="254375" cy="161425"/>
            </a:xfrm>
            <a:custGeom>
              <a:rect b="b" l="l" r="r" t="t"/>
              <a:pathLst>
                <a:path extrusionOk="0" h="6457" w="10175">
                  <a:moveTo>
                    <a:pt x="9925" y="0"/>
                  </a:moveTo>
                  <a:cubicBezTo>
                    <a:pt x="9861" y="0"/>
                    <a:pt x="9787" y="19"/>
                    <a:pt x="9708" y="59"/>
                  </a:cubicBezTo>
                  <a:lnTo>
                    <a:pt x="468" y="5396"/>
                  </a:lnTo>
                  <a:cubicBezTo>
                    <a:pt x="201" y="5563"/>
                    <a:pt x="34" y="5830"/>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2"/>
            <p:cNvSpPr/>
            <p:nvPr/>
          </p:nvSpPr>
          <p:spPr>
            <a:xfrm>
              <a:off x="2628725" y="3013250"/>
              <a:ext cx="254375" cy="161525"/>
            </a:xfrm>
            <a:custGeom>
              <a:rect b="b" l="l" r="r" t="t"/>
              <a:pathLst>
                <a:path extrusionOk="0" h="6461" w="10175">
                  <a:moveTo>
                    <a:pt x="9928" y="1"/>
                  </a:moveTo>
                  <a:cubicBezTo>
                    <a:pt x="9863" y="1"/>
                    <a:pt x="9788" y="24"/>
                    <a:pt x="9707" y="75"/>
                  </a:cubicBezTo>
                  <a:lnTo>
                    <a:pt x="434" y="5412"/>
                  </a:lnTo>
                  <a:cubicBezTo>
                    <a:pt x="200" y="5578"/>
                    <a:pt x="33" y="5845"/>
                    <a:pt x="0" y="6179"/>
                  </a:cubicBezTo>
                  <a:cubicBezTo>
                    <a:pt x="0" y="6357"/>
                    <a:pt x="89" y="6461"/>
                    <a:pt x="218" y="6461"/>
                  </a:cubicBezTo>
                  <a:cubicBezTo>
                    <a:pt x="282" y="6461"/>
                    <a:pt x="356" y="6435"/>
                    <a:pt x="434"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2"/>
            <p:cNvSpPr/>
            <p:nvPr/>
          </p:nvSpPr>
          <p:spPr>
            <a:xfrm>
              <a:off x="2628725" y="3087025"/>
              <a:ext cx="254375" cy="161400"/>
            </a:xfrm>
            <a:custGeom>
              <a:rect b="b" l="l" r="r" t="t"/>
              <a:pathLst>
                <a:path extrusionOk="0" h="6456" w="10175">
                  <a:moveTo>
                    <a:pt x="9925" y="0"/>
                  </a:moveTo>
                  <a:cubicBezTo>
                    <a:pt x="9860" y="0"/>
                    <a:pt x="9787" y="19"/>
                    <a:pt x="9707" y="59"/>
                  </a:cubicBezTo>
                  <a:lnTo>
                    <a:pt x="434" y="5396"/>
                  </a:lnTo>
                  <a:cubicBezTo>
                    <a:pt x="200" y="5563"/>
                    <a:pt x="33" y="5863"/>
                    <a:pt x="0" y="6163"/>
                  </a:cubicBezTo>
                  <a:cubicBezTo>
                    <a:pt x="0" y="6351"/>
                    <a:pt x="99" y="6456"/>
                    <a:pt x="238" y="6456"/>
                  </a:cubicBezTo>
                  <a:cubicBezTo>
                    <a:pt x="297" y="6456"/>
                    <a:pt x="364" y="6437"/>
                    <a:pt x="434" y="6397"/>
                  </a:cubicBezTo>
                  <a:lnTo>
                    <a:pt x="9707" y="1026"/>
                  </a:lnTo>
                  <a:cubicBezTo>
                    <a:pt x="9974" y="893"/>
                    <a:pt x="10141" y="593"/>
                    <a:pt x="10174" y="292"/>
                  </a:cubicBezTo>
                  <a:cubicBezTo>
                    <a:pt x="10174" y="105"/>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2"/>
            <p:cNvSpPr/>
            <p:nvPr/>
          </p:nvSpPr>
          <p:spPr>
            <a:xfrm>
              <a:off x="2628725" y="3160400"/>
              <a:ext cx="254375" cy="161425"/>
            </a:xfrm>
            <a:custGeom>
              <a:rect b="b" l="l" r="r" t="t"/>
              <a:pathLst>
                <a:path extrusionOk="0" h="6457" w="10175">
                  <a:moveTo>
                    <a:pt x="9925" y="1"/>
                  </a:moveTo>
                  <a:cubicBezTo>
                    <a:pt x="9860" y="1"/>
                    <a:pt x="9787" y="20"/>
                    <a:pt x="9707" y="59"/>
                  </a:cubicBezTo>
                  <a:lnTo>
                    <a:pt x="434" y="5430"/>
                  </a:lnTo>
                  <a:cubicBezTo>
                    <a:pt x="200" y="5597"/>
                    <a:pt x="33" y="5864"/>
                    <a:pt x="0" y="6164"/>
                  </a:cubicBezTo>
                  <a:cubicBezTo>
                    <a:pt x="0" y="6351"/>
                    <a:pt x="99" y="6456"/>
                    <a:pt x="238" y="6456"/>
                  </a:cubicBezTo>
                  <a:cubicBezTo>
                    <a:pt x="297"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2"/>
            <p:cNvSpPr/>
            <p:nvPr/>
          </p:nvSpPr>
          <p:spPr>
            <a:xfrm>
              <a:off x="2673750" y="3207375"/>
              <a:ext cx="254375" cy="161150"/>
            </a:xfrm>
            <a:custGeom>
              <a:rect b="b" l="l" r="r" t="t"/>
              <a:pathLst>
                <a:path extrusionOk="0" h="6446" w="10175">
                  <a:moveTo>
                    <a:pt x="9947" y="0"/>
                  </a:moveTo>
                  <a:cubicBezTo>
                    <a:pt x="9878" y="0"/>
                    <a:pt x="9796" y="26"/>
                    <a:pt x="9707" y="82"/>
                  </a:cubicBezTo>
                  <a:lnTo>
                    <a:pt x="434" y="5419"/>
                  </a:lnTo>
                  <a:cubicBezTo>
                    <a:pt x="201" y="5586"/>
                    <a:pt x="34" y="5853"/>
                    <a:pt x="0" y="6153"/>
                  </a:cubicBezTo>
                  <a:cubicBezTo>
                    <a:pt x="0" y="6340"/>
                    <a:pt x="99" y="6445"/>
                    <a:pt x="238" y="6445"/>
                  </a:cubicBezTo>
                  <a:cubicBezTo>
                    <a:pt x="298" y="6445"/>
                    <a:pt x="364" y="6426"/>
                    <a:pt x="434" y="6386"/>
                  </a:cubicBezTo>
                  <a:lnTo>
                    <a:pt x="9707" y="1049"/>
                  </a:lnTo>
                  <a:cubicBezTo>
                    <a:pt x="9974" y="882"/>
                    <a:pt x="10141" y="582"/>
                    <a:pt x="10174" y="282"/>
                  </a:cubicBezTo>
                  <a:cubicBezTo>
                    <a:pt x="10174" y="104"/>
                    <a:pt x="10085" y="0"/>
                    <a:pt x="994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2"/>
            <p:cNvSpPr/>
            <p:nvPr/>
          </p:nvSpPr>
          <p:spPr>
            <a:xfrm>
              <a:off x="2628725" y="3357625"/>
              <a:ext cx="21700" cy="49525"/>
            </a:xfrm>
            <a:custGeom>
              <a:rect b="b" l="l" r="r" t="t"/>
              <a:pathLst>
                <a:path extrusionOk="0" h="1981" w="868">
                  <a:moveTo>
                    <a:pt x="49" y="1"/>
                  </a:moveTo>
                  <a:cubicBezTo>
                    <a:pt x="23" y="1"/>
                    <a:pt x="0" y="60"/>
                    <a:pt x="0" y="143"/>
                  </a:cubicBezTo>
                  <a:lnTo>
                    <a:pt x="0" y="1911"/>
                  </a:lnTo>
                  <a:cubicBezTo>
                    <a:pt x="0" y="1952"/>
                    <a:pt x="26" y="1980"/>
                    <a:pt x="45" y="1980"/>
                  </a:cubicBezTo>
                  <a:cubicBezTo>
                    <a:pt x="57" y="1980"/>
                    <a:pt x="67" y="1970"/>
                    <a:pt x="67" y="1944"/>
                  </a:cubicBezTo>
                  <a:lnTo>
                    <a:pt x="834" y="610"/>
                  </a:lnTo>
                  <a:cubicBezTo>
                    <a:pt x="867" y="543"/>
                    <a:pt x="867" y="476"/>
                    <a:pt x="834" y="476"/>
                  </a:cubicBezTo>
                  <a:lnTo>
                    <a:pt x="67" y="9"/>
                  </a:lnTo>
                  <a:cubicBezTo>
                    <a:pt x="61" y="3"/>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2"/>
            <p:cNvSpPr/>
            <p:nvPr/>
          </p:nvSpPr>
          <p:spPr>
            <a:xfrm>
              <a:off x="2673750" y="3280475"/>
              <a:ext cx="254375" cy="161425"/>
            </a:xfrm>
            <a:custGeom>
              <a:rect b="b" l="l" r="r" t="t"/>
              <a:pathLst>
                <a:path extrusionOk="0" h="6457" w="10175">
                  <a:moveTo>
                    <a:pt x="9925" y="1"/>
                  </a:moveTo>
                  <a:cubicBezTo>
                    <a:pt x="9861" y="1"/>
                    <a:pt x="9787" y="20"/>
                    <a:pt x="9707" y="60"/>
                  </a:cubicBezTo>
                  <a:lnTo>
                    <a:pt x="434" y="5430"/>
                  </a:lnTo>
                  <a:cubicBezTo>
                    <a:pt x="201" y="5597"/>
                    <a:pt x="34" y="5864"/>
                    <a:pt x="0" y="6164"/>
                  </a:cubicBezTo>
                  <a:cubicBezTo>
                    <a:pt x="0" y="6351"/>
                    <a:pt x="99" y="6457"/>
                    <a:pt x="238" y="6457"/>
                  </a:cubicBezTo>
                  <a:cubicBezTo>
                    <a:pt x="298" y="6457"/>
                    <a:pt x="364" y="6438"/>
                    <a:pt x="434" y="6398"/>
                  </a:cubicBezTo>
                  <a:lnTo>
                    <a:pt x="9707" y="1027"/>
                  </a:lnTo>
                  <a:cubicBezTo>
                    <a:pt x="9974" y="860"/>
                    <a:pt x="10141" y="594"/>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2"/>
            <p:cNvSpPr/>
            <p:nvPr/>
          </p:nvSpPr>
          <p:spPr>
            <a:xfrm>
              <a:off x="2628725" y="3431075"/>
              <a:ext cx="21700" cy="49450"/>
            </a:xfrm>
            <a:custGeom>
              <a:rect b="b" l="l" r="r" t="t"/>
              <a:pathLst>
                <a:path extrusionOk="0" h="1978" w="868">
                  <a:moveTo>
                    <a:pt x="53" y="0"/>
                  </a:moveTo>
                  <a:cubicBezTo>
                    <a:pt x="25" y="0"/>
                    <a:pt x="0" y="83"/>
                    <a:pt x="0" y="140"/>
                  </a:cubicBezTo>
                  <a:lnTo>
                    <a:pt x="0" y="1908"/>
                  </a:lnTo>
                  <a:cubicBezTo>
                    <a:pt x="0" y="1949"/>
                    <a:pt x="26" y="1978"/>
                    <a:pt x="45" y="1978"/>
                  </a:cubicBezTo>
                  <a:cubicBezTo>
                    <a:pt x="57" y="1978"/>
                    <a:pt x="67" y="1967"/>
                    <a:pt x="67" y="1941"/>
                  </a:cubicBezTo>
                  <a:lnTo>
                    <a:pt x="834" y="607"/>
                  </a:lnTo>
                  <a:cubicBezTo>
                    <a:pt x="867" y="540"/>
                    <a:pt x="867" y="474"/>
                    <a:pt x="834" y="474"/>
                  </a:cubicBezTo>
                  <a:lnTo>
                    <a:pt x="67" y="7"/>
                  </a:lnTo>
                  <a:cubicBezTo>
                    <a:pt x="62" y="2"/>
                    <a:pt x="58" y="0"/>
                    <a:pt x="5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2"/>
            <p:cNvSpPr/>
            <p:nvPr/>
          </p:nvSpPr>
          <p:spPr>
            <a:xfrm>
              <a:off x="2673750" y="3353875"/>
              <a:ext cx="254375" cy="161400"/>
            </a:xfrm>
            <a:custGeom>
              <a:rect b="b" l="l" r="r" t="t"/>
              <a:pathLst>
                <a:path extrusionOk="0" h="6456" w="10175">
                  <a:moveTo>
                    <a:pt x="9925" y="0"/>
                  </a:moveTo>
                  <a:cubicBezTo>
                    <a:pt x="9861" y="0"/>
                    <a:pt x="9787" y="19"/>
                    <a:pt x="9707" y="59"/>
                  </a:cubicBezTo>
                  <a:lnTo>
                    <a:pt x="434" y="5430"/>
                  </a:lnTo>
                  <a:cubicBezTo>
                    <a:pt x="201" y="5597"/>
                    <a:pt x="34" y="5863"/>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2"/>
            <p:cNvSpPr/>
            <p:nvPr/>
          </p:nvSpPr>
          <p:spPr>
            <a:xfrm>
              <a:off x="2628725" y="3504625"/>
              <a:ext cx="21700" cy="49300"/>
            </a:xfrm>
            <a:custGeom>
              <a:rect b="b" l="l" r="r" t="t"/>
              <a:pathLst>
                <a:path extrusionOk="0" h="1972" w="868">
                  <a:moveTo>
                    <a:pt x="67" y="0"/>
                  </a:moveTo>
                  <a:cubicBezTo>
                    <a:pt x="33" y="0"/>
                    <a:pt x="0" y="67"/>
                    <a:pt x="0" y="134"/>
                  </a:cubicBezTo>
                  <a:lnTo>
                    <a:pt x="0" y="1902"/>
                  </a:lnTo>
                  <a:cubicBezTo>
                    <a:pt x="0" y="1943"/>
                    <a:pt x="26" y="1971"/>
                    <a:pt x="45" y="1971"/>
                  </a:cubicBezTo>
                  <a:cubicBezTo>
                    <a:pt x="57" y="1971"/>
                    <a:pt x="67" y="1960"/>
                    <a:pt x="67" y="1935"/>
                  </a:cubicBezTo>
                  <a:lnTo>
                    <a:pt x="834" y="601"/>
                  </a:lnTo>
                  <a:cubicBezTo>
                    <a:pt x="867" y="567"/>
                    <a:pt x="867" y="501"/>
                    <a:pt x="834" y="467"/>
                  </a:cubicBezTo>
                  <a:lnTo>
                    <a:pt x="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2"/>
            <p:cNvSpPr/>
            <p:nvPr/>
          </p:nvSpPr>
          <p:spPr>
            <a:xfrm>
              <a:off x="2673750" y="3427250"/>
              <a:ext cx="254375" cy="161425"/>
            </a:xfrm>
            <a:custGeom>
              <a:rect b="b" l="l" r="r" t="t"/>
              <a:pathLst>
                <a:path extrusionOk="0" h="6457" w="10175">
                  <a:moveTo>
                    <a:pt x="9925" y="1"/>
                  </a:moveTo>
                  <a:cubicBezTo>
                    <a:pt x="9861" y="1"/>
                    <a:pt x="9787" y="20"/>
                    <a:pt x="9707" y="60"/>
                  </a:cubicBezTo>
                  <a:lnTo>
                    <a:pt x="434" y="5430"/>
                  </a:lnTo>
                  <a:cubicBezTo>
                    <a:pt x="201" y="5597"/>
                    <a:pt x="34" y="5864"/>
                    <a:pt x="0" y="6164"/>
                  </a:cubicBezTo>
                  <a:cubicBezTo>
                    <a:pt x="0" y="6351"/>
                    <a:pt x="99" y="6456"/>
                    <a:pt x="238" y="6456"/>
                  </a:cubicBezTo>
                  <a:cubicBezTo>
                    <a:pt x="298" y="6456"/>
                    <a:pt x="364" y="6437"/>
                    <a:pt x="434" y="6398"/>
                  </a:cubicBezTo>
                  <a:lnTo>
                    <a:pt x="9707" y="1060"/>
                  </a:lnTo>
                  <a:cubicBezTo>
                    <a:pt x="9974" y="894"/>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2"/>
            <p:cNvSpPr/>
            <p:nvPr/>
          </p:nvSpPr>
          <p:spPr>
            <a:xfrm>
              <a:off x="2628725" y="3577775"/>
              <a:ext cx="21700" cy="49575"/>
            </a:xfrm>
            <a:custGeom>
              <a:rect b="b" l="l" r="r" t="t"/>
              <a:pathLst>
                <a:path extrusionOk="0" h="1983" w="868">
                  <a:moveTo>
                    <a:pt x="49" y="1"/>
                  </a:moveTo>
                  <a:cubicBezTo>
                    <a:pt x="22" y="1"/>
                    <a:pt x="0" y="55"/>
                    <a:pt x="0" y="110"/>
                  </a:cubicBezTo>
                  <a:lnTo>
                    <a:pt x="0" y="1944"/>
                  </a:lnTo>
                  <a:cubicBezTo>
                    <a:pt x="0" y="1964"/>
                    <a:pt x="22" y="1983"/>
                    <a:pt x="41" y="1983"/>
                  </a:cubicBezTo>
                  <a:cubicBezTo>
                    <a:pt x="55" y="1983"/>
                    <a:pt x="67" y="1973"/>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2"/>
            <p:cNvSpPr/>
            <p:nvPr/>
          </p:nvSpPr>
          <p:spPr>
            <a:xfrm>
              <a:off x="2673750" y="3501475"/>
              <a:ext cx="254375" cy="161150"/>
            </a:xfrm>
            <a:custGeom>
              <a:rect b="b" l="l" r="r" t="t"/>
              <a:pathLst>
                <a:path extrusionOk="0" h="6446" w="10175">
                  <a:moveTo>
                    <a:pt x="9925" y="1"/>
                  </a:moveTo>
                  <a:cubicBezTo>
                    <a:pt x="9861" y="1"/>
                    <a:pt x="9787" y="20"/>
                    <a:pt x="9707" y="59"/>
                  </a:cubicBezTo>
                  <a:lnTo>
                    <a:pt x="434" y="5397"/>
                  </a:lnTo>
                  <a:cubicBezTo>
                    <a:pt x="201" y="5563"/>
                    <a:pt x="34" y="5830"/>
                    <a:pt x="0" y="6164"/>
                  </a:cubicBezTo>
                  <a:cubicBezTo>
                    <a:pt x="0" y="6342"/>
                    <a:pt x="89" y="6446"/>
                    <a:pt x="218" y="6446"/>
                  </a:cubicBezTo>
                  <a:cubicBezTo>
                    <a:pt x="282" y="6446"/>
                    <a:pt x="356" y="6420"/>
                    <a:pt x="434" y="6364"/>
                  </a:cubicBezTo>
                  <a:lnTo>
                    <a:pt x="9707" y="1027"/>
                  </a:lnTo>
                  <a:cubicBezTo>
                    <a:pt x="9974" y="860"/>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2"/>
            <p:cNvSpPr/>
            <p:nvPr/>
          </p:nvSpPr>
          <p:spPr>
            <a:xfrm>
              <a:off x="2628725" y="3650550"/>
              <a:ext cx="21700" cy="49650"/>
            </a:xfrm>
            <a:custGeom>
              <a:rect b="b" l="l" r="r" t="t"/>
              <a:pathLst>
                <a:path extrusionOk="0" h="1986" w="868">
                  <a:moveTo>
                    <a:pt x="67" y="1"/>
                  </a:moveTo>
                  <a:cubicBezTo>
                    <a:pt x="33" y="1"/>
                    <a:pt x="0" y="67"/>
                    <a:pt x="0" y="134"/>
                  </a:cubicBezTo>
                  <a:lnTo>
                    <a:pt x="0" y="1935"/>
                  </a:lnTo>
                  <a:cubicBezTo>
                    <a:pt x="0" y="1969"/>
                    <a:pt x="17" y="1985"/>
                    <a:pt x="33" y="1985"/>
                  </a:cubicBezTo>
                  <a:cubicBezTo>
                    <a:pt x="50" y="1985"/>
                    <a:pt x="67" y="1969"/>
                    <a:pt x="67" y="1935"/>
                  </a:cubicBezTo>
                  <a:lnTo>
                    <a:pt x="834" y="601"/>
                  </a:lnTo>
                  <a:cubicBezTo>
                    <a:pt x="867" y="568"/>
                    <a:pt x="867" y="501"/>
                    <a:pt x="834" y="468"/>
                  </a:cubicBezTo>
                  <a:lnTo>
                    <a:pt x="6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2"/>
            <p:cNvSpPr/>
            <p:nvPr/>
          </p:nvSpPr>
          <p:spPr>
            <a:xfrm>
              <a:off x="2673750" y="3574025"/>
              <a:ext cx="254375" cy="161425"/>
            </a:xfrm>
            <a:custGeom>
              <a:rect b="b" l="l" r="r" t="t"/>
              <a:pathLst>
                <a:path extrusionOk="0" h="6457" w="10175">
                  <a:moveTo>
                    <a:pt x="9925" y="1"/>
                  </a:moveTo>
                  <a:cubicBezTo>
                    <a:pt x="9861" y="1"/>
                    <a:pt x="9787" y="20"/>
                    <a:pt x="9707" y="60"/>
                  </a:cubicBezTo>
                  <a:lnTo>
                    <a:pt x="434" y="5430"/>
                  </a:lnTo>
                  <a:cubicBezTo>
                    <a:pt x="201" y="5564"/>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2"/>
            <p:cNvSpPr/>
            <p:nvPr/>
          </p:nvSpPr>
          <p:spPr>
            <a:xfrm>
              <a:off x="2628725" y="3724550"/>
              <a:ext cx="21700" cy="49175"/>
            </a:xfrm>
            <a:custGeom>
              <a:rect b="b" l="l" r="r" t="t"/>
              <a:pathLst>
                <a:path extrusionOk="0" h="1967" w="868">
                  <a:moveTo>
                    <a:pt x="49" y="1"/>
                  </a:moveTo>
                  <a:cubicBezTo>
                    <a:pt x="23" y="1"/>
                    <a:pt x="0" y="61"/>
                    <a:pt x="0" y="143"/>
                  </a:cubicBezTo>
                  <a:lnTo>
                    <a:pt x="0" y="1911"/>
                  </a:lnTo>
                  <a:cubicBezTo>
                    <a:pt x="0" y="1950"/>
                    <a:pt x="23" y="1966"/>
                    <a:pt x="42" y="1966"/>
                  </a:cubicBezTo>
                  <a:cubicBezTo>
                    <a:pt x="55" y="1966"/>
                    <a:pt x="67" y="1958"/>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2"/>
            <p:cNvSpPr/>
            <p:nvPr/>
          </p:nvSpPr>
          <p:spPr>
            <a:xfrm>
              <a:off x="2673750" y="3647050"/>
              <a:ext cx="254375" cy="161475"/>
            </a:xfrm>
            <a:custGeom>
              <a:rect b="b" l="l" r="r" t="t"/>
              <a:pathLst>
                <a:path extrusionOk="0" h="6459" w="10175">
                  <a:moveTo>
                    <a:pt x="9928" y="0"/>
                  </a:moveTo>
                  <a:cubicBezTo>
                    <a:pt x="9863" y="0"/>
                    <a:pt x="9788" y="23"/>
                    <a:pt x="9707" y="74"/>
                  </a:cubicBezTo>
                  <a:lnTo>
                    <a:pt x="434" y="5411"/>
                  </a:lnTo>
                  <a:cubicBezTo>
                    <a:pt x="201" y="5578"/>
                    <a:pt x="34" y="5845"/>
                    <a:pt x="0" y="6145"/>
                  </a:cubicBezTo>
                  <a:cubicBezTo>
                    <a:pt x="0" y="6347"/>
                    <a:pt x="91" y="6459"/>
                    <a:pt x="222" y="6459"/>
                  </a:cubicBezTo>
                  <a:cubicBezTo>
                    <a:pt x="285" y="6459"/>
                    <a:pt x="358" y="6433"/>
                    <a:pt x="434" y="6379"/>
                  </a:cubicBezTo>
                  <a:lnTo>
                    <a:pt x="9707" y="1041"/>
                  </a:lnTo>
                  <a:cubicBezTo>
                    <a:pt x="9974" y="875"/>
                    <a:pt x="10141" y="608"/>
                    <a:pt x="10174" y="308"/>
                  </a:cubicBezTo>
                  <a:cubicBezTo>
                    <a:pt x="10174" y="122"/>
                    <a:pt x="10077" y="0"/>
                    <a:pt x="992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2"/>
            <p:cNvSpPr/>
            <p:nvPr/>
          </p:nvSpPr>
          <p:spPr>
            <a:xfrm>
              <a:off x="2628725" y="3797950"/>
              <a:ext cx="21700" cy="49025"/>
            </a:xfrm>
            <a:custGeom>
              <a:rect b="b" l="l" r="r" t="t"/>
              <a:pathLst>
                <a:path extrusionOk="0" h="1961" w="868">
                  <a:moveTo>
                    <a:pt x="49" y="0"/>
                  </a:moveTo>
                  <a:cubicBezTo>
                    <a:pt x="22" y="0"/>
                    <a:pt x="0" y="55"/>
                    <a:pt x="0" y="109"/>
                  </a:cubicBezTo>
                  <a:lnTo>
                    <a:pt x="0" y="1910"/>
                  </a:lnTo>
                  <a:cubicBezTo>
                    <a:pt x="0" y="1944"/>
                    <a:pt x="17" y="1960"/>
                    <a:pt x="33" y="1960"/>
                  </a:cubicBezTo>
                  <a:cubicBezTo>
                    <a:pt x="50" y="1960"/>
                    <a:pt x="67" y="1944"/>
                    <a:pt x="67" y="1910"/>
                  </a:cubicBezTo>
                  <a:lnTo>
                    <a:pt x="834" y="609"/>
                  </a:lnTo>
                  <a:cubicBezTo>
                    <a:pt x="867" y="543"/>
                    <a:pt x="867" y="476"/>
                    <a:pt x="834" y="476"/>
                  </a:cubicBezTo>
                  <a:lnTo>
                    <a:pt x="67" y="9"/>
                  </a:lnTo>
                  <a:cubicBezTo>
                    <a:pt x="61" y="3"/>
                    <a:pt x="55" y="0"/>
                    <a:pt x="4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2"/>
            <p:cNvSpPr/>
            <p:nvPr/>
          </p:nvSpPr>
          <p:spPr>
            <a:xfrm>
              <a:off x="2673750" y="3720800"/>
              <a:ext cx="254375" cy="161425"/>
            </a:xfrm>
            <a:custGeom>
              <a:rect b="b" l="l" r="r" t="t"/>
              <a:pathLst>
                <a:path extrusionOk="0" h="6457" w="10175">
                  <a:moveTo>
                    <a:pt x="9925" y="1"/>
                  </a:moveTo>
                  <a:cubicBezTo>
                    <a:pt x="9861" y="1"/>
                    <a:pt x="9787" y="20"/>
                    <a:pt x="9707" y="59"/>
                  </a:cubicBezTo>
                  <a:lnTo>
                    <a:pt x="434" y="5397"/>
                  </a:lnTo>
                  <a:cubicBezTo>
                    <a:pt x="201" y="5563"/>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2"/>
            <p:cNvSpPr/>
            <p:nvPr/>
          </p:nvSpPr>
          <p:spPr>
            <a:xfrm>
              <a:off x="2628725" y="3871550"/>
              <a:ext cx="21700" cy="48800"/>
            </a:xfrm>
            <a:custGeom>
              <a:rect b="b" l="l" r="r" t="t"/>
              <a:pathLst>
                <a:path extrusionOk="0" h="1952" w="868">
                  <a:moveTo>
                    <a:pt x="67" y="0"/>
                  </a:moveTo>
                  <a:cubicBezTo>
                    <a:pt x="33" y="0"/>
                    <a:pt x="0" y="67"/>
                    <a:pt x="0" y="134"/>
                  </a:cubicBezTo>
                  <a:lnTo>
                    <a:pt x="0" y="1902"/>
                  </a:lnTo>
                  <a:cubicBezTo>
                    <a:pt x="0" y="1935"/>
                    <a:pt x="17" y="1952"/>
                    <a:pt x="33" y="1952"/>
                  </a:cubicBezTo>
                  <a:cubicBezTo>
                    <a:pt x="50" y="1952"/>
                    <a:pt x="67" y="1935"/>
                    <a:pt x="67" y="1902"/>
                  </a:cubicBezTo>
                  <a:lnTo>
                    <a:pt x="834" y="601"/>
                  </a:lnTo>
                  <a:cubicBezTo>
                    <a:pt x="867" y="567"/>
                    <a:pt x="867" y="501"/>
                    <a:pt x="834" y="467"/>
                  </a:cubicBezTo>
                  <a:lnTo>
                    <a:pt x="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2"/>
            <p:cNvSpPr/>
            <p:nvPr/>
          </p:nvSpPr>
          <p:spPr>
            <a:xfrm>
              <a:off x="3136575" y="1656475"/>
              <a:ext cx="783925" cy="662800"/>
            </a:xfrm>
            <a:custGeom>
              <a:rect b="b" l="l" r="r" t="t"/>
              <a:pathLst>
                <a:path extrusionOk="0" h="26512" w="31357">
                  <a:moveTo>
                    <a:pt x="31106" y="1"/>
                  </a:moveTo>
                  <a:cubicBezTo>
                    <a:pt x="31042" y="1"/>
                    <a:pt x="30969" y="24"/>
                    <a:pt x="30889" y="73"/>
                  </a:cubicBezTo>
                  <a:lnTo>
                    <a:pt x="468" y="17653"/>
                  </a:lnTo>
                  <a:cubicBezTo>
                    <a:pt x="201" y="17819"/>
                    <a:pt x="34" y="18086"/>
                    <a:pt x="1" y="18420"/>
                  </a:cubicBezTo>
                  <a:lnTo>
                    <a:pt x="1" y="26192"/>
                  </a:lnTo>
                  <a:cubicBezTo>
                    <a:pt x="1" y="26387"/>
                    <a:pt x="108" y="26511"/>
                    <a:pt x="270" y="26511"/>
                  </a:cubicBezTo>
                  <a:cubicBezTo>
                    <a:pt x="329" y="26511"/>
                    <a:pt x="396" y="26495"/>
                    <a:pt x="468" y="26459"/>
                  </a:cubicBezTo>
                  <a:lnTo>
                    <a:pt x="30889" y="8880"/>
                  </a:lnTo>
                  <a:cubicBezTo>
                    <a:pt x="31156" y="8713"/>
                    <a:pt x="31323" y="8413"/>
                    <a:pt x="31356" y="8079"/>
                  </a:cubicBezTo>
                  <a:lnTo>
                    <a:pt x="31356" y="340"/>
                  </a:lnTo>
                  <a:cubicBezTo>
                    <a:pt x="31356" y="129"/>
                    <a:pt x="31258" y="1"/>
                    <a:pt x="31106"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2"/>
            <p:cNvSpPr/>
            <p:nvPr/>
          </p:nvSpPr>
          <p:spPr>
            <a:xfrm>
              <a:off x="3212475" y="2151975"/>
              <a:ext cx="10850" cy="29575"/>
            </a:xfrm>
            <a:custGeom>
              <a:rect b="b" l="l" r="r" t="t"/>
              <a:pathLst>
                <a:path extrusionOk="0" h="1183" w="434">
                  <a:moveTo>
                    <a:pt x="434" y="1"/>
                  </a:moveTo>
                  <a:lnTo>
                    <a:pt x="0" y="234"/>
                  </a:lnTo>
                  <a:lnTo>
                    <a:pt x="0" y="268"/>
                  </a:lnTo>
                  <a:cubicBezTo>
                    <a:pt x="0" y="268"/>
                    <a:pt x="0" y="301"/>
                    <a:pt x="0" y="301"/>
                  </a:cubicBezTo>
                  <a:lnTo>
                    <a:pt x="0" y="434"/>
                  </a:lnTo>
                  <a:lnTo>
                    <a:pt x="0" y="468"/>
                  </a:lnTo>
                  <a:lnTo>
                    <a:pt x="267" y="301"/>
                  </a:lnTo>
                  <a:lnTo>
                    <a:pt x="67" y="1135"/>
                  </a:lnTo>
                  <a:cubicBezTo>
                    <a:pt x="67" y="1159"/>
                    <a:pt x="83" y="1182"/>
                    <a:pt x="93" y="1182"/>
                  </a:cubicBezTo>
                  <a:cubicBezTo>
                    <a:pt x="97" y="1182"/>
                    <a:pt x="100" y="1178"/>
                    <a:pt x="100" y="1168"/>
                  </a:cubicBezTo>
                  <a:lnTo>
                    <a:pt x="234" y="1102"/>
                  </a:lnTo>
                  <a:cubicBezTo>
                    <a:pt x="234" y="1068"/>
                    <a:pt x="234" y="1068"/>
                    <a:pt x="234" y="1068"/>
                  </a:cubicBezTo>
                  <a:lnTo>
                    <a:pt x="434" y="234"/>
                  </a:lnTo>
                  <a:cubicBezTo>
                    <a:pt x="434" y="201"/>
                    <a:pt x="434" y="168"/>
                    <a:pt x="434" y="134"/>
                  </a:cubicBez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2"/>
            <p:cNvSpPr/>
            <p:nvPr/>
          </p:nvSpPr>
          <p:spPr>
            <a:xfrm>
              <a:off x="3226650" y="2144475"/>
              <a:ext cx="13350" cy="27550"/>
            </a:xfrm>
            <a:custGeom>
              <a:rect b="b" l="l" r="r" t="t"/>
              <a:pathLst>
                <a:path extrusionOk="0" h="1102" w="534">
                  <a:moveTo>
                    <a:pt x="367" y="267"/>
                  </a:moveTo>
                  <a:cubicBezTo>
                    <a:pt x="367" y="301"/>
                    <a:pt x="367" y="301"/>
                    <a:pt x="367" y="334"/>
                  </a:cubicBezTo>
                  <a:cubicBezTo>
                    <a:pt x="367" y="334"/>
                    <a:pt x="367" y="368"/>
                    <a:pt x="367" y="401"/>
                  </a:cubicBezTo>
                  <a:lnTo>
                    <a:pt x="367" y="634"/>
                  </a:lnTo>
                  <a:lnTo>
                    <a:pt x="334" y="634"/>
                  </a:lnTo>
                  <a:cubicBezTo>
                    <a:pt x="367" y="634"/>
                    <a:pt x="367" y="668"/>
                    <a:pt x="367" y="701"/>
                  </a:cubicBezTo>
                  <a:cubicBezTo>
                    <a:pt x="367" y="701"/>
                    <a:pt x="367" y="734"/>
                    <a:pt x="367" y="768"/>
                  </a:cubicBezTo>
                  <a:cubicBezTo>
                    <a:pt x="367" y="768"/>
                    <a:pt x="367" y="801"/>
                    <a:pt x="334" y="801"/>
                  </a:cubicBezTo>
                  <a:cubicBezTo>
                    <a:pt x="334" y="835"/>
                    <a:pt x="300" y="835"/>
                    <a:pt x="300" y="835"/>
                  </a:cubicBezTo>
                  <a:cubicBezTo>
                    <a:pt x="284" y="851"/>
                    <a:pt x="275" y="860"/>
                    <a:pt x="267" y="860"/>
                  </a:cubicBezTo>
                  <a:cubicBezTo>
                    <a:pt x="259" y="860"/>
                    <a:pt x="250" y="851"/>
                    <a:pt x="234" y="835"/>
                  </a:cubicBezTo>
                  <a:cubicBezTo>
                    <a:pt x="200" y="835"/>
                    <a:pt x="200" y="835"/>
                    <a:pt x="234" y="801"/>
                  </a:cubicBezTo>
                  <a:lnTo>
                    <a:pt x="234" y="734"/>
                  </a:lnTo>
                  <a:lnTo>
                    <a:pt x="234" y="501"/>
                  </a:lnTo>
                  <a:lnTo>
                    <a:pt x="234" y="434"/>
                  </a:lnTo>
                  <a:cubicBezTo>
                    <a:pt x="200" y="401"/>
                    <a:pt x="200" y="401"/>
                    <a:pt x="234" y="368"/>
                  </a:cubicBezTo>
                  <a:cubicBezTo>
                    <a:pt x="234" y="368"/>
                    <a:pt x="234" y="334"/>
                    <a:pt x="234" y="334"/>
                  </a:cubicBezTo>
                  <a:cubicBezTo>
                    <a:pt x="267" y="301"/>
                    <a:pt x="267" y="301"/>
                    <a:pt x="300" y="267"/>
                  </a:cubicBezTo>
                  <a:close/>
                  <a:moveTo>
                    <a:pt x="400" y="1"/>
                  </a:moveTo>
                  <a:cubicBezTo>
                    <a:pt x="334" y="1"/>
                    <a:pt x="300" y="34"/>
                    <a:pt x="267" y="67"/>
                  </a:cubicBezTo>
                  <a:cubicBezTo>
                    <a:pt x="234" y="67"/>
                    <a:pt x="167" y="101"/>
                    <a:pt x="134" y="167"/>
                  </a:cubicBezTo>
                  <a:cubicBezTo>
                    <a:pt x="100" y="201"/>
                    <a:pt x="100" y="234"/>
                    <a:pt x="67" y="267"/>
                  </a:cubicBezTo>
                  <a:cubicBezTo>
                    <a:pt x="34" y="334"/>
                    <a:pt x="34" y="368"/>
                    <a:pt x="34" y="434"/>
                  </a:cubicBezTo>
                  <a:cubicBezTo>
                    <a:pt x="0" y="501"/>
                    <a:pt x="0" y="534"/>
                    <a:pt x="34" y="601"/>
                  </a:cubicBezTo>
                  <a:lnTo>
                    <a:pt x="34" y="835"/>
                  </a:lnTo>
                  <a:cubicBezTo>
                    <a:pt x="0" y="901"/>
                    <a:pt x="0" y="935"/>
                    <a:pt x="34" y="968"/>
                  </a:cubicBezTo>
                  <a:cubicBezTo>
                    <a:pt x="34" y="1001"/>
                    <a:pt x="34" y="1035"/>
                    <a:pt x="67" y="1068"/>
                  </a:cubicBezTo>
                  <a:cubicBezTo>
                    <a:pt x="100" y="1101"/>
                    <a:pt x="100" y="1101"/>
                    <a:pt x="134" y="1101"/>
                  </a:cubicBezTo>
                  <a:cubicBezTo>
                    <a:pt x="200" y="1101"/>
                    <a:pt x="234" y="1101"/>
                    <a:pt x="267" y="1068"/>
                  </a:cubicBezTo>
                  <a:cubicBezTo>
                    <a:pt x="300" y="1035"/>
                    <a:pt x="367" y="1001"/>
                    <a:pt x="400" y="968"/>
                  </a:cubicBezTo>
                  <a:cubicBezTo>
                    <a:pt x="434" y="935"/>
                    <a:pt x="434" y="901"/>
                    <a:pt x="467" y="835"/>
                  </a:cubicBezTo>
                  <a:cubicBezTo>
                    <a:pt x="501" y="801"/>
                    <a:pt x="501" y="734"/>
                    <a:pt x="534" y="701"/>
                  </a:cubicBezTo>
                  <a:cubicBezTo>
                    <a:pt x="534" y="634"/>
                    <a:pt x="534" y="601"/>
                    <a:pt x="534" y="534"/>
                  </a:cubicBezTo>
                  <a:lnTo>
                    <a:pt x="534" y="267"/>
                  </a:lnTo>
                  <a:cubicBezTo>
                    <a:pt x="534" y="234"/>
                    <a:pt x="534" y="201"/>
                    <a:pt x="534" y="134"/>
                  </a:cubicBezTo>
                  <a:cubicBezTo>
                    <a:pt x="501" y="101"/>
                    <a:pt x="501" y="67"/>
                    <a:pt x="467" y="34"/>
                  </a:cubicBezTo>
                  <a:cubicBezTo>
                    <a:pt x="434" y="34"/>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2"/>
            <p:cNvSpPr/>
            <p:nvPr/>
          </p:nvSpPr>
          <p:spPr>
            <a:xfrm>
              <a:off x="3241650" y="2131975"/>
              <a:ext cx="17550" cy="32550"/>
            </a:xfrm>
            <a:custGeom>
              <a:rect b="b" l="l" r="r" t="t"/>
              <a:pathLst>
                <a:path extrusionOk="0" h="1302" w="702">
                  <a:moveTo>
                    <a:pt x="167" y="401"/>
                  </a:moveTo>
                  <a:cubicBezTo>
                    <a:pt x="167" y="434"/>
                    <a:pt x="167" y="434"/>
                    <a:pt x="167" y="467"/>
                  </a:cubicBezTo>
                  <a:lnTo>
                    <a:pt x="167" y="534"/>
                  </a:lnTo>
                  <a:cubicBezTo>
                    <a:pt x="167" y="567"/>
                    <a:pt x="167" y="601"/>
                    <a:pt x="167" y="601"/>
                  </a:cubicBezTo>
                  <a:cubicBezTo>
                    <a:pt x="167" y="634"/>
                    <a:pt x="134" y="634"/>
                    <a:pt x="134" y="634"/>
                  </a:cubicBezTo>
                  <a:lnTo>
                    <a:pt x="101" y="634"/>
                  </a:lnTo>
                  <a:cubicBezTo>
                    <a:pt x="101" y="634"/>
                    <a:pt x="101" y="601"/>
                    <a:pt x="101" y="601"/>
                  </a:cubicBezTo>
                  <a:cubicBezTo>
                    <a:pt x="101" y="567"/>
                    <a:pt x="101" y="534"/>
                    <a:pt x="101" y="501"/>
                  </a:cubicBezTo>
                  <a:cubicBezTo>
                    <a:pt x="101" y="467"/>
                    <a:pt x="101" y="467"/>
                    <a:pt x="101" y="434"/>
                  </a:cubicBezTo>
                  <a:cubicBezTo>
                    <a:pt x="101" y="434"/>
                    <a:pt x="101" y="401"/>
                    <a:pt x="134" y="401"/>
                  </a:cubicBezTo>
                  <a:close/>
                  <a:moveTo>
                    <a:pt x="167" y="267"/>
                  </a:moveTo>
                  <a:cubicBezTo>
                    <a:pt x="134" y="267"/>
                    <a:pt x="101" y="300"/>
                    <a:pt x="101" y="334"/>
                  </a:cubicBezTo>
                  <a:cubicBezTo>
                    <a:pt x="67" y="334"/>
                    <a:pt x="67" y="367"/>
                    <a:pt x="34" y="401"/>
                  </a:cubicBezTo>
                  <a:cubicBezTo>
                    <a:pt x="34" y="401"/>
                    <a:pt x="34" y="434"/>
                    <a:pt x="34" y="467"/>
                  </a:cubicBezTo>
                  <a:cubicBezTo>
                    <a:pt x="34" y="501"/>
                    <a:pt x="34" y="534"/>
                    <a:pt x="34" y="567"/>
                  </a:cubicBezTo>
                  <a:lnTo>
                    <a:pt x="34" y="667"/>
                  </a:lnTo>
                  <a:cubicBezTo>
                    <a:pt x="1" y="667"/>
                    <a:pt x="1" y="701"/>
                    <a:pt x="34" y="734"/>
                  </a:cubicBezTo>
                  <a:cubicBezTo>
                    <a:pt x="34" y="767"/>
                    <a:pt x="34" y="767"/>
                    <a:pt x="34" y="767"/>
                  </a:cubicBezTo>
                  <a:cubicBezTo>
                    <a:pt x="51" y="784"/>
                    <a:pt x="59" y="792"/>
                    <a:pt x="67" y="792"/>
                  </a:cubicBezTo>
                  <a:cubicBezTo>
                    <a:pt x="76" y="792"/>
                    <a:pt x="84" y="784"/>
                    <a:pt x="101" y="767"/>
                  </a:cubicBezTo>
                  <a:cubicBezTo>
                    <a:pt x="101" y="784"/>
                    <a:pt x="109" y="792"/>
                    <a:pt x="122" y="792"/>
                  </a:cubicBezTo>
                  <a:cubicBezTo>
                    <a:pt x="134" y="792"/>
                    <a:pt x="151" y="784"/>
                    <a:pt x="167" y="767"/>
                  </a:cubicBezTo>
                  <a:cubicBezTo>
                    <a:pt x="167" y="767"/>
                    <a:pt x="201" y="734"/>
                    <a:pt x="234" y="734"/>
                  </a:cubicBezTo>
                  <a:cubicBezTo>
                    <a:pt x="234" y="701"/>
                    <a:pt x="234" y="667"/>
                    <a:pt x="267" y="667"/>
                  </a:cubicBezTo>
                  <a:cubicBezTo>
                    <a:pt x="267" y="634"/>
                    <a:pt x="267" y="601"/>
                    <a:pt x="301" y="567"/>
                  </a:cubicBezTo>
                  <a:cubicBezTo>
                    <a:pt x="301" y="567"/>
                    <a:pt x="301" y="534"/>
                    <a:pt x="301" y="501"/>
                  </a:cubicBezTo>
                  <a:lnTo>
                    <a:pt x="301" y="401"/>
                  </a:lnTo>
                  <a:cubicBezTo>
                    <a:pt x="301" y="367"/>
                    <a:pt x="301" y="334"/>
                    <a:pt x="301" y="334"/>
                  </a:cubicBezTo>
                  <a:lnTo>
                    <a:pt x="267" y="267"/>
                  </a:lnTo>
                  <a:close/>
                  <a:moveTo>
                    <a:pt x="601" y="667"/>
                  </a:moveTo>
                  <a:cubicBezTo>
                    <a:pt x="601" y="667"/>
                    <a:pt x="601" y="701"/>
                    <a:pt x="601" y="701"/>
                  </a:cubicBezTo>
                  <a:lnTo>
                    <a:pt x="601" y="801"/>
                  </a:lnTo>
                  <a:cubicBezTo>
                    <a:pt x="601" y="801"/>
                    <a:pt x="601" y="834"/>
                    <a:pt x="601" y="868"/>
                  </a:cubicBezTo>
                  <a:cubicBezTo>
                    <a:pt x="568" y="901"/>
                    <a:pt x="601" y="901"/>
                    <a:pt x="568" y="901"/>
                  </a:cubicBezTo>
                  <a:lnTo>
                    <a:pt x="534" y="901"/>
                  </a:lnTo>
                  <a:cubicBezTo>
                    <a:pt x="534" y="868"/>
                    <a:pt x="534" y="868"/>
                    <a:pt x="534" y="834"/>
                  </a:cubicBezTo>
                  <a:cubicBezTo>
                    <a:pt x="534" y="801"/>
                    <a:pt x="534" y="767"/>
                    <a:pt x="534" y="734"/>
                  </a:cubicBezTo>
                  <a:cubicBezTo>
                    <a:pt x="534" y="734"/>
                    <a:pt x="534" y="701"/>
                    <a:pt x="534" y="701"/>
                  </a:cubicBezTo>
                  <a:cubicBezTo>
                    <a:pt x="534" y="667"/>
                    <a:pt x="534" y="667"/>
                    <a:pt x="568" y="667"/>
                  </a:cubicBezTo>
                  <a:close/>
                  <a:moveTo>
                    <a:pt x="568" y="501"/>
                  </a:moveTo>
                  <a:cubicBezTo>
                    <a:pt x="534" y="501"/>
                    <a:pt x="534" y="534"/>
                    <a:pt x="501" y="567"/>
                  </a:cubicBezTo>
                  <a:cubicBezTo>
                    <a:pt x="501" y="567"/>
                    <a:pt x="468" y="601"/>
                    <a:pt x="468" y="634"/>
                  </a:cubicBezTo>
                  <a:cubicBezTo>
                    <a:pt x="468" y="667"/>
                    <a:pt x="434" y="701"/>
                    <a:pt x="434" y="701"/>
                  </a:cubicBezTo>
                  <a:cubicBezTo>
                    <a:pt x="434" y="734"/>
                    <a:pt x="434" y="767"/>
                    <a:pt x="434" y="801"/>
                  </a:cubicBezTo>
                  <a:lnTo>
                    <a:pt x="434" y="901"/>
                  </a:lnTo>
                  <a:cubicBezTo>
                    <a:pt x="434" y="934"/>
                    <a:pt x="434" y="968"/>
                    <a:pt x="434" y="968"/>
                  </a:cubicBezTo>
                  <a:cubicBezTo>
                    <a:pt x="434" y="1001"/>
                    <a:pt x="468" y="1001"/>
                    <a:pt x="468" y="1034"/>
                  </a:cubicBezTo>
                  <a:lnTo>
                    <a:pt x="568" y="1034"/>
                  </a:lnTo>
                  <a:cubicBezTo>
                    <a:pt x="601" y="1001"/>
                    <a:pt x="634" y="1001"/>
                    <a:pt x="634" y="968"/>
                  </a:cubicBezTo>
                  <a:cubicBezTo>
                    <a:pt x="668" y="968"/>
                    <a:pt x="668" y="934"/>
                    <a:pt x="701" y="901"/>
                  </a:cubicBezTo>
                  <a:cubicBezTo>
                    <a:pt x="701" y="868"/>
                    <a:pt x="701" y="868"/>
                    <a:pt x="701" y="834"/>
                  </a:cubicBezTo>
                  <a:cubicBezTo>
                    <a:pt x="701" y="801"/>
                    <a:pt x="701" y="767"/>
                    <a:pt x="701" y="734"/>
                  </a:cubicBezTo>
                  <a:lnTo>
                    <a:pt x="701" y="634"/>
                  </a:lnTo>
                  <a:lnTo>
                    <a:pt x="701" y="567"/>
                  </a:lnTo>
                  <a:cubicBezTo>
                    <a:pt x="701" y="534"/>
                    <a:pt x="668" y="501"/>
                    <a:pt x="668" y="501"/>
                  </a:cubicBezTo>
                  <a:close/>
                  <a:moveTo>
                    <a:pt x="601" y="0"/>
                  </a:moveTo>
                  <a:lnTo>
                    <a:pt x="534" y="67"/>
                  </a:lnTo>
                  <a:lnTo>
                    <a:pt x="534" y="100"/>
                  </a:lnTo>
                  <a:lnTo>
                    <a:pt x="67" y="1301"/>
                  </a:lnTo>
                  <a:lnTo>
                    <a:pt x="67" y="1301"/>
                  </a:lnTo>
                  <a:lnTo>
                    <a:pt x="134" y="1234"/>
                  </a:lnTo>
                  <a:lnTo>
                    <a:pt x="167" y="1234"/>
                  </a:lnTo>
                  <a:lnTo>
                    <a:pt x="167" y="1201"/>
                  </a:lnTo>
                  <a:lnTo>
                    <a:pt x="601"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2"/>
            <p:cNvSpPr/>
            <p:nvPr/>
          </p:nvSpPr>
          <p:spPr>
            <a:xfrm>
              <a:off x="3188275" y="2109450"/>
              <a:ext cx="25875" cy="48400"/>
            </a:xfrm>
            <a:custGeom>
              <a:rect b="b" l="l" r="r" t="t"/>
              <a:pathLst>
                <a:path extrusionOk="0" h="1936" w="1035">
                  <a:moveTo>
                    <a:pt x="735" y="1"/>
                  </a:moveTo>
                  <a:cubicBezTo>
                    <a:pt x="368" y="601"/>
                    <a:pt x="134" y="1235"/>
                    <a:pt x="1" y="1935"/>
                  </a:cubicBezTo>
                  <a:lnTo>
                    <a:pt x="501" y="1902"/>
                  </a:lnTo>
                  <a:cubicBezTo>
                    <a:pt x="601" y="1402"/>
                    <a:pt x="768" y="901"/>
                    <a:pt x="1035" y="468"/>
                  </a:cubicBezTo>
                  <a:lnTo>
                    <a:pt x="735"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2"/>
            <p:cNvSpPr/>
            <p:nvPr/>
          </p:nvSpPr>
          <p:spPr>
            <a:xfrm>
              <a:off x="3206625" y="2077775"/>
              <a:ext cx="29225" cy="43375"/>
            </a:xfrm>
            <a:custGeom>
              <a:rect b="b" l="l" r="r" t="t"/>
              <a:pathLst>
                <a:path extrusionOk="0" h="1735" w="1169">
                  <a:moveTo>
                    <a:pt x="1168" y="0"/>
                  </a:moveTo>
                  <a:cubicBezTo>
                    <a:pt x="668" y="300"/>
                    <a:pt x="267" y="734"/>
                    <a:pt x="1" y="1234"/>
                  </a:cubicBezTo>
                  <a:lnTo>
                    <a:pt x="301" y="1735"/>
                  </a:lnTo>
                  <a:cubicBezTo>
                    <a:pt x="501" y="1334"/>
                    <a:pt x="801" y="1034"/>
                    <a:pt x="1168" y="801"/>
                  </a:cubicBezTo>
                  <a:lnTo>
                    <a:pt x="116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2"/>
            <p:cNvSpPr/>
            <p:nvPr/>
          </p:nvSpPr>
          <p:spPr>
            <a:xfrm>
              <a:off x="3185775" y="2156975"/>
              <a:ext cx="15050" cy="48400"/>
            </a:xfrm>
            <a:custGeom>
              <a:rect b="b" l="l" r="r" t="t"/>
              <a:pathLst>
                <a:path extrusionOk="0" h="1936" w="602">
                  <a:moveTo>
                    <a:pt x="601" y="1"/>
                  </a:moveTo>
                  <a:lnTo>
                    <a:pt x="101" y="34"/>
                  </a:lnTo>
                  <a:cubicBezTo>
                    <a:pt x="34" y="368"/>
                    <a:pt x="1" y="701"/>
                    <a:pt x="1" y="1035"/>
                  </a:cubicBezTo>
                  <a:cubicBezTo>
                    <a:pt x="1" y="1335"/>
                    <a:pt x="34" y="1635"/>
                    <a:pt x="101" y="1936"/>
                  </a:cubicBezTo>
                  <a:lnTo>
                    <a:pt x="601" y="1402"/>
                  </a:lnTo>
                  <a:cubicBezTo>
                    <a:pt x="568" y="1168"/>
                    <a:pt x="534" y="968"/>
                    <a:pt x="534" y="735"/>
                  </a:cubicBezTo>
                  <a:cubicBezTo>
                    <a:pt x="534" y="501"/>
                    <a:pt x="568" y="234"/>
                    <a:pt x="6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2"/>
            <p:cNvSpPr/>
            <p:nvPr/>
          </p:nvSpPr>
          <p:spPr>
            <a:xfrm>
              <a:off x="3188275" y="2072650"/>
              <a:ext cx="97600" cy="162850"/>
            </a:xfrm>
            <a:custGeom>
              <a:rect b="b" l="l" r="r" t="t"/>
              <a:pathLst>
                <a:path extrusionOk="0" h="6514" w="3904">
                  <a:moveTo>
                    <a:pt x="2576" y="1"/>
                  </a:moveTo>
                  <a:cubicBezTo>
                    <a:pt x="2337" y="1"/>
                    <a:pt x="2097" y="69"/>
                    <a:pt x="1902" y="205"/>
                  </a:cubicBezTo>
                  <a:lnTo>
                    <a:pt x="1902" y="1006"/>
                  </a:lnTo>
                  <a:cubicBezTo>
                    <a:pt x="2058" y="908"/>
                    <a:pt x="2236" y="857"/>
                    <a:pt x="2410" y="857"/>
                  </a:cubicBezTo>
                  <a:cubicBezTo>
                    <a:pt x="2535" y="857"/>
                    <a:pt x="2658" y="883"/>
                    <a:pt x="2769" y="939"/>
                  </a:cubicBezTo>
                  <a:cubicBezTo>
                    <a:pt x="3036" y="1139"/>
                    <a:pt x="3236" y="1439"/>
                    <a:pt x="3303" y="1773"/>
                  </a:cubicBezTo>
                  <a:cubicBezTo>
                    <a:pt x="3336" y="1973"/>
                    <a:pt x="3370" y="2206"/>
                    <a:pt x="3370" y="2440"/>
                  </a:cubicBezTo>
                  <a:cubicBezTo>
                    <a:pt x="3370" y="2673"/>
                    <a:pt x="3336" y="2907"/>
                    <a:pt x="3303" y="3174"/>
                  </a:cubicBezTo>
                  <a:cubicBezTo>
                    <a:pt x="3203" y="3674"/>
                    <a:pt x="3036" y="4141"/>
                    <a:pt x="2769" y="4608"/>
                  </a:cubicBezTo>
                  <a:cubicBezTo>
                    <a:pt x="2569" y="4975"/>
                    <a:pt x="2269" y="5309"/>
                    <a:pt x="1902" y="5542"/>
                  </a:cubicBezTo>
                  <a:cubicBezTo>
                    <a:pt x="1747" y="5639"/>
                    <a:pt x="1569" y="5691"/>
                    <a:pt x="1394" y="5691"/>
                  </a:cubicBezTo>
                  <a:cubicBezTo>
                    <a:pt x="1269" y="5691"/>
                    <a:pt x="1146" y="5665"/>
                    <a:pt x="1035" y="5609"/>
                  </a:cubicBezTo>
                  <a:cubicBezTo>
                    <a:pt x="735" y="5409"/>
                    <a:pt x="568" y="5109"/>
                    <a:pt x="501" y="4775"/>
                  </a:cubicBezTo>
                  <a:lnTo>
                    <a:pt x="1" y="5309"/>
                  </a:lnTo>
                  <a:cubicBezTo>
                    <a:pt x="101" y="5742"/>
                    <a:pt x="334" y="6143"/>
                    <a:pt x="735" y="6409"/>
                  </a:cubicBezTo>
                  <a:cubicBezTo>
                    <a:pt x="887" y="6479"/>
                    <a:pt x="1058" y="6514"/>
                    <a:pt x="1228" y="6514"/>
                  </a:cubicBezTo>
                  <a:cubicBezTo>
                    <a:pt x="1468" y="6514"/>
                    <a:pt x="1708" y="6446"/>
                    <a:pt x="1902" y="6309"/>
                  </a:cubicBezTo>
                  <a:cubicBezTo>
                    <a:pt x="2402" y="6009"/>
                    <a:pt x="2803" y="5576"/>
                    <a:pt x="3070" y="5075"/>
                  </a:cubicBezTo>
                  <a:cubicBezTo>
                    <a:pt x="3403" y="4475"/>
                    <a:pt x="3670" y="3808"/>
                    <a:pt x="3803" y="3140"/>
                  </a:cubicBezTo>
                  <a:cubicBezTo>
                    <a:pt x="3870" y="2807"/>
                    <a:pt x="3870" y="2440"/>
                    <a:pt x="3904" y="2106"/>
                  </a:cubicBezTo>
                  <a:cubicBezTo>
                    <a:pt x="3904" y="1806"/>
                    <a:pt x="3870" y="1506"/>
                    <a:pt x="3803" y="1239"/>
                  </a:cubicBezTo>
                  <a:cubicBezTo>
                    <a:pt x="3703" y="772"/>
                    <a:pt x="3470" y="372"/>
                    <a:pt x="3070" y="105"/>
                  </a:cubicBezTo>
                  <a:cubicBezTo>
                    <a:pt x="2917" y="35"/>
                    <a:pt x="2746" y="1"/>
                    <a:pt x="257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2"/>
            <p:cNvSpPr/>
            <p:nvPr/>
          </p:nvSpPr>
          <p:spPr>
            <a:xfrm>
              <a:off x="3348400" y="1913300"/>
              <a:ext cx="254375" cy="160950"/>
            </a:xfrm>
            <a:custGeom>
              <a:rect b="b" l="l" r="r" t="t"/>
              <a:pathLst>
                <a:path extrusionOk="0" h="6438" w="10175">
                  <a:moveTo>
                    <a:pt x="9928" y="1"/>
                  </a:moveTo>
                  <a:cubicBezTo>
                    <a:pt x="9863" y="1"/>
                    <a:pt x="9788" y="24"/>
                    <a:pt x="9707" y="74"/>
                  </a:cubicBezTo>
                  <a:lnTo>
                    <a:pt x="467" y="5412"/>
                  </a:lnTo>
                  <a:cubicBezTo>
                    <a:pt x="200" y="5578"/>
                    <a:pt x="34" y="5845"/>
                    <a:pt x="0" y="6145"/>
                  </a:cubicBezTo>
                  <a:cubicBezTo>
                    <a:pt x="0" y="6333"/>
                    <a:pt x="99" y="6438"/>
                    <a:pt x="250" y="6438"/>
                  </a:cubicBezTo>
                  <a:cubicBezTo>
                    <a:pt x="314" y="6438"/>
                    <a:pt x="388" y="6419"/>
                    <a:pt x="467"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2"/>
            <p:cNvSpPr/>
            <p:nvPr/>
          </p:nvSpPr>
          <p:spPr>
            <a:xfrm>
              <a:off x="3348400" y="1864775"/>
              <a:ext cx="423650" cy="259250"/>
            </a:xfrm>
            <a:custGeom>
              <a:rect b="b" l="l" r="r" t="t"/>
              <a:pathLst>
                <a:path extrusionOk="0" h="10370" w="16946">
                  <a:moveTo>
                    <a:pt x="16714" y="0"/>
                  </a:moveTo>
                  <a:cubicBezTo>
                    <a:pt x="16646" y="0"/>
                    <a:pt x="16566" y="26"/>
                    <a:pt x="16479" y="81"/>
                  </a:cubicBezTo>
                  <a:lnTo>
                    <a:pt x="467" y="9321"/>
                  </a:lnTo>
                  <a:cubicBezTo>
                    <a:pt x="200" y="9487"/>
                    <a:pt x="34" y="9754"/>
                    <a:pt x="0" y="10088"/>
                  </a:cubicBezTo>
                  <a:cubicBezTo>
                    <a:pt x="0" y="10266"/>
                    <a:pt x="89" y="10369"/>
                    <a:pt x="228" y="10369"/>
                  </a:cubicBezTo>
                  <a:cubicBezTo>
                    <a:pt x="297" y="10369"/>
                    <a:pt x="378" y="10344"/>
                    <a:pt x="467" y="10288"/>
                  </a:cubicBezTo>
                  <a:lnTo>
                    <a:pt x="16479" y="1048"/>
                  </a:lnTo>
                  <a:cubicBezTo>
                    <a:pt x="16746" y="881"/>
                    <a:pt x="16912" y="614"/>
                    <a:pt x="16946" y="314"/>
                  </a:cubicBezTo>
                  <a:cubicBezTo>
                    <a:pt x="16946" y="112"/>
                    <a:pt x="16855" y="0"/>
                    <a:pt x="1671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2"/>
            <p:cNvSpPr/>
            <p:nvPr/>
          </p:nvSpPr>
          <p:spPr>
            <a:xfrm>
              <a:off x="3962175" y="1179850"/>
              <a:ext cx="783900" cy="662550"/>
            </a:xfrm>
            <a:custGeom>
              <a:rect b="b" l="l" r="r" t="t"/>
              <a:pathLst>
                <a:path extrusionOk="0" h="26502" w="31356">
                  <a:moveTo>
                    <a:pt x="31102" y="0"/>
                  </a:moveTo>
                  <a:cubicBezTo>
                    <a:pt x="31039" y="0"/>
                    <a:pt x="30967" y="19"/>
                    <a:pt x="30889" y="58"/>
                  </a:cubicBezTo>
                  <a:lnTo>
                    <a:pt x="467" y="17637"/>
                  </a:lnTo>
                  <a:cubicBezTo>
                    <a:pt x="200" y="17804"/>
                    <a:pt x="34" y="18104"/>
                    <a:pt x="0" y="18404"/>
                  </a:cubicBezTo>
                  <a:lnTo>
                    <a:pt x="0" y="26177"/>
                  </a:lnTo>
                  <a:cubicBezTo>
                    <a:pt x="0" y="26389"/>
                    <a:pt x="101" y="26502"/>
                    <a:pt x="254" y="26502"/>
                  </a:cubicBezTo>
                  <a:cubicBezTo>
                    <a:pt x="317" y="26502"/>
                    <a:pt x="389" y="26482"/>
                    <a:pt x="467" y="26444"/>
                  </a:cubicBezTo>
                  <a:lnTo>
                    <a:pt x="30889" y="8864"/>
                  </a:lnTo>
                  <a:cubicBezTo>
                    <a:pt x="31156" y="8698"/>
                    <a:pt x="31323" y="8397"/>
                    <a:pt x="31356" y="8097"/>
                  </a:cubicBezTo>
                  <a:lnTo>
                    <a:pt x="31356" y="325"/>
                  </a:lnTo>
                  <a:cubicBezTo>
                    <a:pt x="31356" y="112"/>
                    <a:pt x="31256" y="0"/>
                    <a:pt x="31102"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2"/>
            <p:cNvSpPr/>
            <p:nvPr/>
          </p:nvSpPr>
          <p:spPr>
            <a:xfrm>
              <a:off x="4043900" y="1672475"/>
              <a:ext cx="13350" cy="28375"/>
            </a:xfrm>
            <a:custGeom>
              <a:rect b="b" l="l" r="r" t="t"/>
              <a:pathLst>
                <a:path extrusionOk="0" h="1135" w="534">
                  <a:moveTo>
                    <a:pt x="334" y="267"/>
                  </a:moveTo>
                  <a:cubicBezTo>
                    <a:pt x="367" y="267"/>
                    <a:pt x="367" y="267"/>
                    <a:pt x="367" y="301"/>
                  </a:cubicBezTo>
                  <a:cubicBezTo>
                    <a:pt x="367" y="301"/>
                    <a:pt x="367" y="334"/>
                    <a:pt x="367" y="334"/>
                  </a:cubicBezTo>
                  <a:cubicBezTo>
                    <a:pt x="367" y="367"/>
                    <a:pt x="367" y="367"/>
                    <a:pt x="367" y="401"/>
                  </a:cubicBezTo>
                  <a:cubicBezTo>
                    <a:pt x="367" y="401"/>
                    <a:pt x="367" y="434"/>
                    <a:pt x="334" y="434"/>
                  </a:cubicBezTo>
                  <a:cubicBezTo>
                    <a:pt x="334" y="467"/>
                    <a:pt x="334" y="467"/>
                    <a:pt x="300" y="501"/>
                  </a:cubicBezTo>
                  <a:cubicBezTo>
                    <a:pt x="300" y="501"/>
                    <a:pt x="300" y="501"/>
                    <a:pt x="267" y="534"/>
                  </a:cubicBezTo>
                  <a:lnTo>
                    <a:pt x="200" y="534"/>
                  </a:lnTo>
                  <a:cubicBezTo>
                    <a:pt x="167" y="501"/>
                    <a:pt x="167" y="501"/>
                    <a:pt x="167" y="501"/>
                  </a:cubicBezTo>
                  <a:cubicBezTo>
                    <a:pt x="167" y="467"/>
                    <a:pt x="167" y="467"/>
                    <a:pt x="167" y="434"/>
                  </a:cubicBezTo>
                  <a:cubicBezTo>
                    <a:pt x="167" y="434"/>
                    <a:pt x="167" y="401"/>
                    <a:pt x="167" y="401"/>
                  </a:cubicBezTo>
                  <a:cubicBezTo>
                    <a:pt x="200" y="367"/>
                    <a:pt x="200" y="367"/>
                    <a:pt x="200" y="334"/>
                  </a:cubicBezTo>
                  <a:lnTo>
                    <a:pt x="234" y="301"/>
                  </a:lnTo>
                  <a:lnTo>
                    <a:pt x="267" y="267"/>
                  </a:lnTo>
                  <a:close/>
                  <a:moveTo>
                    <a:pt x="367" y="0"/>
                  </a:moveTo>
                  <a:cubicBezTo>
                    <a:pt x="334" y="0"/>
                    <a:pt x="300" y="34"/>
                    <a:pt x="267" y="34"/>
                  </a:cubicBezTo>
                  <a:cubicBezTo>
                    <a:pt x="234" y="67"/>
                    <a:pt x="200" y="100"/>
                    <a:pt x="167" y="134"/>
                  </a:cubicBezTo>
                  <a:cubicBezTo>
                    <a:pt x="134" y="167"/>
                    <a:pt x="100" y="201"/>
                    <a:pt x="67" y="234"/>
                  </a:cubicBezTo>
                  <a:cubicBezTo>
                    <a:pt x="34" y="267"/>
                    <a:pt x="34" y="334"/>
                    <a:pt x="34" y="401"/>
                  </a:cubicBezTo>
                  <a:cubicBezTo>
                    <a:pt x="0" y="434"/>
                    <a:pt x="0" y="501"/>
                    <a:pt x="0" y="534"/>
                  </a:cubicBezTo>
                  <a:cubicBezTo>
                    <a:pt x="0" y="601"/>
                    <a:pt x="34" y="634"/>
                    <a:pt x="67" y="701"/>
                  </a:cubicBezTo>
                  <a:cubicBezTo>
                    <a:pt x="67" y="701"/>
                    <a:pt x="100" y="734"/>
                    <a:pt x="100" y="768"/>
                  </a:cubicBezTo>
                  <a:cubicBezTo>
                    <a:pt x="134" y="768"/>
                    <a:pt x="167" y="801"/>
                    <a:pt x="167" y="801"/>
                  </a:cubicBezTo>
                  <a:lnTo>
                    <a:pt x="267" y="801"/>
                  </a:lnTo>
                  <a:lnTo>
                    <a:pt x="134" y="1101"/>
                  </a:lnTo>
                  <a:cubicBezTo>
                    <a:pt x="134" y="1101"/>
                    <a:pt x="134" y="1135"/>
                    <a:pt x="134" y="1135"/>
                  </a:cubicBezTo>
                  <a:lnTo>
                    <a:pt x="300" y="1034"/>
                  </a:lnTo>
                  <a:cubicBezTo>
                    <a:pt x="300" y="1034"/>
                    <a:pt x="300" y="1001"/>
                    <a:pt x="300" y="1001"/>
                  </a:cubicBezTo>
                  <a:lnTo>
                    <a:pt x="501" y="534"/>
                  </a:lnTo>
                  <a:lnTo>
                    <a:pt x="501" y="467"/>
                  </a:lnTo>
                  <a:cubicBezTo>
                    <a:pt x="534" y="434"/>
                    <a:pt x="534" y="401"/>
                    <a:pt x="534" y="401"/>
                  </a:cubicBezTo>
                  <a:cubicBezTo>
                    <a:pt x="534" y="367"/>
                    <a:pt x="534" y="334"/>
                    <a:pt x="534" y="301"/>
                  </a:cubicBezTo>
                  <a:cubicBezTo>
                    <a:pt x="534" y="301"/>
                    <a:pt x="534" y="267"/>
                    <a:pt x="534" y="234"/>
                  </a:cubicBezTo>
                  <a:cubicBezTo>
                    <a:pt x="534" y="201"/>
                    <a:pt x="534" y="134"/>
                    <a:pt x="501" y="100"/>
                  </a:cubicBezTo>
                  <a:cubicBezTo>
                    <a:pt x="501" y="67"/>
                    <a:pt x="467" y="34"/>
                    <a:pt x="434" y="34"/>
                  </a:cubicBezTo>
                  <a:cubicBezTo>
                    <a:pt x="434" y="0"/>
                    <a:pt x="400" y="0"/>
                    <a:pt x="3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2"/>
            <p:cNvSpPr/>
            <p:nvPr/>
          </p:nvSpPr>
          <p:spPr>
            <a:xfrm>
              <a:off x="4059725" y="1663300"/>
              <a:ext cx="12550" cy="27550"/>
            </a:xfrm>
            <a:custGeom>
              <a:rect b="b" l="l" r="r" t="t"/>
              <a:pathLst>
                <a:path extrusionOk="0" h="1102" w="502">
                  <a:moveTo>
                    <a:pt x="335" y="267"/>
                  </a:moveTo>
                  <a:cubicBezTo>
                    <a:pt x="335" y="301"/>
                    <a:pt x="335" y="301"/>
                    <a:pt x="335" y="334"/>
                  </a:cubicBezTo>
                  <a:cubicBezTo>
                    <a:pt x="335" y="334"/>
                    <a:pt x="335" y="367"/>
                    <a:pt x="335" y="367"/>
                  </a:cubicBezTo>
                  <a:cubicBezTo>
                    <a:pt x="368" y="467"/>
                    <a:pt x="368" y="534"/>
                    <a:pt x="335" y="634"/>
                  </a:cubicBezTo>
                  <a:cubicBezTo>
                    <a:pt x="335" y="634"/>
                    <a:pt x="335" y="668"/>
                    <a:pt x="335" y="701"/>
                  </a:cubicBezTo>
                  <a:cubicBezTo>
                    <a:pt x="335" y="701"/>
                    <a:pt x="335" y="734"/>
                    <a:pt x="335" y="734"/>
                  </a:cubicBezTo>
                  <a:cubicBezTo>
                    <a:pt x="335" y="768"/>
                    <a:pt x="335" y="801"/>
                    <a:pt x="335" y="801"/>
                  </a:cubicBezTo>
                  <a:lnTo>
                    <a:pt x="268" y="834"/>
                  </a:lnTo>
                  <a:lnTo>
                    <a:pt x="201" y="834"/>
                  </a:lnTo>
                  <a:cubicBezTo>
                    <a:pt x="201" y="834"/>
                    <a:pt x="201" y="801"/>
                    <a:pt x="201" y="801"/>
                  </a:cubicBezTo>
                  <a:lnTo>
                    <a:pt x="201" y="734"/>
                  </a:lnTo>
                  <a:cubicBezTo>
                    <a:pt x="201" y="668"/>
                    <a:pt x="201" y="568"/>
                    <a:pt x="201" y="501"/>
                  </a:cubicBezTo>
                  <a:lnTo>
                    <a:pt x="201" y="434"/>
                  </a:lnTo>
                  <a:lnTo>
                    <a:pt x="201" y="367"/>
                  </a:lnTo>
                  <a:cubicBezTo>
                    <a:pt x="201" y="334"/>
                    <a:pt x="201" y="334"/>
                    <a:pt x="234" y="301"/>
                  </a:cubicBezTo>
                  <a:cubicBezTo>
                    <a:pt x="234" y="301"/>
                    <a:pt x="268" y="301"/>
                    <a:pt x="268" y="267"/>
                  </a:cubicBezTo>
                  <a:close/>
                  <a:moveTo>
                    <a:pt x="368" y="0"/>
                  </a:moveTo>
                  <a:cubicBezTo>
                    <a:pt x="335" y="0"/>
                    <a:pt x="301" y="34"/>
                    <a:pt x="268" y="34"/>
                  </a:cubicBezTo>
                  <a:cubicBezTo>
                    <a:pt x="201" y="67"/>
                    <a:pt x="168" y="101"/>
                    <a:pt x="134" y="134"/>
                  </a:cubicBezTo>
                  <a:cubicBezTo>
                    <a:pt x="101" y="201"/>
                    <a:pt x="68" y="234"/>
                    <a:pt x="34" y="267"/>
                  </a:cubicBezTo>
                  <a:cubicBezTo>
                    <a:pt x="34" y="334"/>
                    <a:pt x="1" y="367"/>
                    <a:pt x="1" y="434"/>
                  </a:cubicBezTo>
                  <a:cubicBezTo>
                    <a:pt x="1" y="467"/>
                    <a:pt x="1" y="534"/>
                    <a:pt x="1" y="601"/>
                  </a:cubicBezTo>
                  <a:lnTo>
                    <a:pt x="1" y="734"/>
                  </a:lnTo>
                  <a:lnTo>
                    <a:pt x="1" y="834"/>
                  </a:lnTo>
                  <a:cubicBezTo>
                    <a:pt x="1" y="901"/>
                    <a:pt x="1" y="934"/>
                    <a:pt x="1" y="968"/>
                  </a:cubicBezTo>
                  <a:cubicBezTo>
                    <a:pt x="1" y="1001"/>
                    <a:pt x="34" y="1035"/>
                    <a:pt x="34" y="1068"/>
                  </a:cubicBezTo>
                  <a:cubicBezTo>
                    <a:pt x="68" y="1101"/>
                    <a:pt x="101" y="1101"/>
                    <a:pt x="134" y="1101"/>
                  </a:cubicBezTo>
                  <a:cubicBezTo>
                    <a:pt x="168" y="1101"/>
                    <a:pt x="201" y="1101"/>
                    <a:pt x="268" y="1068"/>
                  </a:cubicBezTo>
                  <a:cubicBezTo>
                    <a:pt x="301" y="1035"/>
                    <a:pt x="335" y="1001"/>
                    <a:pt x="368" y="968"/>
                  </a:cubicBezTo>
                  <a:cubicBezTo>
                    <a:pt x="401" y="934"/>
                    <a:pt x="435" y="901"/>
                    <a:pt x="435" y="834"/>
                  </a:cubicBezTo>
                  <a:cubicBezTo>
                    <a:pt x="468" y="801"/>
                    <a:pt x="501" y="734"/>
                    <a:pt x="501" y="701"/>
                  </a:cubicBezTo>
                  <a:cubicBezTo>
                    <a:pt x="501" y="634"/>
                    <a:pt x="501" y="568"/>
                    <a:pt x="501" y="534"/>
                  </a:cubicBezTo>
                  <a:lnTo>
                    <a:pt x="501" y="401"/>
                  </a:lnTo>
                  <a:lnTo>
                    <a:pt x="501" y="267"/>
                  </a:lnTo>
                  <a:cubicBezTo>
                    <a:pt x="501" y="234"/>
                    <a:pt x="501" y="167"/>
                    <a:pt x="501" y="134"/>
                  </a:cubicBezTo>
                  <a:cubicBezTo>
                    <a:pt x="501" y="101"/>
                    <a:pt x="468" y="67"/>
                    <a:pt x="435" y="34"/>
                  </a:cubicBezTo>
                  <a:cubicBezTo>
                    <a:pt x="435" y="34"/>
                    <a:pt x="401" y="0"/>
                    <a:pt x="3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2"/>
            <p:cNvSpPr/>
            <p:nvPr/>
          </p:nvSpPr>
          <p:spPr>
            <a:xfrm>
              <a:off x="4074750" y="1650800"/>
              <a:ext cx="18375" cy="32550"/>
            </a:xfrm>
            <a:custGeom>
              <a:rect b="b" l="l" r="r" t="t"/>
              <a:pathLst>
                <a:path extrusionOk="0" h="1302" w="735">
                  <a:moveTo>
                    <a:pt x="167" y="400"/>
                  </a:moveTo>
                  <a:cubicBezTo>
                    <a:pt x="167" y="434"/>
                    <a:pt x="167" y="434"/>
                    <a:pt x="167" y="467"/>
                  </a:cubicBezTo>
                  <a:lnTo>
                    <a:pt x="167" y="534"/>
                  </a:lnTo>
                  <a:lnTo>
                    <a:pt x="167" y="601"/>
                  </a:lnTo>
                  <a:cubicBezTo>
                    <a:pt x="167" y="634"/>
                    <a:pt x="134" y="634"/>
                    <a:pt x="134" y="634"/>
                  </a:cubicBezTo>
                  <a:cubicBezTo>
                    <a:pt x="112" y="634"/>
                    <a:pt x="104" y="649"/>
                    <a:pt x="102" y="649"/>
                  </a:cubicBezTo>
                  <a:cubicBezTo>
                    <a:pt x="100" y="649"/>
                    <a:pt x="100" y="645"/>
                    <a:pt x="100" y="634"/>
                  </a:cubicBezTo>
                  <a:lnTo>
                    <a:pt x="100" y="601"/>
                  </a:lnTo>
                  <a:lnTo>
                    <a:pt x="100" y="500"/>
                  </a:lnTo>
                  <a:cubicBezTo>
                    <a:pt x="100" y="467"/>
                    <a:pt x="100" y="467"/>
                    <a:pt x="100" y="434"/>
                  </a:cubicBezTo>
                  <a:cubicBezTo>
                    <a:pt x="100" y="434"/>
                    <a:pt x="100" y="400"/>
                    <a:pt x="134" y="400"/>
                  </a:cubicBezTo>
                  <a:close/>
                  <a:moveTo>
                    <a:pt x="188" y="275"/>
                  </a:moveTo>
                  <a:cubicBezTo>
                    <a:pt x="176" y="275"/>
                    <a:pt x="167" y="284"/>
                    <a:pt x="167" y="300"/>
                  </a:cubicBezTo>
                  <a:cubicBezTo>
                    <a:pt x="134" y="300"/>
                    <a:pt x="100" y="300"/>
                    <a:pt x="100" y="334"/>
                  </a:cubicBezTo>
                  <a:cubicBezTo>
                    <a:pt x="67" y="367"/>
                    <a:pt x="67" y="367"/>
                    <a:pt x="34" y="400"/>
                  </a:cubicBezTo>
                  <a:cubicBezTo>
                    <a:pt x="34" y="434"/>
                    <a:pt x="34" y="467"/>
                    <a:pt x="34" y="500"/>
                  </a:cubicBezTo>
                  <a:cubicBezTo>
                    <a:pt x="0" y="500"/>
                    <a:pt x="0" y="534"/>
                    <a:pt x="34" y="567"/>
                  </a:cubicBezTo>
                  <a:cubicBezTo>
                    <a:pt x="0" y="601"/>
                    <a:pt x="0" y="601"/>
                    <a:pt x="34" y="634"/>
                  </a:cubicBezTo>
                  <a:cubicBezTo>
                    <a:pt x="0" y="634"/>
                    <a:pt x="0" y="667"/>
                    <a:pt x="34" y="667"/>
                  </a:cubicBezTo>
                  <a:cubicBezTo>
                    <a:pt x="0" y="701"/>
                    <a:pt x="0" y="734"/>
                    <a:pt x="34" y="767"/>
                  </a:cubicBezTo>
                  <a:cubicBezTo>
                    <a:pt x="34" y="767"/>
                    <a:pt x="34" y="801"/>
                    <a:pt x="34" y="801"/>
                  </a:cubicBezTo>
                  <a:lnTo>
                    <a:pt x="100" y="801"/>
                  </a:lnTo>
                  <a:cubicBezTo>
                    <a:pt x="100" y="801"/>
                    <a:pt x="134" y="801"/>
                    <a:pt x="167" y="767"/>
                  </a:cubicBezTo>
                  <a:cubicBezTo>
                    <a:pt x="167" y="767"/>
                    <a:pt x="201" y="734"/>
                    <a:pt x="234" y="734"/>
                  </a:cubicBezTo>
                  <a:cubicBezTo>
                    <a:pt x="234" y="701"/>
                    <a:pt x="234" y="667"/>
                    <a:pt x="267" y="667"/>
                  </a:cubicBezTo>
                  <a:cubicBezTo>
                    <a:pt x="267" y="634"/>
                    <a:pt x="267" y="601"/>
                    <a:pt x="301" y="567"/>
                  </a:cubicBezTo>
                  <a:cubicBezTo>
                    <a:pt x="301" y="567"/>
                    <a:pt x="301" y="534"/>
                    <a:pt x="301" y="500"/>
                  </a:cubicBezTo>
                  <a:cubicBezTo>
                    <a:pt x="301" y="467"/>
                    <a:pt x="301" y="434"/>
                    <a:pt x="301" y="400"/>
                  </a:cubicBezTo>
                  <a:cubicBezTo>
                    <a:pt x="301" y="367"/>
                    <a:pt x="301" y="334"/>
                    <a:pt x="301" y="334"/>
                  </a:cubicBezTo>
                  <a:cubicBezTo>
                    <a:pt x="267" y="300"/>
                    <a:pt x="267" y="300"/>
                    <a:pt x="267" y="300"/>
                  </a:cubicBezTo>
                  <a:cubicBezTo>
                    <a:pt x="251" y="284"/>
                    <a:pt x="242" y="275"/>
                    <a:pt x="238" y="275"/>
                  </a:cubicBezTo>
                  <a:cubicBezTo>
                    <a:pt x="234" y="275"/>
                    <a:pt x="234" y="284"/>
                    <a:pt x="234" y="300"/>
                  </a:cubicBezTo>
                  <a:cubicBezTo>
                    <a:pt x="217" y="284"/>
                    <a:pt x="201" y="275"/>
                    <a:pt x="188" y="275"/>
                  </a:cubicBezTo>
                  <a:close/>
                  <a:moveTo>
                    <a:pt x="601" y="667"/>
                  </a:moveTo>
                  <a:cubicBezTo>
                    <a:pt x="601" y="667"/>
                    <a:pt x="601" y="701"/>
                    <a:pt x="601" y="701"/>
                  </a:cubicBezTo>
                  <a:cubicBezTo>
                    <a:pt x="601" y="734"/>
                    <a:pt x="601" y="767"/>
                    <a:pt x="601" y="801"/>
                  </a:cubicBezTo>
                  <a:cubicBezTo>
                    <a:pt x="601" y="801"/>
                    <a:pt x="601" y="834"/>
                    <a:pt x="601" y="867"/>
                  </a:cubicBezTo>
                  <a:cubicBezTo>
                    <a:pt x="601" y="867"/>
                    <a:pt x="567" y="901"/>
                    <a:pt x="567" y="901"/>
                  </a:cubicBezTo>
                  <a:lnTo>
                    <a:pt x="534" y="901"/>
                  </a:lnTo>
                  <a:lnTo>
                    <a:pt x="534" y="834"/>
                  </a:lnTo>
                  <a:lnTo>
                    <a:pt x="534" y="734"/>
                  </a:lnTo>
                  <a:cubicBezTo>
                    <a:pt x="534" y="734"/>
                    <a:pt x="534" y="701"/>
                    <a:pt x="534" y="701"/>
                  </a:cubicBezTo>
                  <a:cubicBezTo>
                    <a:pt x="534" y="667"/>
                    <a:pt x="534" y="667"/>
                    <a:pt x="567" y="667"/>
                  </a:cubicBezTo>
                  <a:close/>
                  <a:moveTo>
                    <a:pt x="567" y="500"/>
                  </a:moveTo>
                  <a:cubicBezTo>
                    <a:pt x="567" y="534"/>
                    <a:pt x="534" y="534"/>
                    <a:pt x="534" y="567"/>
                  </a:cubicBezTo>
                  <a:cubicBezTo>
                    <a:pt x="501" y="601"/>
                    <a:pt x="501" y="601"/>
                    <a:pt x="467" y="634"/>
                  </a:cubicBezTo>
                  <a:cubicBezTo>
                    <a:pt x="467" y="667"/>
                    <a:pt x="467" y="701"/>
                    <a:pt x="434" y="701"/>
                  </a:cubicBezTo>
                  <a:cubicBezTo>
                    <a:pt x="434" y="734"/>
                    <a:pt x="434" y="767"/>
                    <a:pt x="434" y="801"/>
                  </a:cubicBezTo>
                  <a:cubicBezTo>
                    <a:pt x="434" y="834"/>
                    <a:pt x="434" y="867"/>
                    <a:pt x="434" y="901"/>
                  </a:cubicBezTo>
                  <a:cubicBezTo>
                    <a:pt x="434" y="934"/>
                    <a:pt x="434" y="967"/>
                    <a:pt x="434" y="967"/>
                  </a:cubicBezTo>
                  <a:cubicBezTo>
                    <a:pt x="467" y="1001"/>
                    <a:pt x="467" y="1001"/>
                    <a:pt x="467" y="1034"/>
                  </a:cubicBezTo>
                  <a:lnTo>
                    <a:pt x="567" y="1034"/>
                  </a:lnTo>
                  <a:cubicBezTo>
                    <a:pt x="601" y="1034"/>
                    <a:pt x="634" y="1001"/>
                    <a:pt x="634" y="967"/>
                  </a:cubicBezTo>
                  <a:cubicBezTo>
                    <a:pt x="668" y="967"/>
                    <a:pt x="668" y="934"/>
                    <a:pt x="701" y="901"/>
                  </a:cubicBezTo>
                  <a:cubicBezTo>
                    <a:pt x="701" y="867"/>
                    <a:pt x="701" y="867"/>
                    <a:pt x="734" y="834"/>
                  </a:cubicBezTo>
                  <a:cubicBezTo>
                    <a:pt x="734" y="801"/>
                    <a:pt x="734" y="767"/>
                    <a:pt x="734" y="734"/>
                  </a:cubicBezTo>
                  <a:cubicBezTo>
                    <a:pt x="734" y="701"/>
                    <a:pt x="734" y="667"/>
                    <a:pt x="734" y="634"/>
                  </a:cubicBezTo>
                  <a:cubicBezTo>
                    <a:pt x="734" y="601"/>
                    <a:pt x="734" y="567"/>
                    <a:pt x="734" y="567"/>
                  </a:cubicBezTo>
                  <a:cubicBezTo>
                    <a:pt x="701" y="534"/>
                    <a:pt x="701" y="534"/>
                    <a:pt x="701" y="500"/>
                  </a:cubicBezTo>
                  <a:close/>
                  <a:moveTo>
                    <a:pt x="634" y="0"/>
                  </a:moveTo>
                  <a:lnTo>
                    <a:pt x="534" y="67"/>
                  </a:lnTo>
                  <a:lnTo>
                    <a:pt x="534" y="100"/>
                  </a:lnTo>
                  <a:lnTo>
                    <a:pt x="100" y="1301"/>
                  </a:lnTo>
                  <a:lnTo>
                    <a:pt x="100" y="1301"/>
                  </a:lnTo>
                  <a:lnTo>
                    <a:pt x="167" y="1234"/>
                  </a:lnTo>
                  <a:cubicBezTo>
                    <a:pt x="167" y="1234"/>
                    <a:pt x="167" y="1201"/>
                    <a:pt x="167" y="1201"/>
                  </a:cubicBezTo>
                  <a:lnTo>
                    <a:pt x="634"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2"/>
            <p:cNvSpPr/>
            <p:nvPr/>
          </p:nvSpPr>
          <p:spPr>
            <a:xfrm>
              <a:off x="4038900" y="1596575"/>
              <a:ext cx="29200" cy="43400"/>
            </a:xfrm>
            <a:custGeom>
              <a:rect b="b" l="l" r="r" t="t"/>
              <a:pathLst>
                <a:path extrusionOk="0" h="1736" w="1168">
                  <a:moveTo>
                    <a:pt x="1168" y="1"/>
                  </a:moveTo>
                  <a:cubicBezTo>
                    <a:pt x="701" y="334"/>
                    <a:pt x="300" y="768"/>
                    <a:pt x="0" y="1268"/>
                  </a:cubicBezTo>
                  <a:lnTo>
                    <a:pt x="300" y="1735"/>
                  </a:lnTo>
                  <a:cubicBezTo>
                    <a:pt x="534" y="1369"/>
                    <a:pt x="801" y="1035"/>
                    <a:pt x="1168" y="801"/>
                  </a:cubicBezTo>
                  <a:lnTo>
                    <a:pt x="116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2"/>
            <p:cNvSpPr/>
            <p:nvPr/>
          </p:nvSpPr>
          <p:spPr>
            <a:xfrm>
              <a:off x="4018050" y="1591625"/>
              <a:ext cx="100075" cy="163375"/>
            </a:xfrm>
            <a:custGeom>
              <a:rect b="b" l="l" r="r" t="t"/>
              <a:pathLst>
                <a:path extrusionOk="0" h="6535" w="4003">
                  <a:moveTo>
                    <a:pt x="2654" y="1"/>
                  </a:moveTo>
                  <a:cubicBezTo>
                    <a:pt x="2431" y="1"/>
                    <a:pt x="2206" y="69"/>
                    <a:pt x="2002" y="199"/>
                  </a:cubicBezTo>
                  <a:lnTo>
                    <a:pt x="2002" y="999"/>
                  </a:lnTo>
                  <a:cubicBezTo>
                    <a:pt x="2157" y="902"/>
                    <a:pt x="2335" y="850"/>
                    <a:pt x="2509" y="850"/>
                  </a:cubicBezTo>
                  <a:cubicBezTo>
                    <a:pt x="2634" y="850"/>
                    <a:pt x="2757" y="877"/>
                    <a:pt x="2869" y="933"/>
                  </a:cubicBezTo>
                  <a:cubicBezTo>
                    <a:pt x="3169" y="1133"/>
                    <a:pt x="3369" y="1433"/>
                    <a:pt x="3403" y="1767"/>
                  </a:cubicBezTo>
                  <a:cubicBezTo>
                    <a:pt x="3469" y="2000"/>
                    <a:pt x="3469" y="2200"/>
                    <a:pt x="3469" y="2434"/>
                  </a:cubicBezTo>
                  <a:cubicBezTo>
                    <a:pt x="3469" y="2667"/>
                    <a:pt x="3469" y="2934"/>
                    <a:pt x="3403" y="3168"/>
                  </a:cubicBezTo>
                  <a:cubicBezTo>
                    <a:pt x="3302" y="3668"/>
                    <a:pt x="3136" y="4168"/>
                    <a:pt x="2869" y="4602"/>
                  </a:cubicBezTo>
                  <a:cubicBezTo>
                    <a:pt x="2669" y="5002"/>
                    <a:pt x="2368" y="5303"/>
                    <a:pt x="2002" y="5536"/>
                  </a:cubicBezTo>
                  <a:cubicBezTo>
                    <a:pt x="1866" y="5633"/>
                    <a:pt x="1696" y="5685"/>
                    <a:pt x="1518" y="5685"/>
                  </a:cubicBezTo>
                  <a:cubicBezTo>
                    <a:pt x="1391" y="5685"/>
                    <a:pt x="1260" y="5658"/>
                    <a:pt x="1134" y="5603"/>
                  </a:cubicBezTo>
                  <a:cubicBezTo>
                    <a:pt x="867" y="5403"/>
                    <a:pt x="667" y="5102"/>
                    <a:pt x="601" y="4769"/>
                  </a:cubicBezTo>
                  <a:cubicBezTo>
                    <a:pt x="567" y="4569"/>
                    <a:pt x="534" y="4335"/>
                    <a:pt x="534" y="4135"/>
                  </a:cubicBezTo>
                  <a:cubicBezTo>
                    <a:pt x="534" y="3868"/>
                    <a:pt x="567" y="3635"/>
                    <a:pt x="601" y="3368"/>
                  </a:cubicBezTo>
                  <a:cubicBezTo>
                    <a:pt x="701" y="2867"/>
                    <a:pt x="867" y="2400"/>
                    <a:pt x="1134" y="1933"/>
                  </a:cubicBezTo>
                  <a:lnTo>
                    <a:pt x="834" y="1466"/>
                  </a:lnTo>
                  <a:cubicBezTo>
                    <a:pt x="467" y="2067"/>
                    <a:pt x="234" y="2734"/>
                    <a:pt x="100" y="3401"/>
                  </a:cubicBezTo>
                  <a:cubicBezTo>
                    <a:pt x="33" y="3735"/>
                    <a:pt x="0" y="4068"/>
                    <a:pt x="0" y="4435"/>
                  </a:cubicBezTo>
                  <a:cubicBezTo>
                    <a:pt x="0" y="4702"/>
                    <a:pt x="33" y="5002"/>
                    <a:pt x="100" y="5303"/>
                  </a:cubicBezTo>
                  <a:cubicBezTo>
                    <a:pt x="167" y="5770"/>
                    <a:pt x="434" y="6170"/>
                    <a:pt x="834" y="6403"/>
                  </a:cubicBezTo>
                  <a:cubicBezTo>
                    <a:pt x="996" y="6492"/>
                    <a:pt x="1178" y="6535"/>
                    <a:pt x="1360" y="6535"/>
                  </a:cubicBezTo>
                  <a:cubicBezTo>
                    <a:pt x="1588" y="6535"/>
                    <a:pt x="1816" y="6467"/>
                    <a:pt x="2002" y="6337"/>
                  </a:cubicBezTo>
                  <a:cubicBezTo>
                    <a:pt x="2502" y="6003"/>
                    <a:pt x="2902" y="5603"/>
                    <a:pt x="3169" y="5069"/>
                  </a:cubicBezTo>
                  <a:cubicBezTo>
                    <a:pt x="3503" y="4469"/>
                    <a:pt x="3769" y="3835"/>
                    <a:pt x="3903" y="3134"/>
                  </a:cubicBezTo>
                  <a:cubicBezTo>
                    <a:pt x="3936" y="2801"/>
                    <a:pt x="3970" y="2467"/>
                    <a:pt x="3970" y="2134"/>
                  </a:cubicBezTo>
                  <a:cubicBezTo>
                    <a:pt x="4003" y="1833"/>
                    <a:pt x="3970" y="1533"/>
                    <a:pt x="3903" y="1233"/>
                  </a:cubicBezTo>
                  <a:cubicBezTo>
                    <a:pt x="3836" y="766"/>
                    <a:pt x="3569" y="366"/>
                    <a:pt x="3169" y="132"/>
                  </a:cubicBezTo>
                  <a:cubicBezTo>
                    <a:pt x="3007" y="44"/>
                    <a:pt x="2831" y="1"/>
                    <a:pt x="265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2"/>
            <p:cNvSpPr/>
            <p:nvPr/>
          </p:nvSpPr>
          <p:spPr>
            <a:xfrm>
              <a:off x="4181500" y="1432500"/>
              <a:ext cx="253525" cy="161400"/>
            </a:xfrm>
            <a:custGeom>
              <a:rect b="b" l="l" r="r" t="t"/>
              <a:pathLst>
                <a:path extrusionOk="0" h="6456" w="10141">
                  <a:moveTo>
                    <a:pt x="9903" y="0"/>
                  </a:moveTo>
                  <a:cubicBezTo>
                    <a:pt x="9843" y="0"/>
                    <a:pt x="9777" y="19"/>
                    <a:pt x="9707" y="59"/>
                  </a:cubicBezTo>
                  <a:lnTo>
                    <a:pt x="434" y="5430"/>
                  </a:lnTo>
                  <a:cubicBezTo>
                    <a:pt x="167" y="5563"/>
                    <a:pt x="0" y="5863"/>
                    <a:pt x="0" y="6164"/>
                  </a:cubicBezTo>
                  <a:cubicBezTo>
                    <a:pt x="0" y="6351"/>
                    <a:pt x="82" y="6456"/>
                    <a:pt x="223" y="6456"/>
                  </a:cubicBezTo>
                  <a:cubicBezTo>
                    <a:pt x="283" y="6456"/>
                    <a:pt x="354" y="6437"/>
                    <a:pt x="434" y="6397"/>
                  </a:cubicBezTo>
                  <a:lnTo>
                    <a:pt x="9707" y="1060"/>
                  </a:lnTo>
                  <a:cubicBezTo>
                    <a:pt x="9941" y="893"/>
                    <a:pt x="10107" y="593"/>
                    <a:pt x="10141" y="293"/>
                  </a:cubicBezTo>
                  <a:cubicBezTo>
                    <a:pt x="10141" y="106"/>
                    <a:pt x="10042" y="0"/>
                    <a:pt x="990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2"/>
            <p:cNvSpPr/>
            <p:nvPr/>
          </p:nvSpPr>
          <p:spPr>
            <a:xfrm>
              <a:off x="4181500" y="1384125"/>
              <a:ext cx="422825" cy="259000"/>
            </a:xfrm>
            <a:custGeom>
              <a:rect b="b" l="l" r="r" t="t"/>
              <a:pathLst>
                <a:path extrusionOk="0" h="10360" w="16913">
                  <a:moveTo>
                    <a:pt x="16674" y="1"/>
                  </a:moveTo>
                  <a:cubicBezTo>
                    <a:pt x="16615" y="1"/>
                    <a:pt x="16548" y="20"/>
                    <a:pt x="16479" y="60"/>
                  </a:cubicBezTo>
                  <a:lnTo>
                    <a:pt x="434" y="9333"/>
                  </a:lnTo>
                  <a:cubicBezTo>
                    <a:pt x="167" y="9466"/>
                    <a:pt x="0" y="9766"/>
                    <a:pt x="0" y="10067"/>
                  </a:cubicBezTo>
                  <a:cubicBezTo>
                    <a:pt x="0" y="10254"/>
                    <a:pt x="82" y="10359"/>
                    <a:pt x="223" y="10359"/>
                  </a:cubicBezTo>
                  <a:cubicBezTo>
                    <a:pt x="283" y="10359"/>
                    <a:pt x="354" y="10340"/>
                    <a:pt x="434" y="10300"/>
                  </a:cubicBezTo>
                  <a:lnTo>
                    <a:pt x="16479" y="1027"/>
                  </a:lnTo>
                  <a:cubicBezTo>
                    <a:pt x="16712" y="893"/>
                    <a:pt x="16912" y="593"/>
                    <a:pt x="16912" y="293"/>
                  </a:cubicBezTo>
                  <a:cubicBezTo>
                    <a:pt x="16912" y="106"/>
                    <a:pt x="16814" y="1"/>
                    <a:pt x="1667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2"/>
            <p:cNvSpPr/>
            <p:nvPr/>
          </p:nvSpPr>
          <p:spPr>
            <a:xfrm>
              <a:off x="3214125" y="2275600"/>
              <a:ext cx="185175" cy="121375"/>
            </a:xfrm>
            <a:custGeom>
              <a:rect b="b" l="l" r="r" t="t"/>
              <a:pathLst>
                <a:path extrusionOk="0" h="4855" w="7407">
                  <a:moveTo>
                    <a:pt x="7157" y="1"/>
                  </a:moveTo>
                  <a:cubicBezTo>
                    <a:pt x="7092" y="1"/>
                    <a:pt x="7019" y="20"/>
                    <a:pt x="6939" y="59"/>
                  </a:cubicBezTo>
                  <a:lnTo>
                    <a:pt x="468" y="3795"/>
                  </a:lnTo>
                  <a:cubicBezTo>
                    <a:pt x="201" y="3962"/>
                    <a:pt x="34" y="4262"/>
                    <a:pt x="1" y="4563"/>
                  </a:cubicBezTo>
                  <a:cubicBezTo>
                    <a:pt x="1" y="4750"/>
                    <a:pt x="99" y="4855"/>
                    <a:pt x="250" y="4855"/>
                  </a:cubicBezTo>
                  <a:cubicBezTo>
                    <a:pt x="314" y="4855"/>
                    <a:pt x="388" y="4836"/>
                    <a:pt x="468" y="4796"/>
                  </a:cubicBezTo>
                  <a:lnTo>
                    <a:pt x="6939" y="1027"/>
                  </a:lnTo>
                  <a:cubicBezTo>
                    <a:pt x="7206" y="860"/>
                    <a:pt x="7373" y="593"/>
                    <a:pt x="7406" y="293"/>
                  </a:cubicBezTo>
                  <a:cubicBezTo>
                    <a:pt x="7406" y="106"/>
                    <a:pt x="7308" y="1"/>
                    <a:pt x="715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2"/>
            <p:cNvSpPr/>
            <p:nvPr/>
          </p:nvSpPr>
          <p:spPr>
            <a:xfrm>
              <a:off x="3136575" y="1546550"/>
              <a:ext cx="1609500" cy="2190750"/>
            </a:xfrm>
            <a:custGeom>
              <a:rect b="b" l="l" r="r" t="t"/>
              <a:pathLst>
                <a:path extrusionOk="0" h="87630" w="64380">
                  <a:moveTo>
                    <a:pt x="63946" y="534"/>
                  </a:moveTo>
                  <a:lnTo>
                    <a:pt x="63946" y="50136"/>
                  </a:lnTo>
                  <a:cubicBezTo>
                    <a:pt x="63946" y="50303"/>
                    <a:pt x="63846" y="50470"/>
                    <a:pt x="63713" y="50570"/>
                  </a:cubicBezTo>
                  <a:lnTo>
                    <a:pt x="434" y="87096"/>
                  </a:lnTo>
                  <a:lnTo>
                    <a:pt x="434" y="37461"/>
                  </a:lnTo>
                  <a:cubicBezTo>
                    <a:pt x="434" y="37294"/>
                    <a:pt x="534" y="37160"/>
                    <a:pt x="668" y="37060"/>
                  </a:cubicBezTo>
                  <a:lnTo>
                    <a:pt x="1468" y="36593"/>
                  </a:lnTo>
                  <a:cubicBezTo>
                    <a:pt x="1869" y="36360"/>
                    <a:pt x="2102" y="35926"/>
                    <a:pt x="2135" y="35459"/>
                  </a:cubicBezTo>
                  <a:lnTo>
                    <a:pt x="2135" y="32590"/>
                  </a:lnTo>
                  <a:cubicBezTo>
                    <a:pt x="2135" y="32424"/>
                    <a:pt x="2236" y="32290"/>
                    <a:pt x="2369" y="32190"/>
                  </a:cubicBezTo>
                  <a:lnTo>
                    <a:pt x="11442" y="26920"/>
                  </a:lnTo>
                  <a:lnTo>
                    <a:pt x="11442" y="29622"/>
                  </a:lnTo>
                  <a:cubicBezTo>
                    <a:pt x="11409" y="29989"/>
                    <a:pt x="11709" y="30322"/>
                    <a:pt x="12109" y="30356"/>
                  </a:cubicBezTo>
                  <a:cubicBezTo>
                    <a:pt x="12276" y="30356"/>
                    <a:pt x="12409" y="30289"/>
                    <a:pt x="12543" y="30222"/>
                  </a:cubicBezTo>
                  <a:lnTo>
                    <a:pt x="63946" y="534"/>
                  </a:lnTo>
                  <a:close/>
                  <a:moveTo>
                    <a:pt x="64113" y="0"/>
                  </a:moveTo>
                  <a:cubicBezTo>
                    <a:pt x="64046" y="0"/>
                    <a:pt x="63980" y="34"/>
                    <a:pt x="63913" y="67"/>
                  </a:cubicBezTo>
                  <a:lnTo>
                    <a:pt x="12309" y="29855"/>
                  </a:lnTo>
                  <a:cubicBezTo>
                    <a:pt x="12243" y="29889"/>
                    <a:pt x="12176" y="29922"/>
                    <a:pt x="12109" y="29922"/>
                  </a:cubicBezTo>
                  <a:cubicBezTo>
                    <a:pt x="11976" y="29922"/>
                    <a:pt x="11876" y="29788"/>
                    <a:pt x="11876" y="29588"/>
                  </a:cubicBezTo>
                  <a:lnTo>
                    <a:pt x="11876" y="26720"/>
                  </a:lnTo>
                  <a:cubicBezTo>
                    <a:pt x="11876" y="26519"/>
                    <a:pt x="11776" y="26419"/>
                    <a:pt x="11609" y="26419"/>
                  </a:cubicBezTo>
                  <a:cubicBezTo>
                    <a:pt x="11542" y="26419"/>
                    <a:pt x="11475" y="26419"/>
                    <a:pt x="11409" y="26486"/>
                  </a:cubicBezTo>
                  <a:lnTo>
                    <a:pt x="2169" y="31823"/>
                  </a:lnTo>
                  <a:cubicBezTo>
                    <a:pt x="1902" y="31990"/>
                    <a:pt x="1735" y="32290"/>
                    <a:pt x="1702" y="32590"/>
                  </a:cubicBezTo>
                  <a:lnTo>
                    <a:pt x="1702" y="35459"/>
                  </a:lnTo>
                  <a:cubicBezTo>
                    <a:pt x="1668" y="35793"/>
                    <a:pt x="1502" y="36060"/>
                    <a:pt x="1235" y="36260"/>
                  </a:cubicBezTo>
                  <a:lnTo>
                    <a:pt x="468" y="36693"/>
                  </a:lnTo>
                  <a:cubicBezTo>
                    <a:pt x="201" y="36894"/>
                    <a:pt x="34" y="37160"/>
                    <a:pt x="1" y="37494"/>
                  </a:cubicBezTo>
                  <a:lnTo>
                    <a:pt x="1" y="87296"/>
                  </a:lnTo>
                  <a:cubicBezTo>
                    <a:pt x="1" y="87496"/>
                    <a:pt x="101" y="87630"/>
                    <a:pt x="267" y="87630"/>
                  </a:cubicBezTo>
                  <a:cubicBezTo>
                    <a:pt x="334" y="87630"/>
                    <a:pt x="401" y="87597"/>
                    <a:pt x="468" y="87563"/>
                  </a:cubicBezTo>
                  <a:lnTo>
                    <a:pt x="63913" y="50904"/>
                  </a:lnTo>
                  <a:cubicBezTo>
                    <a:pt x="64180" y="50737"/>
                    <a:pt x="64347" y="50470"/>
                    <a:pt x="64380" y="50136"/>
                  </a:cubicBezTo>
                  <a:lnTo>
                    <a:pt x="64380" y="334"/>
                  </a:lnTo>
                  <a:cubicBezTo>
                    <a:pt x="64380" y="134"/>
                    <a:pt x="64280" y="0"/>
                    <a:pt x="6411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2"/>
            <p:cNvSpPr/>
            <p:nvPr/>
          </p:nvSpPr>
          <p:spPr>
            <a:xfrm>
              <a:off x="3226650" y="2378125"/>
              <a:ext cx="160125" cy="160000"/>
            </a:xfrm>
            <a:custGeom>
              <a:rect b="b" l="l" r="r" t="t"/>
              <a:pathLst>
                <a:path extrusionOk="0" h="6400" w="6405">
                  <a:moveTo>
                    <a:pt x="5938" y="428"/>
                  </a:moveTo>
                  <a:cubicBezTo>
                    <a:pt x="5971" y="462"/>
                    <a:pt x="5971" y="495"/>
                    <a:pt x="5971" y="562"/>
                  </a:cubicBezTo>
                  <a:lnTo>
                    <a:pt x="5971" y="2430"/>
                  </a:lnTo>
                  <a:cubicBezTo>
                    <a:pt x="5938" y="2663"/>
                    <a:pt x="5804" y="2897"/>
                    <a:pt x="5604" y="3030"/>
                  </a:cubicBezTo>
                  <a:lnTo>
                    <a:pt x="601" y="5932"/>
                  </a:lnTo>
                  <a:cubicBezTo>
                    <a:pt x="567" y="5966"/>
                    <a:pt x="501" y="5966"/>
                    <a:pt x="467" y="5966"/>
                  </a:cubicBezTo>
                  <a:cubicBezTo>
                    <a:pt x="434" y="5932"/>
                    <a:pt x="434" y="5899"/>
                    <a:pt x="434" y="5865"/>
                  </a:cubicBezTo>
                  <a:lnTo>
                    <a:pt x="434" y="3964"/>
                  </a:lnTo>
                  <a:cubicBezTo>
                    <a:pt x="467" y="3731"/>
                    <a:pt x="601" y="3497"/>
                    <a:pt x="801" y="3364"/>
                  </a:cubicBezTo>
                  <a:lnTo>
                    <a:pt x="5838" y="462"/>
                  </a:lnTo>
                  <a:cubicBezTo>
                    <a:pt x="5838" y="428"/>
                    <a:pt x="5904" y="428"/>
                    <a:pt x="5938" y="428"/>
                  </a:cubicBezTo>
                  <a:close/>
                  <a:moveTo>
                    <a:pt x="5916" y="1"/>
                  </a:moveTo>
                  <a:cubicBezTo>
                    <a:pt x="5809" y="1"/>
                    <a:pt x="5701" y="37"/>
                    <a:pt x="5604" y="95"/>
                  </a:cubicBezTo>
                  <a:lnTo>
                    <a:pt x="601" y="2997"/>
                  </a:lnTo>
                  <a:cubicBezTo>
                    <a:pt x="267" y="3230"/>
                    <a:pt x="34" y="3564"/>
                    <a:pt x="34" y="3964"/>
                  </a:cubicBezTo>
                  <a:lnTo>
                    <a:pt x="34" y="5865"/>
                  </a:lnTo>
                  <a:cubicBezTo>
                    <a:pt x="0" y="6032"/>
                    <a:pt x="100" y="6232"/>
                    <a:pt x="267" y="6332"/>
                  </a:cubicBezTo>
                  <a:cubicBezTo>
                    <a:pt x="334" y="6366"/>
                    <a:pt x="400" y="6399"/>
                    <a:pt x="501" y="6399"/>
                  </a:cubicBezTo>
                  <a:cubicBezTo>
                    <a:pt x="601" y="6399"/>
                    <a:pt x="701" y="6366"/>
                    <a:pt x="801" y="6299"/>
                  </a:cubicBezTo>
                  <a:lnTo>
                    <a:pt x="5838" y="3397"/>
                  </a:lnTo>
                  <a:cubicBezTo>
                    <a:pt x="6138" y="3164"/>
                    <a:pt x="6371" y="2797"/>
                    <a:pt x="6371" y="2430"/>
                  </a:cubicBezTo>
                  <a:lnTo>
                    <a:pt x="6371" y="528"/>
                  </a:lnTo>
                  <a:cubicBezTo>
                    <a:pt x="6405" y="328"/>
                    <a:pt x="6305" y="161"/>
                    <a:pt x="6138" y="61"/>
                  </a:cubicBezTo>
                  <a:cubicBezTo>
                    <a:pt x="6068" y="19"/>
                    <a:pt x="5992" y="1"/>
                    <a:pt x="59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2"/>
            <p:cNvSpPr/>
            <p:nvPr/>
          </p:nvSpPr>
          <p:spPr>
            <a:xfrm>
              <a:off x="3246650" y="2433200"/>
              <a:ext cx="96775" cy="66050"/>
            </a:xfrm>
            <a:custGeom>
              <a:rect b="b" l="l" r="r" t="t"/>
              <a:pathLst>
                <a:path extrusionOk="0" h="2642" w="3871">
                  <a:moveTo>
                    <a:pt x="3691" y="1"/>
                  </a:moveTo>
                  <a:cubicBezTo>
                    <a:pt x="3654" y="1"/>
                    <a:pt x="3613" y="9"/>
                    <a:pt x="3570" y="27"/>
                  </a:cubicBezTo>
                  <a:lnTo>
                    <a:pt x="301" y="1928"/>
                  </a:lnTo>
                  <a:cubicBezTo>
                    <a:pt x="134" y="2061"/>
                    <a:pt x="1" y="2228"/>
                    <a:pt x="1" y="2428"/>
                  </a:cubicBezTo>
                  <a:cubicBezTo>
                    <a:pt x="1" y="2566"/>
                    <a:pt x="64" y="2641"/>
                    <a:pt x="159" y="2641"/>
                  </a:cubicBezTo>
                  <a:cubicBezTo>
                    <a:pt x="201" y="2641"/>
                    <a:pt x="249" y="2626"/>
                    <a:pt x="301" y="2595"/>
                  </a:cubicBezTo>
                  <a:lnTo>
                    <a:pt x="3570" y="694"/>
                  </a:lnTo>
                  <a:cubicBezTo>
                    <a:pt x="3770" y="594"/>
                    <a:pt x="3870" y="393"/>
                    <a:pt x="3870" y="193"/>
                  </a:cubicBezTo>
                  <a:cubicBezTo>
                    <a:pt x="3870" y="70"/>
                    <a:pt x="3797" y="1"/>
                    <a:pt x="369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2"/>
            <p:cNvSpPr/>
            <p:nvPr/>
          </p:nvSpPr>
          <p:spPr>
            <a:xfrm>
              <a:off x="3355075" y="2416350"/>
              <a:ext cx="14200" cy="20025"/>
            </a:xfrm>
            <a:custGeom>
              <a:rect b="b" l="l" r="r" t="t"/>
              <a:pathLst>
                <a:path extrusionOk="0" h="801" w="568">
                  <a:moveTo>
                    <a:pt x="567" y="0"/>
                  </a:moveTo>
                  <a:lnTo>
                    <a:pt x="34" y="334"/>
                  </a:lnTo>
                  <a:cubicBezTo>
                    <a:pt x="0" y="334"/>
                    <a:pt x="0" y="367"/>
                    <a:pt x="0" y="400"/>
                  </a:cubicBezTo>
                  <a:lnTo>
                    <a:pt x="267" y="801"/>
                  </a:lnTo>
                  <a:cubicBezTo>
                    <a:pt x="267" y="801"/>
                    <a:pt x="300" y="801"/>
                    <a:pt x="300" y="767"/>
                  </a:cubicBezTo>
                  <a:lnTo>
                    <a:pt x="567" y="67"/>
                  </a:lnTo>
                  <a:lnTo>
                    <a:pt x="5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2"/>
            <p:cNvSpPr/>
            <p:nvPr/>
          </p:nvSpPr>
          <p:spPr>
            <a:xfrm>
              <a:off x="3210800" y="2994475"/>
              <a:ext cx="20875" cy="27950"/>
            </a:xfrm>
            <a:custGeom>
              <a:rect b="b" l="l" r="r" t="t"/>
              <a:pathLst>
                <a:path extrusionOk="0" h="1118" w="835">
                  <a:moveTo>
                    <a:pt x="619" y="0"/>
                  </a:moveTo>
                  <a:cubicBezTo>
                    <a:pt x="565" y="0"/>
                    <a:pt x="502" y="19"/>
                    <a:pt x="434" y="58"/>
                  </a:cubicBezTo>
                  <a:cubicBezTo>
                    <a:pt x="167" y="225"/>
                    <a:pt x="34" y="525"/>
                    <a:pt x="0" y="826"/>
                  </a:cubicBezTo>
                  <a:cubicBezTo>
                    <a:pt x="0" y="1013"/>
                    <a:pt x="99" y="1118"/>
                    <a:pt x="238" y="1118"/>
                  </a:cubicBezTo>
                  <a:cubicBezTo>
                    <a:pt x="298" y="1118"/>
                    <a:pt x="364" y="1099"/>
                    <a:pt x="434" y="1059"/>
                  </a:cubicBezTo>
                  <a:cubicBezTo>
                    <a:pt x="668" y="892"/>
                    <a:pt x="834" y="625"/>
                    <a:pt x="834" y="325"/>
                  </a:cubicBezTo>
                  <a:cubicBezTo>
                    <a:pt x="834" y="113"/>
                    <a:pt x="751" y="0"/>
                    <a:pt x="61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2"/>
            <p:cNvSpPr/>
            <p:nvPr/>
          </p:nvSpPr>
          <p:spPr>
            <a:xfrm>
              <a:off x="3295850" y="2896875"/>
              <a:ext cx="21725" cy="27975"/>
            </a:xfrm>
            <a:custGeom>
              <a:rect b="b" l="l" r="r" t="t"/>
              <a:pathLst>
                <a:path extrusionOk="0" h="1119" w="869">
                  <a:moveTo>
                    <a:pt x="630" y="1"/>
                  </a:moveTo>
                  <a:cubicBezTo>
                    <a:pt x="571" y="1"/>
                    <a:pt x="504" y="20"/>
                    <a:pt x="434" y="60"/>
                  </a:cubicBezTo>
                  <a:cubicBezTo>
                    <a:pt x="168" y="226"/>
                    <a:pt x="1" y="493"/>
                    <a:pt x="1" y="793"/>
                  </a:cubicBezTo>
                  <a:cubicBezTo>
                    <a:pt x="1" y="1006"/>
                    <a:pt x="84" y="1118"/>
                    <a:pt x="228" y="1118"/>
                  </a:cubicBezTo>
                  <a:cubicBezTo>
                    <a:pt x="287" y="1118"/>
                    <a:pt x="357" y="1099"/>
                    <a:pt x="434" y="1060"/>
                  </a:cubicBezTo>
                  <a:cubicBezTo>
                    <a:pt x="668" y="893"/>
                    <a:pt x="835" y="593"/>
                    <a:pt x="868" y="293"/>
                  </a:cubicBezTo>
                  <a:cubicBezTo>
                    <a:pt x="868" y="106"/>
                    <a:pt x="770" y="1"/>
                    <a:pt x="63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2"/>
            <p:cNvSpPr/>
            <p:nvPr/>
          </p:nvSpPr>
          <p:spPr>
            <a:xfrm>
              <a:off x="3380075" y="2847700"/>
              <a:ext cx="20875" cy="27950"/>
            </a:xfrm>
            <a:custGeom>
              <a:rect b="b" l="l" r="r" t="t"/>
              <a:pathLst>
                <a:path extrusionOk="0" h="1118" w="835">
                  <a:moveTo>
                    <a:pt x="619" y="0"/>
                  </a:moveTo>
                  <a:cubicBezTo>
                    <a:pt x="565" y="0"/>
                    <a:pt x="503" y="19"/>
                    <a:pt x="435" y="58"/>
                  </a:cubicBezTo>
                  <a:cubicBezTo>
                    <a:pt x="168" y="225"/>
                    <a:pt x="1" y="525"/>
                    <a:pt x="1" y="826"/>
                  </a:cubicBezTo>
                  <a:cubicBezTo>
                    <a:pt x="1" y="1013"/>
                    <a:pt x="99" y="1118"/>
                    <a:pt x="239" y="1118"/>
                  </a:cubicBezTo>
                  <a:cubicBezTo>
                    <a:pt x="298" y="1118"/>
                    <a:pt x="365" y="1099"/>
                    <a:pt x="435" y="1059"/>
                  </a:cubicBezTo>
                  <a:cubicBezTo>
                    <a:pt x="668" y="892"/>
                    <a:pt x="835" y="626"/>
                    <a:pt x="835" y="325"/>
                  </a:cubicBezTo>
                  <a:cubicBezTo>
                    <a:pt x="835" y="113"/>
                    <a:pt x="751" y="0"/>
                    <a:pt x="61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2"/>
            <p:cNvSpPr/>
            <p:nvPr/>
          </p:nvSpPr>
          <p:spPr>
            <a:xfrm>
              <a:off x="3465150" y="2820325"/>
              <a:ext cx="20875" cy="28175"/>
            </a:xfrm>
            <a:custGeom>
              <a:rect b="b" l="l" r="r" t="t"/>
              <a:pathLst>
                <a:path extrusionOk="0" h="1127" w="835">
                  <a:moveTo>
                    <a:pt x="592" y="0"/>
                  </a:moveTo>
                  <a:cubicBezTo>
                    <a:pt x="536" y="0"/>
                    <a:pt x="472" y="17"/>
                    <a:pt x="401" y="53"/>
                  </a:cubicBezTo>
                  <a:cubicBezTo>
                    <a:pt x="167" y="219"/>
                    <a:pt x="0" y="520"/>
                    <a:pt x="0" y="820"/>
                  </a:cubicBezTo>
                  <a:cubicBezTo>
                    <a:pt x="0" y="1006"/>
                    <a:pt x="81" y="1127"/>
                    <a:pt x="209" y="1127"/>
                  </a:cubicBezTo>
                  <a:cubicBezTo>
                    <a:pt x="265" y="1127"/>
                    <a:pt x="330" y="1104"/>
                    <a:pt x="401" y="1053"/>
                  </a:cubicBezTo>
                  <a:cubicBezTo>
                    <a:pt x="667" y="887"/>
                    <a:pt x="834" y="620"/>
                    <a:pt x="834" y="320"/>
                  </a:cubicBezTo>
                  <a:cubicBezTo>
                    <a:pt x="834" y="124"/>
                    <a:pt x="745" y="0"/>
                    <a:pt x="59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2"/>
            <p:cNvSpPr/>
            <p:nvPr/>
          </p:nvSpPr>
          <p:spPr>
            <a:xfrm>
              <a:off x="3550200" y="2732600"/>
              <a:ext cx="20875" cy="27950"/>
            </a:xfrm>
            <a:custGeom>
              <a:rect b="b" l="l" r="r" t="t"/>
              <a:pathLst>
                <a:path extrusionOk="0" h="1118" w="835">
                  <a:moveTo>
                    <a:pt x="597" y="0"/>
                  </a:moveTo>
                  <a:cubicBezTo>
                    <a:pt x="537" y="0"/>
                    <a:pt x="471" y="19"/>
                    <a:pt x="401" y="59"/>
                  </a:cubicBezTo>
                  <a:cubicBezTo>
                    <a:pt x="168" y="226"/>
                    <a:pt x="1" y="493"/>
                    <a:pt x="1" y="793"/>
                  </a:cubicBezTo>
                  <a:cubicBezTo>
                    <a:pt x="1" y="1006"/>
                    <a:pt x="84" y="1118"/>
                    <a:pt x="216" y="1118"/>
                  </a:cubicBezTo>
                  <a:cubicBezTo>
                    <a:pt x="270" y="1118"/>
                    <a:pt x="333" y="1099"/>
                    <a:pt x="401" y="1060"/>
                  </a:cubicBezTo>
                  <a:cubicBezTo>
                    <a:pt x="635" y="893"/>
                    <a:pt x="801" y="593"/>
                    <a:pt x="835" y="293"/>
                  </a:cubicBezTo>
                  <a:cubicBezTo>
                    <a:pt x="835" y="105"/>
                    <a:pt x="736" y="0"/>
                    <a:pt x="59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2"/>
            <p:cNvSpPr/>
            <p:nvPr/>
          </p:nvSpPr>
          <p:spPr>
            <a:xfrm>
              <a:off x="3634425" y="2701075"/>
              <a:ext cx="20875" cy="28175"/>
            </a:xfrm>
            <a:custGeom>
              <a:rect b="b" l="l" r="r" t="t"/>
              <a:pathLst>
                <a:path extrusionOk="0" h="1127" w="835">
                  <a:moveTo>
                    <a:pt x="606" y="0"/>
                  </a:moveTo>
                  <a:cubicBezTo>
                    <a:pt x="555" y="0"/>
                    <a:pt x="497" y="17"/>
                    <a:pt x="434" y="53"/>
                  </a:cubicBezTo>
                  <a:cubicBezTo>
                    <a:pt x="168" y="219"/>
                    <a:pt x="1" y="520"/>
                    <a:pt x="1" y="820"/>
                  </a:cubicBezTo>
                  <a:cubicBezTo>
                    <a:pt x="1" y="1006"/>
                    <a:pt x="82" y="1127"/>
                    <a:pt x="221" y="1127"/>
                  </a:cubicBezTo>
                  <a:cubicBezTo>
                    <a:pt x="282" y="1127"/>
                    <a:pt x="354" y="1104"/>
                    <a:pt x="434" y="1053"/>
                  </a:cubicBezTo>
                  <a:cubicBezTo>
                    <a:pt x="668" y="886"/>
                    <a:pt x="835" y="620"/>
                    <a:pt x="835" y="319"/>
                  </a:cubicBezTo>
                  <a:cubicBezTo>
                    <a:pt x="835" y="124"/>
                    <a:pt x="745" y="0"/>
                    <a:pt x="60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2"/>
            <p:cNvSpPr/>
            <p:nvPr/>
          </p:nvSpPr>
          <p:spPr>
            <a:xfrm>
              <a:off x="3719500" y="2602975"/>
              <a:ext cx="20875" cy="28175"/>
            </a:xfrm>
            <a:custGeom>
              <a:rect b="b" l="l" r="r" t="t"/>
              <a:pathLst>
                <a:path extrusionOk="0" h="1127" w="835">
                  <a:moveTo>
                    <a:pt x="599" y="0"/>
                  </a:moveTo>
                  <a:cubicBezTo>
                    <a:pt x="539" y="0"/>
                    <a:pt x="471" y="23"/>
                    <a:pt x="401" y="74"/>
                  </a:cubicBezTo>
                  <a:cubicBezTo>
                    <a:pt x="167" y="241"/>
                    <a:pt x="0" y="507"/>
                    <a:pt x="0" y="808"/>
                  </a:cubicBezTo>
                  <a:cubicBezTo>
                    <a:pt x="0" y="1003"/>
                    <a:pt x="90" y="1127"/>
                    <a:pt x="229" y="1127"/>
                  </a:cubicBezTo>
                  <a:cubicBezTo>
                    <a:pt x="280" y="1127"/>
                    <a:pt x="338" y="1110"/>
                    <a:pt x="401" y="1074"/>
                  </a:cubicBezTo>
                  <a:cubicBezTo>
                    <a:pt x="667" y="908"/>
                    <a:pt x="834" y="607"/>
                    <a:pt x="834" y="307"/>
                  </a:cubicBezTo>
                  <a:cubicBezTo>
                    <a:pt x="834" y="121"/>
                    <a:pt x="737" y="0"/>
                    <a:pt x="59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2"/>
            <p:cNvSpPr/>
            <p:nvPr/>
          </p:nvSpPr>
          <p:spPr>
            <a:xfrm>
              <a:off x="3803725" y="2579150"/>
              <a:ext cx="20875" cy="27975"/>
            </a:xfrm>
            <a:custGeom>
              <a:rect b="b" l="l" r="r" t="t"/>
              <a:pathLst>
                <a:path extrusionOk="0" h="1119" w="835">
                  <a:moveTo>
                    <a:pt x="623" y="1"/>
                  </a:moveTo>
                  <a:cubicBezTo>
                    <a:pt x="567" y="1"/>
                    <a:pt x="504" y="20"/>
                    <a:pt x="434" y="59"/>
                  </a:cubicBezTo>
                  <a:cubicBezTo>
                    <a:pt x="167" y="226"/>
                    <a:pt x="0" y="493"/>
                    <a:pt x="0" y="793"/>
                  </a:cubicBezTo>
                  <a:cubicBezTo>
                    <a:pt x="0" y="1006"/>
                    <a:pt x="84" y="1118"/>
                    <a:pt x="228" y="1118"/>
                  </a:cubicBezTo>
                  <a:cubicBezTo>
                    <a:pt x="287" y="1118"/>
                    <a:pt x="356" y="1099"/>
                    <a:pt x="434" y="1060"/>
                  </a:cubicBezTo>
                  <a:cubicBezTo>
                    <a:pt x="667" y="893"/>
                    <a:pt x="834" y="593"/>
                    <a:pt x="834" y="293"/>
                  </a:cubicBezTo>
                  <a:cubicBezTo>
                    <a:pt x="834" y="106"/>
                    <a:pt x="752" y="1"/>
                    <a:pt x="62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2"/>
            <p:cNvSpPr/>
            <p:nvPr/>
          </p:nvSpPr>
          <p:spPr>
            <a:xfrm>
              <a:off x="3888775" y="2309825"/>
              <a:ext cx="20875" cy="28325"/>
            </a:xfrm>
            <a:custGeom>
              <a:rect b="b" l="l" r="r" t="t"/>
              <a:pathLst>
                <a:path extrusionOk="0" h="1133" w="835">
                  <a:moveTo>
                    <a:pt x="593" y="0"/>
                  </a:moveTo>
                  <a:cubicBezTo>
                    <a:pt x="534" y="0"/>
                    <a:pt x="469" y="19"/>
                    <a:pt x="401" y="58"/>
                  </a:cubicBezTo>
                  <a:cubicBezTo>
                    <a:pt x="168" y="225"/>
                    <a:pt x="1" y="525"/>
                    <a:pt x="1" y="825"/>
                  </a:cubicBezTo>
                  <a:cubicBezTo>
                    <a:pt x="1" y="1011"/>
                    <a:pt x="82" y="1132"/>
                    <a:pt x="210" y="1132"/>
                  </a:cubicBezTo>
                  <a:cubicBezTo>
                    <a:pt x="266" y="1132"/>
                    <a:pt x="330" y="1109"/>
                    <a:pt x="401" y="1059"/>
                  </a:cubicBezTo>
                  <a:cubicBezTo>
                    <a:pt x="668" y="892"/>
                    <a:pt x="801" y="625"/>
                    <a:pt x="835" y="325"/>
                  </a:cubicBezTo>
                  <a:cubicBezTo>
                    <a:pt x="835" y="112"/>
                    <a:pt x="734" y="0"/>
                    <a:pt x="59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2"/>
            <p:cNvSpPr/>
            <p:nvPr/>
          </p:nvSpPr>
          <p:spPr>
            <a:xfrm>
              <a:off x="3973000" y="2457025"/>
              <a:ext cx="21725" cy="28200"/>
            </a:xfrm>
            <a:custGeom>
              <a:rect b="b" l="l" r="r" t="t"/>
              <a:pathLst>
                <a:path extrusionOk="0" h="1128" w="869">
                  <a:moveTo>
                    <a:pt x="633" y="1"/>
                  </a:moveTo>
                  <a:cubicBezTo>
                    <a:pt x="573" y="1"/>
                    <a:pt x="505" y="24"/>
                    <a:pt x="434" y="74"/>
                  </a:cubicBezTo>
                  <a:cubicBezTo>
                    <a:pt x="168" y="208"/>
                    <a:pt x="1" y="508"/>
                    <a:pt x="1" y="808"/>
                  </a:cubicBezTo>
                  <a:cubicBezTo>
                    <a:pt x="1" y="1003"/>
                    <a:pt x="108" y="1127"/>
                    <a:pt x="257" y="1127"/>
                  </a:cubicBezTo>
                  <a:cubicBezTo>
                    <a:pt x="312" y="1127"/>
                    <a:pt x="372" y="1111"/>
                    <a:pt x="434" y="1075"/>
                  </a:cubicBezTo>
                  <a:cubicBezTo>
                    <a:pt x="668" y="875"/>
                    <a:pt x="835" y="608"/>
                    <a:pt x="868" y="308"/>
                  </a:cubicBezTo>
                  <a:cubicBezTo>
                    <a:pt x="868" y="122"/>
                    <a:pt x="771" y="1"/>
                    <a:pt x="63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2"/>
            <p:cNvSpPr/>
            <p:nvPr/>
          </p:nvSpPr>
          <p:spPr>
            <a:xfrm>
              <a:off x="4058075" y="2457025"/>
              <a:ext cx="20875" cy="28200"/>
            </a:xfrm>
            <a:custGeom>
              <a:rect b="b" l="l" r="r" t="t"/>
              <a:pathLst>
                <a:path extrusionOk="0" h="1128" w="835">
                  <a:moveTo>
                    <a:pt x="614" y="1"/>
                  </a:moveTo>
                  <a:cubicBezTo>
                    <a:pt x="553" y="1"/>
                    <a:pt x="481" y="24"/>
                    <a:pt x="401" y="74"/>
                  </a:cubicBezTo>
                  <a:cubicBezTo>
                    <a:pt x="167" y="241"/>
                    <a:pt x="0" y="508"/>
                    <a:pt x="0" y="808"/>
                  </a:cubicBezTo>
                  <a:cubicBezTo>
                    <a:pt x="0" y="1003"/>
                    <a:pt x="90" y="1127"/>
                    <a:pt x="229" y="1127"/>
                  </a:cubicBezTo>
                  <a:cubicBezTo>
                    <a:pt x="280" y="1127"/>
                    <a:pt x="338" y="1111"/>
                    <a:pt x="401" y="1075"/>
                  </a:cubicBezTo>
                  <a:cubicBezTo>
                    <a:pt x="667" y="875"/>
                    <a:pt x="801" y="608"/>
                    <a:pt x="834" y="308"/>
                  </a:cubicBezTo>
                  <a:cubicBezTo>
                    <a:pt x="834" y="122"/>
                    <a:pt x="753" y="1"/>
                    <a:pt x="61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2"/>
            <p:cNvSpPr/>
            <p:nvPr/>
          </p:nvSpPr>
          <p:spPr>
            <a:xfrm>
              <a:off x="4142300" y="2457025"/>
              <a:ext cx="20875" cy="28200"/>
            </a:xfrm>
            <a:custGeom>
              <a:rect b="b" l="l" r="r" t="t"/>
              <a:pathLst>
                <a:path extrusionOk="0" h="1128" w="835">
                  <a:moveTo>
                    <a:pt x="625" y="1"/>
                  </a:moveTo>
                  <a:cubicBezTo>
                    <a:pt x="569" y="1"/>
                    <a:pt x="505" y="24"/>
                    <a:pt x="434" y="74"/>
                  </a:cubicBezTo>
                  <a:cubicBezTo>
                    <a:pt x="167" y="241"/>
                    <a:pt x="34" y="508"/>
                    <a:pt x="0" y="808"/>
                  </a:cubicBezTo>
                  <a:cubicBezTo>
                    <a:pt x="0" y="1003"/>
                    <a:pt x="108" y="1127"/>
                    <a:pt x="257" y="1127"/>
                  </a:cubicBezTo>
                  <a:cubicBezTo>
                    <a:pt x="311" y="1127"/>
                    <a:pt x="371" y="1111"/>
                    <a:pt x="434" y="1075"/>
                  </a:cubicBezTo>
                  <a:cubicBezTo>
                    <a:pt x="667" y="875"/>
                    <a:pt x="834" y="608"/>
                    <a:pt x="834" y="308"/>
                  </a:cubicBezTo>
                  <a:cubicBezTo>
                    <a:pt x="834" y="122"/>
                    <a:pt x="753" y="1"/>
                    <a:pt x="62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2"/>
            <p:cNvSpPr/>
            <p:nvPr/>
          </p:nvSpPr>
          <p:spPr>
            <a:xfrm>
              <a:off x="4226525" y="2309825"/>
              <a:ext cx="21700" cy="28325"/>
            </a:xfrm>
            <a:custGeom>
              <a:rect b="b" l="l" r="r" t="t"/>
              <a:pathLst>
                <a:path extrusionOk="0" h="1133" w="868">
                  <a:moveTo>
                    <a:pt x="640" y="0"/>
                  </a:moveTo>
                  <a:cubicBezTo>
                    <a:pt x="581" y="0"/>
                    <a:pt x="512" y="19"/>
                    <a:pt x="434" y="58"/>
                  </a:cubicBezTo>
                  <a:cubicBezTo>
                    <a:pt x="201" y="225"/>
                    <a:pt x="34" y="525"/>
                    <a:pt x="0" y="825"/>
                  </a:cubicBezTo>
                  <a:cubicBezTo>
                    <a:pt x="0" y="1011"/>
                    <a:pt x="98" y="1132"/>
                    <a:pt x="235" y="1132"/>
                  </a:cubicBezTo>
                  <a:cubicBezTo>
                    <a:pt x="295" y="1132"/>
                    <a:pt x="363" y="1109"/>
                    <a:pt x="434" y="1059"/>
                  </a:cubicBezTo>
                  <a:cubicBezTo>
                    <a:pt x="701" y="892"/>
                    <a:pt x="834" y="625"/>
                    <a:pt x="868" y="325"/>
                  </a:cubicBezTo>
                  <a:cubicBezTo>
                    <a:pt x="868" y="112"/>
                    <a:pt x="784" y="0"/>
                    <a:pt x="64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2"/>
            <p:cNvSpPr/>
            <p:nvPr/>
          </p:nvSpPr>
          <p:spPr>
            <a:xfrm>
              <a:off x="4311575" y="2281900"/>
              <a:ext cx="20875" cy="28200"/>
            </a:xfrm>
            <a:custGeom>
              <a:rect b="b" l="l" r="r" t="t"/>
              <a:pathLst>
                <a:path extrusionOk="0" h="1128" w="835">
                  <a:moveTo>
                    <a:pt x="626" y="1"/>
                  </a:moveTo>
                  <a:cubicBezTo>
                    <a:pt x="570" y="1"/>
                    <a:pt x="505" y="24"/>
                    <a:pt x="434" y="74"/>
                  </a:cubicBezTo>
                  <a:cubicBezTo>
                    <a:pt x="168" y="241"/>
                    <a:pt x="34" y="508"/>
                    <a:pt x="1" y="808"/>
                  </a:cubicBezTo>
                  <a:cubicBezTo>
                    <a:pt x="1" y="1003"/>
                    <a:pt x="108" y="1127"/>
                    <a:pt x="257" y="1127"/>
                  </a:cubicBezTo>
                  <a:cubicBezTo>
                    <a:pt x="312" y="1127"/>
                    <a:pt x="372" y="1111"/>
                    <a:pt x="434" y="1075"/>
                  </a:cubicBezTo>
                  <a:cubicBezTo>
                    <a:pt x="668" y="908"/>
                    <a:pt x="835" y="608"/>
                    <a:pt x="835" y="308"/>
                  </a:cubicBezTo>
                  <a:cubicBezTo>
                    <a:pt x="835" y="122"/>
                    <a:pt x="754" y="1"/>
                    <a:pt x="62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2"/>
            <p:cNvSpPr/>
            <p:nvPr/>
          </p:nvSpPr>
          <p:spPr>
            <a:xfrm>
              <a:off x="4396650" y="2163175"/>
              <a:ext cx="21700" cy="28200"/>
            </a:xfrm>
            <a:custGeom>
              <a:rect b="b" l="l" r="r" t="t"/>
              <a:pathLst>
                <a:path extrusionOk="0" h="1128" w="868">
                  <a:moveTo>
                    <a:pt x="611" y="1"/>
                  </a:moveTo>
                  <a:cubicBezTo>
                    <a:pt x="557" y="1"/>
                    <a:pt x="496" y="17"/>
                    <a:pt x="434" y="53"/>
                  </a:cubicBezTo>
                  <a:cubicBezTo>
                    <a:pt x="167" y="220"/>
                    <a:pt x="34" y="520"/>
                    <a:pt x="0" y="820"/>
                  </a:cubicBezTo>
                  <a:cubicBezTo>
                    <a:pt x="0" y="1006"/>
                    <a:pt x="97" y="1127"/>
                    <a:pt x="235" y="1127"/>
                  </a:cubicBezTo>
                  <a:cubicBezTo>
                    <a:pt x="295" y="1127"/>
                    <a:pt x="363" y="1104"/>
                    <a:pt x="434" y="1054"/>
                  </a:cubicBezTo>
                  <a:cubicBezTo>
                    <a:pt x="667" y="887"/>
                    <a:pt x="834" y="620"/>
                    <a:pt x="868" y="320"/>
                  </a:cubicBezTo>
                  <a:cubicBezTo>
                    <a:pt x="868" y="125"/>
                    <a:pt x="760" y="1"/>
                    <a:pt x="61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2"/>
            <p:cNvSpPr/>
            <p:nvPr/>
          </p:nvSpPr>
          <p:spPr>
            <a:xfrm>
              <a:off x="4480025" y="2163675"/>
              <a:ext cx="23375" cy="28250"/>
            </a:xfrm>
            <a:custGeom>
              <a:rect b="b" l="l" r="r" t="t"/>
              <a:pathLst>
                <a:path extrusionOk="0" h="1130" w="935">
                  <a:moveTo>
                    <a:pt x="645" y="0"/>
                  </a:moveTo>
                  <a:cubicBezTo>
                    <a:pt x="488" y="0"/>
                    <a:pt x="298" y="133"/>
                    <a:pt x="168" y="367"/>
                  </a:cubicBezTo>
                  <a:cubicBezTo>
                    <a:pt x="1" y="667"/>
                    <a:pt x="1" y="1001"/>
                    <a:pt x="168" y="1101"/>
                  </a:cubicBezTo>
                  <a:cubicBezTo>
                    <a:pt x="201" y="1120"/>
                    <a:pt x="237" y="1130"/>
                    <a:pt x="277" y="1130"/>
                  </a:cubicBezTo>
                  <a:cubicBezTo>
                    <a:pt x="436" y="1130"/>
                    <a:pt x="634" y="975"/>
                    <a:pt x="768" y="734"/>
                  </a:cubicBezTo>
                  <a:cubicBezTo>
                    <a:pt x="935" y="433"/>
                    <a:pt x="935" y="133"/>
                    <a:pt x="768" y="33"/>
                  </a:cubicBezTo>
                  <a:cubicBezTo>
                    <a:pt x="731" y="11"/>
                    <a:pt x="689" y="0"/>
                    <a:pt x="64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2"/>
            <p:cNvSpPr/>
            <p:nvPr/>
          </p:nvSpPr>
          <p:spPr>
            <a:xfrm>
              <a:off x="4564275" y="2163675"/>
              <a:ext cx="24200" cy="28250"/>
            </a:xfrm>
            <a:custGeom>
              <a:rect b="b" l="l" r="r" t="t"/>
              <a:pathLst>
                <a:path extrusionOk="0" h="1130" w="968">
                  <a:moveTo>
                    <a:pt x="677" y="0"/>
                  </a:moveTo>
                  <a:cubicBezTo>
                    <a:pt x="521" y="0"/>
                    <a:pt x="330" y="133"/>
                    <a:pt x="200" y="367"/>
                  </a:cubicBezTo>
                  <a:cubicBezTo>
                    <a:pt x="0" y="667"/>
                    <a:pt x="0" y="1001"/>
                    <a:pt x="167" y="1101"/>
                  </a:cubicBezTo>
                  <a:cubicBezTo>
                    <a:pt x="206" y="1120"/>
                    <a:pt x="248" y="1130"/>
                    <a:pt x="292" y="1130"/>
                  </a:cubicBezTo>
                  <a:cubicBezTo>
                    <a:pt x="468" y="1130"/>
                    <a:pt x="667" y="975"/>
                    <a:pt x="801" y="734"/>
                  </a:cubicBezTo>
                  <a:cubicBezTo>
                    <a:pt x="967" y="433"/>
                    <a:pt x="967" y="100"/>
                    <a:pt x="801" y="33"/>
                  </a:cubicBezTo>
                  <a:cubicBezTo>
                    <a:pt x="764" y="11"/>
                    <a:pt x="722" y="0"/>
                    <a:pt x="67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2"/>
            <p:cNvSpPr/>
            <p:nvPr/>
          </p:nvSpPr>
          <p:spPr>
            <a:xfrm>
              <a:off x="465015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2"/>
            <p:cNvSpPr/>
            <p:nvPr/>
          </p:nvSpPr>
          <p:spPr>
            <a:xfrm>
              <a:off x="3218300" y="2125775"/>
              <a:ext cx="1446050" cy="885175"/>
            </a:xfrm>
            <a:custGeom>
              <a:rect b="b" l="l" r="r" t="t"/>
              <a:pathLst>
                <a:path extrusionOk="0" h="35407" w="57842">
                  <a:moveTo>
                    <a:pt x="57711" y="1"/>
                  </a:moveTo>
                  <a:cubicBezTo>
                    <a:pt x="57698" y="1"/>
                    <a:pt x="57685" y="5"/>
                    <a:pt x="57675" y="15"/>
                  </a:cubicBezTo>
                  <a:lnTo>
                    <a:pt x="54306" y="1983"/>
                  </a:lnTo>
                  <a:lnTo>
                    <a:pt x="47535" y="1983"/>
                  </a:lnTo>
                  <a:cubicBezTo>
                    <a:pt x="47525" y="1973"/>
                    <a:pt x="47518" y="1969"/>
                    <a:pt x="47512" y="1969"/>
                  </a:cubicBezTo>
                  <a:cubicBezTo>
                    <a:pt x="47498" y="1969"/>
                    <a:pt x="47491" y="1993"/>
                    <a:pt x="47468" y="2016"/>
                  </a:cubicBezTo>
                  <a:lnTo>
                    <a:pt x="44099" y="6720"/>
                  </a:lnTo>
                  <a:lnTo>
                    <a:pt x="40730" y="7854"/>
                  </a:lnTo>
                  <a:cubicBezTo>
                    <a:pt x="40730" y="7854"/>
                    <a:pt x="40696" y="7854"/>
                    <a:pt x="40696" y="7887"/>
                  </a:cubicBezTo>
                  <a:lnTo>
                    <a:pt x="37361" y="13691"/>
                  </a:lnTo>
                  <a:lnTo>
                    <a:pt x="30689" y="13691"/>
                  </a:lnTo>
                  <a:lnTo>
                    <a:pt x="27320" y="7854"/>
                  </a:lnTo>
                  <a:cubicBezTo>
                    <a:pt x="27287" y="7820"/>
                    <a:pt x="27253" y="7820"/>
                    <a:pt x="27220" y="7820"/>
                  </a:cubicBezTo>
                  <a:cubicBezTo>
                    <a:pt x="27187" y="7820"/>
                    <a:pt x="27120" y="7854"/>
                    <a:pt x="27120" y="7887"/>
                  </a:cubicBezTo>
                  <a:lnTo>
                    <a:pt x="23751" y="18561"/>
                  </a:lnTo>
                  <a:lnTo>
                    <a:pt x="20415" y="19529"/>
                  </a:lnTo>
                  <a:cubicBezTo>
                    <a:pt x="20415" y="19529"/>
                    <a:pt x="20382" y="19562"/>
                    <a:pt x="20382" y="19562"/>
                  </a:cubicBezTo>
                  <a:lnTo>
                    <a:pt x="17013" y="23465"/>
                  </a:lnTo>
                  <a:lnTo>
                    <a:pt x="13644" y="24699"/>
                  </a:lnTo>
                  <a:lnTo>
                    <a:pt x="13610" y="24732"/>
                  </a:lnTo>
                  <a:lnTo>
                    <a:pt x="10241" y="28235"/>
                  </a:lnTo>
                  <a:lnTo>
                    <a:pt x="6872" y="29336"/>
                  </a:lnTo>
                  <a:lnTo>
                    <a:pt x="3503" y="31270"/>
                  </a:lnTo>
                  <a:lnTo>
                    <a:pt x="3470" y="31304"/>
                  </a:lnTo>
                  <a:lnTo>
                    <a:pt x="34" y="35240"/>
                  </a:lnTo>
                  <a:cubicBezTo>
                    <a:pt x="1" y="35273"/>
                    <a:pt x="1" y="35340"/>
                    <a:pt x="34" y="35373"/>
                  </a:cubicBezTo>
                  <a:cubicBezTo>
                    <a:pt x="67" y="35407"/>
                    <a:pt x="101" y="35407"/>
                    <a:pt x="134" y="35407"/>
                  </a:cubicBezTo>
                  <a:cubicBezTo>
                    <a:pt x="134" y="35407"/>
                    <a:pt x="167" y="35407"/>
                    <a:pt x="201" y="35373"/>
                  </a:cubicBezTo>
                  <a:lnTo>
                    <a:pt x="3603" y="31504"/>
                  </a:lnTo>
                  <a:lnTo>
                    <a:pt x="6939" y="29569"/>
                  </a:lnTo>
                  <a:lnTo>
                    <a:pt x="10341" y="28468"/>
                  </a:lnTo>
                  <a:cubicBezTo>
                    <a:pt x="10341" y="28468"/>
                    <a:pt x="10375" y="28468"/>
                    <a:pt x="10375" y="28435"/>
                  </a:cubicBezTo>
                  <a:lnTo>
                    <a:pt x="13744" y="24933"/>
                  </a:lnTo>
                  <a:lnTo>
                    <a:pt x="17113" y="23698"/>
                  </a:lnTo>
                  <a:lnTo>
                    <a:pt x="17146" y="23665"/>
                  </a:lnTo>
                  <a:lnTo>
                    <a:pt x="20515" y="19762"/>
                  </a:lnTo>
                  <a:lnTo>
                    <a:pt x="23884" y="18795"/>
                  </a:lnTo>
                  <a:cubicBezTo>
                    <a:pt x="23918" y="18795"/>
                    <a:pt x="23951" y="18761"/>
                    <a:pt x="23951" y="18728"/>
                  </a:cubicBezTo>
                  <a:lnTo>
                    <a:pt x="27253" y="8187"/>
                  </a:lnTo>
                  <a:lnTo>
                    <a:pt x="30522" y="13858"/>
                  </a:lnTo>
                  <a:cubicBezTo>
                    <a:pt x="30556" y="13891"/>
                    <a:pt x="30589" y="13891"/>
                    <a:pt x="30622" y="13891"/>
                  </a:cubicBezTo>
                  <a:lnTo>
                    <a:pt x="37394" y="13891"/>
                  </a:lnTo>
                  <a:cubicBezTo>
                    <a:pt x="37427" y="13891"/>
                    <a:pt x="37461" y="13891"/>
                    <a:pt x="37494" y="13858"/>
                  </a:cubicBezTo>
                  <a:lnTo>
                    <a:pt x="40863" y="8020"/>
                  </a:lnTo>
                  <a:lnTo>
                    <a:pt x="44199" y="6886"/>
                  </a:lnTo>
                  <a:cubicBezTo>
                    <a:pt x="44199" y="6886"/>
                    <a:pt x="44232" y="6886"/>
                    <a:pt x="44232" y="6853"/>
                  </a:cubicBezTo>
                  <a:lnTo>
                    <a:pt x="47601" y="2150"/>
                  </a:lnTo>
                  <a:lnTo>
                    <a:pt x="54306" y="2150"/>
                  </a:lnTo>
                  <a:cubicBezTo>
                    <a:pt x="54323" y="2166"/>
                    <a:pt x="54339" y="2175"/>
                    <a:pt x="54352" y="2175"/>
                  </a:cubicBezTo>
                  <a:cubicBezTo>
                    <a:pt x="54364" y="2175"/>
                    <a:pt x="54373" y="2166"/>
                    <a:pt x="54373" y="2150"/>
                  </a:cubicBezTo>
                  <a:lnTo>
                    <a:pt x="57775" y="215"/>
                  </a:lnTo>
                  <a:cubicBezTo>
                    <a:pt x="57809" y="182"/>
                    <a:pt x="57842" y="115"/>
                    <a:pt x="57809" y="48"/>
                  </a:cubicBezTo>
                  <a:cubicBezTo>
                    <a:pt x="57785" y="24"/>
                    <a:pt x="57745" y="1"/>
                    <a:pt x="5771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2"/>
            <p:cNvSpPr/>
            <p:nvPr/>
          </p:nvSpPr>
          <p:spPr>
            <a:xfrm>
              <a:off x="3215800" y="2221525"/>
              <a:ext cx="1452050" cy="841975"/>
            </a:xfrm>
            <a:custGeom>
              <a:rect b="b" l="l" r="r" t="t"/>
              <a:pathLst>
                <a:path extrusionOk="0" h="33679" w="58082">
                  <a:moveTo>
                    <a:pt x="57800" y="1"/>
                  </a:moveTo>
                  <a:cubicBezTo>
                    <a:pt x="57771" y="1"/>
                    <a:pt x="57741" y="7"/>
                    <a:pt x="57708" y="21"/>
                  </a:cubicBezTo>
                  <a:lnTo>
                    <a:pt x="134" y="33278"/>
                  </a:lnTo>
                  <a:cubicBezTo>
                    <a:pt x="34" y="33345"/>
                    <a:pt x="1" y="33445"/>
                    <a:pt x="34" y="33545"/>
                  </a:cubicBezTo>
                  <a:cubicBezTo>
                    <a:pt x="67" y="33612"/>
                    <a:pt x="167" y="33645"/>
                    <a:pt x="234" y="33678"/>
                  </a:cubicBezTo>
                  <a:cubicBezTo>
                    <a:pt x="267" y="33645"/>
                    <a:pt x="301" y="33645"/>
                    <a:pt x="334" y="33612"/>
                  </a:cubicBezTo>
                  <a:lnTo>
                    <a:pt x="57909" y="388"/>
                  </a:lnTo>
                  <a:cubicBezTo>
                    <a:pt x="58081" y="244"/>
                    <a:pt x="57981" y="1"/>
                    <a:pt x="5780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2"/>
            <p:cNvSpPr/>
            <p:nvPr/>
          </p:nvSpPr>
          <p:spPr>
            <a:xfrm>
              <a:off x="3210800" y="2945400"/>
              <a:ext cx="20875" cy="28500"/>
            </a:xfrm>
            <a:custGeom>
              <a:rect b="b" l="l" r="r" t="t"/>
              <a:pathLst>
                <a:path extrusionOk="0" h="1140" w="835">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2"/>
            <p:cNvSpPr/>
            <p:nvPr/>
          </p:nvSpPr>
          <p:spPr>
            <a:xfrm>
              <a:off x="3295850" y="2798950"/>
              <a:ext cx="21725" cy="28175"/>
            </a:xfrm>
            <a:custGeom>
              <a:rect b="b" l="l" r="r" t="t"/>
              <a:pathLst>
                <a:path extrusionOk="0" h="1127" w="869">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2"/>
            <p:cNvSpPr/>
            <p:nvPr/>
          </p:nvSpPr>
          <p:spPr>
            <a:xfrm>
              <a:off x="3379250" y="2780875"/>
              <a:ext cx="23375" cy="28175"/>
            </a:xfrm>
            <a:custGeom>
              <a:rect b="b" l="l" r="r" t="t"/>
              <a:pathLst>
                <a:path extrusionOk="0" h="1127" w="935">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2"/>
            <p:cNvSpPr/>
            <p:nvPr/>
          </p:nvSpPr>
          <p:spPr>
            <a:xfrm>
              <a:off x="3465150" y="2602975"/>
              <a:ext cx="20875" cy="28175"/>
            </a:xfrm>
            <a:custGeom>
              <a:rect b="b" l="l" r="r" t="t"/>
              <a:pathLst>
                <a:path extrusionOk="0" h="1127" w="835">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2"/>
            <p:cNvSpPr/>
            <p:nvPr/>
          </p:nvSpPr>
          <p:spPr>
            <a:xfrm>
              <a:off x="3550200" y="2652175"/>
              <a:ext cx="20875" cy="28325"/>
            </a:xfrm>
            <a:custGeom>
              <a:rect b="b" l="l" r="r" t="t"/>
              <a:pathLst>
                <a:path extrusionOk="0" h="1133" w="835">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2"/>
            <p:cNvSpPr/>
            <p:nvPr/>
          </p:nvSpPr>
          <p:spPr>
            <a:xfrm>
              <a:off x="3634425" y="2627675"/>
              <a:ext cx="20875" cy="28200"/>
            </a:xfrm>
            <a:custGeom>
              <a:rect b="b" l="l" r="r" t="t"/>
              <a:pathLst>
                <a:path extrusionOk="0" h="1128" w="835">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2"/>
            <p:cNvSpPr/>
            <p:nvPr/>
          </p:nvSpPr>
          <p:spPr>
            <a:xfrm>
              <a:off x="3719500" y="2554300"/>
              <a:ext cx="20875" cy="28500"/>
            </a:xfrm>
            <a:custGeom>
              <a:rect b="b" l="l" r="r" t="t"/>
              <a:pathLst>
                <a:path extrusionOk="0" h="1140" w="835">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2"/>
            <p:cNvSpPr/>
            <p:nvPr/>
          </p:nvSpPr>
          <p:spPr>
            <a:xfrm>
              <a:off x="3803725" y="2457025"/>
              <a:ext cx="20875" cy="28200"/>
            </a:xfrm>
            <a:custGeom>
              <a:rect b="b" l="l" r="r" t="t"/>
              <a:pathLst>
                <a:path extrusionOk="0" h="1128" w="835">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2"/>
            <p:cNvSpPr/>
            <p:nvPr/>
          </p:nvSpPr>
          <p:spPr>
            <a:xfrm>
              <a:off x="3888775" y="2432375"/>
              <a:ext cx="20875" cy="27975"/>
            </a:xfrm>
            <a:custGeom>
              <a:rect b="b" l="l" r="r" t="t"/>
              <a:pathLst>
                <a:path extrusionOk="0" h="1119" w="835">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2"/>
            <p:cNvSpPr/>
            <p:nvPr/>
          </p:nvSpPr>
          <p:spPr>
            <a:xfrm>
              <a:off x="3973850" y="2359000"/>
              <a:ext cx="20875" cy="27950"/>
            </a:xfrm>
            <a:custGeom>
              <a:rect b="b" l="l" r="r" t="t"/>
              <a:pathLst>
                <a:path extrusionOk="0" h="1118" w="835">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2"/>
            <p:cNvSpPr/>
            <p:nvPr/>
          </p:nvSpPr>
          <p:spPr>
            <a:xfrm>
              <a:off x="4058075" y="2359000"/>
              <a:ext cx="20875" cy="27950"/>
            </a:xfrm>
            <a:custGeom>
              <a:rect b="b" l="l" r="r" t="t"/>
              <a:pathLst>
                <a:path extrusionOk="0" h="1118" w="835">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2"/>
            <p:cNvSpPr/>
            <p:nvPr/>
          </p:nvSpPr>
          <p:spPr>
            <a:xfrm>
              <a:off x="4142300" y="2163175"/>
              <a:ext cx="20875" cy="28200"/>
            </a:xfrm>
            <a:custGeom>
              <a:rect b="b" l="l" r="r" t="t"/>
              <a:pathLst>
                <a:path extrusionOk="0" h="1128" w="835">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2"/>
            <p:cNvSpPr/>
            <p:nvPr/>
          </p:nvSpPr>
          <p:spPr>
            <a:xfrm>
              <a:off x="4226525" y="2260600"/>
              <a:ext cx="21700" cy="27950"/>
            </a:xfrm>
            <a:custGeom>
              <a:rect b="b" l="l" r="r" t="t"/>
              <a:pathLst>
                <a:path extrusionOk="0" h="1118" w="868">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2"/>
            <p:cNvSpPr/>
            <p:nvPr/>
          </p:nvSpPr>
          <p:spPr>
            <a:xfrm>
              <a:off x="4311575" y="2163175"/>
              <a:ext cx="20875" cy="28200"/>
            </a:xfrm>
            <a:custGeom>
              <a:rect b="b" l="l" r="r" t="t"/>
              <a:pathLst>
                <a:path extrusionOk="0" h="1128" w="835">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2"/>
            <p:cNvSpPr/>
            <p:nvPr/>
          </p:nvSpPr>
          <p:spPr>
            <a:xfrm>
              <a:off x="439580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2"/>
            <p:cNvSpPr/>
            <p:nvPr/>
          </p:nvSpPr>
          <p:spPr>
            <a:xfrm>
              <a:off x="4481700" y="2114650"/>
              <a:ext cx="20875" cy="27975"/>
            </a:xfrm>
            <a:custGeom>
              <a:rect b="b" l="l" r="r" t="t"/>
              <a:pathLst>
                <a:path extrusionOk="0" h="1119" w="835">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2"/>
            <p:cNvSpPr/>
            <p:nvPr/>
          </p:nvSpPr>
          <p:spPr>
            <a:xfrm>
              <a:off x="4565925" y="2065475"/>
              <a:ext cx="21725" cy="27950"/>
            </a:xfrm>
            <a:custGeom>
              <a:rect b="b" l="l" r="r" t="t"/>
              <a:pathLst>
                <a:path extrusionOk="0" h="1118" w="869">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2"/>
            <p:cNvSpPr/>
            <p:nvPr/>
          </p:nvSpPr>
          <p:spPr>
            <a:xfrm>
              <a:off x="4650150" y="2065475"/>
              <a:ext cx="21725" cy="27950"/>
            </a:xfrm>
            <a:custGeom>
              <a:rect b="b" l="l" r="r" t="t"/>
              <a:pathLst>
                <a:path extrusionOk="0" h="1118" w="869">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2"/>
            <p:cNvSpPr/>
            <p:nvPr/>
          </p:nvSpPr>
          <p:spPr>
            <a:xfrm>
              <a:off x="3218300" y="2077775"/>
              <a:ext cx="1446900" cy="884825"/>
            </a:xfrm>
            <a:custGeom>
              <a:rect b="b" l="l" r="r" t="t"/>
              <a:pathLst>
                <a:path extrusionOk="0" h="35393" w="57876">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2"/>
            <p:cNvSpPr/>
            <p:nvPr/>
          </p:nvSpPr>
          <p:spPr>
            <a:xfrm>
              <a:off x="3210800" y="2945400"/>
              <a:ext cx="20875" cy="28500"/>
            </a:xfrm>
            <a:custGeom>
              <a:rect b="b" l="l" r="r" t="t"/>
              <a:pathLst>
                <a:path extrusionOk="0" h="1140" w="835">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2"/>
            <p:cNvSpPr/>
            <p:nvPr/>
          </p:nvSpPr>
          <p:spPr>
            <a:xfrm>
              <a:off x="3295850" y="2798950"/>
              <a:ext cx="21725" cy="28175"/>
            </a:xfrm>
            <a:custGeom>
              <a:rect b="b" l="l" r="r" t="t"/>
              <a:pathLst>
                <a:path extrusionOk="0" h="1127" w="869">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2"/>
            <p:cNvSpPr/>
            <p:nvPr/>
          </p:nvSpPr>
          <p:spPr>
            <a:xfrm>
              <a:off x="3379250" y="2780875"/>
              <a:ext cx="23375" cy="28175"/>
            </a:xfrm>
            <a:custGeom>
              <a:rect b="b" l="l" r="r" t="t"/>
              <a:pathLst>
                <a:path extrusionOk="0" h="1127" w="935">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2"/>
            <p:cNvSpPr/>
            <p:nvPr/>
          </p:nvSpPr>
          <p:spPr>
            <a:xfrm>
              <a:off x="3465150" y="2602975"/>
              <a:ext cx="20875" cy="28175"/>
            </a:xfrm>
            <a:custGeom>
              <a:rect b="b" l="l" r="r" t="t"/>
              <a:pathLst>
                <a:path extrusionOk="0" h="1127" w="835">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2"/>
            <p:cNvSpPr/>
            <p:nvPr/>
          </p:nvSpPr>
          <p:spPr>
            <a:xfrm>
              <a:off x="3550200" y="2652175"/>
              <a:ext cx="20875" cy="28325"/>
            </a:xfrm>
            <a:custGeom>
              <a:rect b="b" l="l" r="r" t="t"/>
              <a:pathLst>
                <a:path extrusionOk="0" h="1133" w="835">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2"/>
            <p:cNvSpPr/>
            <p:nvPr/>
          </p:nvSpPr>
          <p:spPr>
            <a:xfrm>
              <a:off x="3634425" y="2627675"/>
              <a:ext cx="20875" cy="28200"/>
            </a:xfrm>
            <a:custGeom>
              <a:rect b="b" l="l" r="r" t="t"/>
              <a:pathLst>
                <a:path extrusionOk="0" h="1128" w="835">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2"/>
            <p:cNvSpPr/>
            <p:nvPr/>
          </p:nvSpPr>
          <p:spPr>
            <a:xfrm>
              <a:off x="3719500" y="2554300"/>
              <a:ext cx="20875" cy="28500"/>
            </a:xfrm>
            <a:custGeom>
              <a:rect b="b" l="l" r="r" t="t"/>
              <a:pathLst>
                <a:path extrusionOk="0" h="1140" w="835">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2"/>
            <p:cNvSpPr/>
            <p:nvPr/>
          </p:nvSpPr>
          <p:spPr>
            <a:xfrm>
              <a:off x="3803725" y="2457025"/>
              <a:ext cx="20875" cy="28200"/>
            </a:xfrm>
            <a:custGeom>
              <a:rect b="b" l="l" r="r" t="t"/>
              <a:pathLst>
                <a:path extrusionOk="0" h="1128" w="835">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2"/>
            <p:cNvSpPr/>
            <p:nvPr/>
          </p:nvSpPr>
          <p:spPr>
            <a:xfrm>
              <a:off x="3888775" y="2432375"/>
              <a:ext cx="20875" cy="27975"/>
            </a:xfrm>
            <a:custGeom>
              <a:rect b="b" l="l" r="r" t="t"/>
              <a:pathLst>
                <a:path extrusionOk="0" h="1119" w="835">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2"/>
            <p:cNvSpPr/>
            <p:nvPr/>
          </p:nvSpPr>
          <p:spPr>
            <a:xfrm>
              <a:off x="3973850" y="2359000"/>
              <a:ext cx="20875" cy="27950"/>
            </a:xfrm>
            <a:custGeom>
              <a:rect b="b" l="l" r="r" t="t"/>
              <a:pathLst>
                <a:path extrusionOk="0" h="1118" w="835">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2"/>
            <p:cNvSpPr/>
            <p:nvPr/>
          </p:nvSpPr>
          <p:spPr>
            <a:xfrm>
              <a:off x="4058075" y="2359000"/>
              <a:ext cx="20875" cy="27950"/>
            </a:xfrm>
            <a:custGeom>
              <a:rect b="b" l="l" r="r" t="t"/>
              <a:pathLst>
                <a:path extrusionOk="0" h="1118" w="835">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2"/>
            <p:cNvSpPr/>
            <p:nvPr/>
          </p:nvSpPr>
          <p:spPr>
            <a:xfrm>
              <a:off x="4142300" y="2163175"/>
              <a:ext cx="20875" cy="28200"/>
            </a:xfrm>
            <a:custGeom>
              <a:rect b="b" l="l" r="r" t="t"/>
              <a:pathLst>
                <a:path extrusionOk="0" h="1128" w="835">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2"/>
            <p:cNvSpPr/>
            <p:nvPr/>
          </p:nvSpPr>
          <p:spPr>
            <a:xfrm>
              <a:off x="4226525" y="2260600"/>
              <a:ext cx="21700" cy="27950"/>
            </a:xfrm>
            <a:custGeom>
              <a:rect b="b" l="l" r="r" t="t"/>
              <a:pathLst>
                <a:path extrusionOk="0" h="1118" w="868">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2"/>
            <p:cNvSpPr/>
            <p:nvPr/>
          </p:nvSpPr>
          <p:spPr>
            <a:xfrm>
              <a:off x="4311575" y="2163175"/>
              <a:ext cx="20875" cy="28200"/>
            </a:xfrm>
            <a:custGeom>
              <a:rect b="b" l="l" r="r" t="t"/>
              <a:pathLst>
                <a:path extrusionOk="0" h="1128" w="835">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2"/>
            <p:cNvSpPr/>
            <p:nvPr/>
          </p:nvSpPr>
          <p:spPr>
            <a:xfrm>
              <a:off x="439580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2"/>
            <p:cNvSpPr/>
            <p:nvPr/>
          </p:nvSpPr>
          <p:spPr>
            <a:xfrm>
              <a:off x="4481700" y="2114650"/>
              <a:ext cx="20875" cy="27975"/>
            </a:xfrm>
            <a:custGeom>
              <a:rect b="b" l="l" r="r" t="t"/>
              <a:pathLst>
                <a:path extrusionOk="0" h="1119" w="835">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2"/>
            <p:cNvSpPr/>
            <p:nvPr/>
          </p:nvSpPr>
          <p:spPr>
            <a:xfrm>
              <a:off x="4565925" y="2065475"/>
              <a:ext cx="21725" cy="27950"/>
            </a:xfrm>
            <a:custGeom>
              <a:rect b="b" l="l" r="r" t="t"/>
              <a:pathLst>
                <a:path extrusionOk="0" h="1118" w="869">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2"/>
            <p:cNvSpPr/>
            <p:nvPr/>
          </p:nvSpPr>
          <p:spPr>
            <a:xfrm>
              <a:off x="4650150" y="2065475"/>
              <a:ext cx="21725" cy="27950"/>
            </a:xfrm>
            <a:custGeom>
              <a:rect b="b" l="l" r="r" t="t"/>
              <a:pathLst>
                <a:path extrusionOk="0" h="1118" w="869">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2"/>
            <p:cNvSpPr/>
            <p:nvPr/>
          </p:nvSpPr>
          <p:spPr>
            <a:xfrm>
              <a:off x="3218300" y="2077775"/>
              <a:ext cx="1446900" cy="884825"/>
            </a:xfrm>
            <a:custGeom>
              <a:rect b="b" l="l" r="r" t="t"/>
              <a:pathLst>
                <a:path extrusionOk="0" h="35393" w="57876">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2"/>
            <p:cNvSpPr/>
            <p:nvPr/>
          </p:nvSpPr>
          <p:spPr>
            <a:xfrm>
              <a:off x="3258325" y="2535275"/>
              <a:ext cx="97600" cy="66525"/>
            </a:xfrm>
            <a:custGeom>
              <a:rect b="b" l="l" r="r" t="t"/>
              <a:pathLst>
                <a:path extrusionOk="0" h="2661" w="3904">
                  <a:moveTo>
                    <a:pt x="3746" y="1"/>
                  </a:moveTo>
                  <a:cubicBezTo>
                    <a:pt x="3703" y="1"/>
                    <a:pt x="3655" y="15"/>
                    <a:pt x="3603" y="46"/>
                  </a:cubicBezTo>
                  <a:lnTo>
                    <a:pt x="301" y="1948"/>
                  </a:lnTo>
                  <a:cubicBezTo>
                    <a:pt x="134" y="2081"/>
                    <a:pt x="34" y="2248"/>
                    <a:pt x="1" y="2448"/>
                  </a:cubicBezTo>
                  <a:cubicBezTo>
                    <a:pt x="1" y="2586"/>
                    <a:pt x="64" y="2661"/>
                    <a:pt x="159" y="2661"/>
                  </a:cubicBezTo>
                  <a:cubicBezTo>
                    <a:pt x="201" y="2661"/>
                    <a:pt x="249" y="2646"/>
                    <a:pt x="301" y="2615"/>
                  </a:cubicBezTo>
                  <a:lnTo>
                    <a:pt x="3603" y="714"/>
                  </a:lnTo>
                  <a:cubicBezTo>
                    <a:pt x="3770" y="614"/>
                    <a:pt x="3870" y="413"/>
                    <a:pt x="3904" y="213"/>
                  </a:cubicBezTo>
                  <a:cubicBezTo>
                    <a:pt x="3904" y="75"/>
                    <a:pt x="3840" y="1"/>
                    <a:pt x="374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2"/>
            <p:cNvSpPr/>
            <p:nvPr/>
          </p:nvSpPr>
          <p:spPr>
            <a:xfrm>
              <a:off x="3210800" y="2602975"/>
              <a:ext cx="20875" cy="28175"/>
            </a:xfrm>
            <a:custGeom>
              <a:rect b="b" l="l" r="r" t="t"/>
              <a:pathLst>
                <a:path extrusionOk="0" h="1127" w="835">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2"/>
            <p:cNvSpPr/>
            <p:nvPr/>
          </p:nvSpPr>
          <p:spPr>
            <a:xfrm>
              <a:off x="3210800" y="2602975"/>
              <a:ext cx="20875" cy="28175"/>
            </a:xfrm>
            <a:custGeom>
              <a:rect b="b" l="l" r="r" t="t"/>
              <a:pathLst>
                <a:path extrusionOk="0" h="1127" w="835">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2"/>
            <p:cNvSpPr/>
            <p:nvPr/>
          </p:nvSpPr>
          <p:spPr>
            <a:xfrm>
              <a:off x="3258325" y="2584450"/>
              <a:ext cx="96775" cy="65750"/>
            </a:xfrm>
            <a:custGeom>
              <a:rect b="b" l="l" r="r" t="t"/>
              <a:pathLst>
                <a:path extrusionOk="0" h="2630" w="3871">
                  <a:moveTo>
                    <a:pt x="3717" y="1"/>
                  </a:moveTo>
                  <a:cubicBezTo>
                    <a:pt x="3673" y="1"/>
                    <a:pt x="3623" y="15"/>
                    <a:pt x="3570" y="48"/>
                  </a:cubicBezTo>
                  <a:lnTo>
                    <a:pt x="301" y="1949"/>
                  </a:lnTo>
                  <a:cubicBezTo>
                    <a:pt x="134" y="2049"/>
                    <a:pt x="1" y="2249"/>
                    <a:pt x="1" y="2449"/>
                  </a:cubicBezTo>
                  <a:cubicBezTo>
                    <a:pt x="1" y="2563"/>
                    <a:pt x="62" y="2630"/>
                    <a:pt x="154" y="2630"/>
                  </a:cubicBezTo>
                  <a:cubicBezTo>
                    <a:pt x="197" y="2630"/>
                    <a:pt x="247" y="2615"/>
                    <a:pt x="301" y="2583"/>
                  </a:cubicBezTo>
                  <a:lnTo>
                    <a:pt x="3570" y="681"/>
                  </a:lnTo>
                  <a:cubicBezTo>
                    <a:pt x="3737" y="581"/>
                    <a:pt x="3870" y="381"/>
                    <a:pt x="3870" y="181"/>
                  </a:cubicBezTo>
                  <a:cubicBezTo>
                    <a:pt x="3870" y="68"/>
                    <a:pt x="3809" y="1"/>
                    <a:pt x="371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2"/>
            <p:cNvSpPr/>
            <p:nvPr/>
          </p:nvSpPr>
          <p:spPr>
            <a:xfrm>
              <a:off x="3210800" y="2652175"/>
              <a:ext cx="20875" cy="28325"/>
            </a:xfrm>
            <a:custGeom>
              <a:rect b="b" l="l" r="r" t="t"/>
              <a:pathLst>
                <a:path extrusionOk="0" h="1133" w="835">
                  <a:moveTo>
                    <a:pt x="625" y="0"/>
                  </a:moveTo>
                  <a:cubicBezTo>
                    <a:pt x="570" y="0"/>
                    <a:pt x="505" y="23"/>
                    <a:pt x="434" y="74"/>
                  </a:cubicBezTo>
                  <a:cubicBezTo>
                    <a:pt x="167" y="241"/>
                    <a:pt x="0" y="507"/>
                    <a:pt x="0" y="808"/>
                  </a:cubicBezTo>
                  <a:cubicBezTo>
                    <a:pt x="0" y="1020"/>
                    <a:pt x="101" y="1133"/>
                    <a:pt x="242" y="1133"/>
                  </a:cubicBezTo>
                  <a:cubicBezTo>
                    <a:pt x="301" y="1133"/>
                    <a:pt x="366" y="1113"/>
                    <a:pt x="434" y="1075"/>
                  </a:cubicBezTo>
                  <a:cubicBezTo>
                    <a:pt x="668" y="908"/>
                    <a:pt x="834" y="608"/>
                    <a:pt x="834" y="307"/>
                  </a:cubicBezTo>
                  <a:cubicBezTo>
                    <a:pt x="834" y="121"/>
                    <a:pt x="753" y="0"/>
                    <a:pt x="62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2"/>
            <p:cNvSpPr/>
            <p:nvPr/>
          </p:nvSpPr>
          <p:spPr>
            <a:xfrm>
              <a:off x="3218300" y="3055350"/>
              <a:ext cx="386975" cy="249975"/>
            </a:xfrm>
            <a:custGeom>
              <a:rect b="b" l="l" r="r" t="t"/>
              <a:pathLst>
                <a:path extrusionOk="0" h="9999" w="15479">
                  <a:moveTo>
                    <a:pt x="15378" y="0"/>
                  </a:moveTo>
                  <a:cubicBezTo>
                    <a:pt x="15353" y="0"/>
                    <a:pt x="15328" y="8"/>
                    <a:pt x="15312" y="25"/>
                  </a:cubicBezTo>
                  <a:lnTo>
                    <a:pt x="13644" y="1493"/>
                  </a:lnTo>
                  <a:lnTo>
                    <a:pt x="11942" y="959"/>
                  </a:lnTo>
                  <a:lnTo>
                    <a:pt x="10208" y="3361"/>
                  </a:lnTo>
                  <a:lnTo>
                    <a:pt x="8507" y="4361"/>
                  </a:lnTo>
                  <a:lnTo>
                    <a:pt x="6839" y="5863"/>
                  </a:lnTo>
                  <a:lnTo>
                    <a:pt x="5138" y="5629"/>
                  </a:lnTo>
                  <a:lnTo>
                    <a:pt x="3436" y="7831"/>
                  </a:lnTo>
                  <a:lnTo>
                    <a:pt x="1769" y="8064"/>
                  </a:lnTo>
                  <a:lnTo>
                    <a:pt x="67" y="9832"/>
                  </a:lnTo>
                  <a:cubicBezTo>
                    <a:pt x="1" y="9865"/>
                    <a:pt x="1" y="9932"/>
                    <a:pt x="67" y="9965"/>
                  </a:cubicBezTo>
                  <a:cubicBezTo>
                    <a:pt x="67" y="9999"/>
                    <a:pt x="101" y="9999"/>
                    <a:pt x="134" y="9999"/>
                  </a:cubicBezTo>
                  <a:cubicBezTo>
                    <a:pt x="134" y="9999"/>
                    <a:pt x="167" y="9965"/>
                    <a:pt x="201" y="9932"/>
                  </a:cubicBezTo>
                  <a:lnTo>
                    <a:pt x="1869" y="8231"/>
                  </a:lnTo>
                  <a:lnTo>
                    <a:pt x="3637" y="8031"/>
                  </a:lnTo>
                  <a:lnTo>
                    <a:pt x="5304" y="5863"/>
                  </a:lnTo>
                  <a:lnTo>
                    <a:pt x="6972" y="6096"/>
                  </a:lnTo>
                  <a:lnTo>
                    <a:pt x="8673" y="4528"/>
                  </a:lnTo>
                  <a:lnTo>
                    <a:pt x="10375" y="3528"/>
                  </a:lnTo>
                  <a:lnTo>
                    <a:pt x="12043" y="1193"/>
                  </a:lnTo>
                  <a:lnTo>
                    <a:pt x="13710" y="1726"/>
                  </a:lnTo>
                  <a:lnTo>
                    <a:pt x="15445" y="192"/>
                  </a:lnTo>
                  <a:cubicBezTo>
                    <a:pt x="15478" y="125"/>
                    <a:pt x="15478" y="58"/>
                    <a:pt x="15445" y="25"/>
                  </a:cubicBezTo>
                  <a:cubicBezTo>
                    <a:pt x="15428" y="8"/>
                    <a:pt x="15403" y="0"/>
                    <a:pt x="1537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2"/>
            <p:cNvSpPr/>
            <p:nvPr/>
          </p:nvSpPr>
          <p:spPr>
            <a:xfrm>
              <a:off x="3224150" y="3135400"/>
              <a:ext cx="32550" cy="73200"/>
            </a:xfrm>
            <a:custGeom>
              <a:rect b="b" l="l" r="r" t="t"/>
              <a:pathLst>
                <a:path extrusionOk="0" h="2928" w="1302">
                  <a:moveTo>
                    <a:pt x="834" y="1293"/>
                  </a:moveTo>
                  <a:cubicBezTo>
                    <a:pt x="867" y="1293"/>
                    <a:pt x="901" y="1326"/>
                    <a:pt x="934" y="1360"/>
                  </a:cubicBezTo>
                  <a:cubicBezTo>
                    <a:pt x="1001" y="1393"/>
                    <a:pt x="1001" y="1426"/>
                    <a:pt x="1034" y="1493"/>
                  </a:cubicBezTo>
                  <a:cubicBezTo>
                    <a:pt x="1034" y="1560"/>
                    <a:pt x="1068" y="1626"/>
                    <a:pt x="1068" y="1693"/>
                  </a:cubicBezTo>
                  <a:cubicBezTo>
                    <a:pt x="1068" y="1860"/>
                    <a:pt x="1034" y="1993"/>
                    <a:pt x="934" y="2160"/>
                  </a:cubicBezTo>
                  <a:cubicBezTo>
                    <a:pt x="901" y="2227"/>
                    <a:pt x="867" y="2294"/>
                    <a:pt x="834" y="2360"/>
                  </a:cubicBezTo>
                  <a:cubicBezTo>
                    <a:pt x="767" y="2394"/>
                    <a:pt x="701" y="2460"/>
                    <a:pt x="634" y="2494"/>
                  </a:cubicBezTo>
                  <a:cubicBezTo>
                    <a:pt x="601" y="2527"/>
                    <a:pt x="534" y="2560"/>
                    <a:pt x="467" y="2560"/>
                  </a:cubicBezTo>
                  <a:cubicBezTo>
                    <a:pt x="434" y="2560"/>
                    <a:pt x="400" y="2527"/>
                    <a:pt x="367" y="2494"/>
                  </a:cubicBezTo>
                  <a:cubicBezTo>
                    <a:pt x="300" y="2460"/>
                    <a:pt x="300" y="2394"/>
                    <a:pt x="267" y="2360"/>
                  </a:cubicBezTo>
                  <a:cubicBezTo>
                    <a:pt x="267" y="2294"/>
                    <a:pt x="234" y="2227"/>
                    <a:pt x="234" y="2160"/>
                  </a:cubicBezTo>
                  <a:cubicBezTo>
                    <a:pt x="234" y="2093"/>
                    <a:pt x="267" y="1993"/>
                    <a:pt x="267" y="1927"/>
                  </a:cubicBezTo>
                  <a:cubicBezTo>
                    <a:pt x="300" y="1827"/>
                    <a:pt x="334" y="1760"/>
                    <a:pt x="367" y="1693"/>
                  </a:cubicBezTo>
                  <a:cubicBezTo>
                    <a:pt x="400" y="1626"/>
                    <a:pt x="434" y="1560"/>
                    <a:pt x="467" y="1493"/>
                  </a:cubicBezTo>
                  <a:cubicBezTo>
                    <a:pt x="534" y="1426"/>
                    <a:pt x="601" y="1393"/>
                    <a:pt x="634" y="1326"/>
                  </a:cubicBezTo>
                  <a:cubicBezTo>
                    <a:pt x="701" y="1326"/>
                    <a:pt x="767" y="1293"/>
                    <a:pt x="834" y="1293"/>
                  </a:cubicBezTo>
                  <a:close/>
                  <a:moveTo>
                    <a:pt x="851" y="0"/>
                  </a:moveTo>
                  <a:cubicBezTo>
                    <a:pt x="842" y="0"/>
                    <a:pt x="834" y="9"/>
                    <a:pt x="834" y="25"/>
                  </a:cubicBezTo>
                  <a:lnTo>
                    <a:pt x="701" y="92"/>
                  </a:lnTo>
                  <a:cubicBezTo>
                    <a:pt x="667" y="92"/>
                    <a:pt x="667" y="125"/>
                    <a:pt x="634" y="159"/>
                  </a:cubicBezTo>
                  <a:cubicBezTo>
                    <a:pt x="634" y="159"/>
                    <a:pt x="634" y="192"/>
                    <a:pt x="634" y="225"/>
                  </a:cubicBezTo>
                  <a:lnTo>
                    <a:pt x="167" y="1493"/>
                  </a:lnTo>
                  <a:cubicBezTo>
                    <a:pt x="134" y="1560"/>
                    <a:pt x="134" y="1626"/>
                    <a:pt x="100" y="1693"/>
                  </a:cubicBezTo>
                  <a:cubicBezTo>
                    <a:pt x="100" y="1760"/>
                    <a:pt x="33" y="1793"/>
                    <a:pt x="33" y="1860"/>
                  </a:cubicBezTo>
                  <a:cubicBezTo>
                    <a:pt x="33" y="1927"/>
                    <a:pt x="33" y="1993"/>
                    <a:pt x="0" y="2093"/>
                  </a:cubicBezTo>
                  <a:cubicBezTo>
                    <a:pt x="0" y="2160"/>
                    <a:pt x="0" y="2227"/>
                    <a:pt x="0" y="2294"/>
                  </a:cubicBezTo>
                  <a:cubicBezTo>
                    <a:pt x="0" y="2394"/>
                    <a:pt x="33" y="2527"/>
                    <a:pt x="67" y="2627"/>
                  </a:cubicBezTo>
                  <a:cubicBezTo>
                    <a:pt x="67" y="2694"/>
                    <a:pt x="134" y="2794"/>
                    <a:pt x="200" y="2827"/>
                  </a:cubicBezTo>
                  <a:cubicBezTo>
                    <a:pt x="234" y="2894"/>
                    <a:pt x="334" y="2927"/>
                    <a:pt x="400" y="2927"/>
                  </a:cubicBezTo>
                  <a:cubicBezTo>
                    <a:pt x="467" y="2927"/>
                    <a:pt x="567" y="2894"/>
                    <a:pt x="667" y="2827"/>
                  </a:cubicBezTo>
                  <a:cubicBezTo>
                    <a:pt x="734" y="2794"/>
                    <a:pt x="834" y="2694"/>
                    <a:pt x="901" y="2627"/>
                  </a:cubicBezTo>
                  <a:cubicBezTo>
                    <a:pt x="1001" y="2527"/>
                    <a:pt x="1068" y="2427"/>
                    <a:pt x="1101" y="2327"/>
                  </a:cubicBezTo>
                  <a:cubicBezTo>
                    <a:pt x="1168" y="2194"/>
                    <a:pt x="1201" y="2060"/>
                    <a:pt x="1234" y="1927"/>
                  </a:cubicBezTo>
                  <a:cubicBezTo>
                    <a:pt x="1268" y="1827"/>
                    <a:pt x="1301" y="1693"/>
                    <a:pt x="1301" y="1560"/>
                  </a:cubicBezTo>
                  <a:cubicBezTo>
                    <a:pt x="1301" y="1426"/>
                    <a:pt x="1268" y="1326"/>
                    <a:pt x="1234" y="1226"/>
                  </a:cubicBezTo>
                  <a:cubicBezTo>
                    <a:pt x="1201" y="1126"/>
                    <a:pt x="1168" y="1059"/>
                    <a:pt x="1101" y="993"/>
                  </a:cubicBezTo>
                  <a:cubicBezTo>
                    <a:pt x="1068" y="959"/>
                    <a:pt x="967" y="926"/>
                    <a:pt x="901" y="926"/>
                  </a:cubicBezTo>
                  <a:cubicBezTo>
                    <a:pt x="801" y="926"/>
                    <a:pt x="734" y="959"/>
                    <a:pt x="667" y="993"/>
                  </a:cubicBezTo>
                  <a:cubicBezTo>
                    <a:pt x="634" y="1026"/>
                    <a:pt x="634" y="1026"/>
                    <a:pt x="601" y="1026"/>
                  </a:cubicBezTo>
                  <a:cubicBezTo>
                    <a:pt x="601" y="1059"/>
                    <a:pt x="567" y="1059"/>
                    <a:pt x="567" y="1059"/>
                  </a:cubicBezTo>
                  <a:lnTo>
                    <a:pt x="867" y="125"/>
                  </a:lnTo>
                  <a:lnTo>
                    <a:pt x="867" y="92"/>
                  </a:lnTo>
                  <a:lnTo>
                    <a:pt x="867" y="59"/>
                  </a:lnTo>
                  <a:lnTo>
                    <a:pt x="867" y="25"/>
                  </a:lnTo>
                  <a:cubicBezTo>
                    <a:pt x="867" y="9"/>
                    <a:pt x="859" y="0"/>
                    <a:pt x="85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2"/>
            <p:cNvSpPr/>
            <p:nvPr/>
          </p:nvSpPr>
          <p:spPr>
            <a:xfrm>
              <a:off x="3260825" y="3111000"/>
              <a:ext cx="31725" cy="76750"/>
            </a:xfrm>
            <a:custGeom>
              <a:rect b="b" l="l" r="r" t="t"/>
              <a:pathLst>
                <a:path extrusionOk="0" h="3070" w="1269">
                  <a:moveTo>
                    <a:pt x="1135" y="1"/>
                  </a:moveTo>
                  <a:lnTo>
                    <a:pt x="168" y="568"/>
                  </a:lnTo>
                  <a:cubicBezTo>
                    <a:pt x="134" y="568"/>
                    <a:pt x="134" y="601"/>
                    <a:pt x="101" y="601"/>
                  </a:cubicBezTo>
                  <a:cubicBezTo>
                    <a:pt x="101" y="634"/>
                    <a:pt x="101" y="668"/>
                    <a:pt x="101" y="701"/>
                  </a:cubicBezTo>
                  <a:lnTo>
                    <a:pt x="101" y="835"/>
                  </a:lnTo>
                  <a:cubicBezTo>
                    <a:pt x="101" y="868"/>
                    <a:pt x="101" y="901"/>
                    <a:pt x="101" y="901"/>
                  </a:cubicBezTo>
                  <a:lnTo>
                    <a:pt x="168" y="901"/>
                  </a:lnTo>
                  <a:lnTo>
                    <a:pt x="868" y="468"/>
                  </a:lnTo>
                  <a:lnTo>
                    <a:pt x="434" y="1468"/>
                  </a:lnTo>
                  <a:lnTo>
                    <a:pt x="401" y="1535"/>
                  </a:lnTo>
                  <a:cubicBezTo>
                    <a:pt x="401" y="1568"/>
                    <a:pt x="401" y="1602"/>
                    <a:pt x="401" y="1602"/>
                  </a:cubicBezTo>
                  <a:lnTo>
                    <a:pt x="401" y="1735"/>
                  </a:lnTo>
                  <a:cubicBezTo>
                    <a:pt x="401" y="1769"/>
                    <a:pt x="401" y="1802"/>
                    <a:pt x="401" y="1802"/>
                  </a:cubicBezTo>
                  <a:cubicBezTo>
                    <a:pt x="401" y="1819"/>
                    <a:pt x="409" y="1827"/>
                    <a:pt x="418" y="1827"/>
                  </a:cubicBezTo>
                  <a:cubicBezTo>
                    <a:pt x="426" y="1827"/>
                    <a:pt x="434" y="1819"/>
                    <a:pt x="434" y="1802"/>
                  </a:cubicBezTo>
                  <a:lnTo>
                    <a:pt x="668" y="1702"/>
                  </a:lnTo>
                  <a:cubicBezTo>
                    <a:pt x="701" y="1668"/>
                    <a:pt x="768" y="1635"/>
                    <a:pt x="801" y="1635"/>
                  </a:cubicBezTo>
                  <a:cubicBezTo>
                    <a:pt x="818" y="1618"/>
                    <a:pt x="843" y="1610"/>
                    <a:pt x="868" y="1610"/>
                  </a:cubicBezTo>
                  <a:cubicBezTo>
                    <a:pt x="893" y="1610"/>
                    <a:pt x="918" y="1618"/>
                    <a:pt x="935" y="1635"/>
                  </a:cubicBezTo>
                  <a:cubicBezTo>
                    <a:pt x="968" y="1635"/>
                    <a:pt x="1002" y="1668"/>
                    <a:pt x="1002" y="1702"/>
                  </a:cubicBezTo>
                  <a:cubicBezTo>
                    <a:pt x="1035" y="1769"/>
                    <a:pt x="1035" y="1835"/>
                    <a:pt x="1035" y="1902"/>
                  </a:cubicBezTo>
                  <a:cubicBezTo>
                    <a:pt x="1035" y="1969"/>
                    <a:pt x="1035" y="2069"/>
                    <a:pt x="1002" y="2135"/>
                  </a:cubicBezTo>
                  <a:cubicBezTo>
                    <a:pt x="1002" y="2202"/>
                    <a:pt x="968" y="2269"/>
                    <a:pt x="935" y="2336"/>
                  </a:cubicBezTo>
                  <a:cubicBezTo>
                    <a:pt x="901" y="2402"/>
                    <a:pt x="835" y="2436"/>
                    <a:pt x="801" y="2502"/>
                  </a:cubicBezTo>
                  <a:cubicBezTo>
                    <a:pt x="768" y="2536"/>
                    <a:pt x="701" y="2569"/>
                    <a:pt x="668" y="2602"/>
                  </a:cubicBezTo>
                  <a:cubicBezTo>
                    <a:pt x="601" y="2636"/>
                    <a:pt x="535" y="2669"/>
                    <a:pt x="468" y="2703"/>
                  </a:cubicBezTo>
                  <a:lnTo>
                    <a:pt x="334" y="2703"/>
                  </a:lnTo>
                  <a:cubicBezTo>
                    <a:pt x="334" y="2669"/>
                    <a:pt x="301" y="2636"/>
                    <a:pt x="268" y="2636"/>
                  </a:cubicBezTo>
                  <a:cubicBezTo>
                    <a:pt x="268" y="2602"/>
                    <a:pt x="268" y="2569"/>
                    <a:pt x="234" y="2536"/>
                  </a:cubicBezTo>
                  <a:cubicBezTo>
                    <a:pt x="234" y="2502"/>
                    <a:pt x="234" y="2469"/>
                    <a:pt x="201" y="2469"/>
                  </a:cubicBezTo>
                  <a:lnTo>
                    <a:pt x="168" y="2469"/>
                  </a:lnTo>
                  <a:lnTo>
                    <a:pt x="34" y="2536"/>
                  </a:lnTo>
                  <a:cubicBezTo>
                    <a:pt x="34" y="2536"/>
                    <a:pt x="1" y="2569"/>
                    <a:pt x="1" y="2569"/>
                  </a:cubicBezTo>
                  <a:cubicBezTo>
                    <a:pt x="1" y="2602"/>
                    <a:pt x="1" y="2602"/>
                    <a:pt x="1" y="2636"/>
                  </a:cubicBezTo>
                  <a:cubicBezTo>
                    <a:pt x="1" y="2703"/>
                    <a:pt x="34" y="2803"/>
                    <a:pt x="34" y="2869"/>
                  </a:cubicBezTo>
                  <a:cubicBezTo>
                    <a:pt x="68" y="2936"/>
                    <a:pt x="101" y="2969"/>
                    <a:pt x="168" y="3003"/>
                  </a:cubicBezTo>
                  <a:cubicBezTo>
                    <a:pt x="234" y="3036"/>
                    <a:pt x="301" y="3069"/>
                    <a:pt x="368" y="3069"/>
                  </a:cubicBezTo>
                  <a:cubicBezTo>
                    <a:pt x="468" y="3036"/>
                    <a:pt x="568" y="3003"/>
                    <a:pt x="635" y="2936"/>
                  </a:cubicBezTo>
                  <a:cubicBezTo>
                    <a:pt x="735" y="2903"/>
                    <a:pt x="835" y="2836"/>
                    <a:pt x="901" y="2769"/>
                  </a:cubicBezTo>
                  <a:cubicBezTo>
                    <a:pt x="968" y="2669"/>
                    <a:pt x="1035" y="2569"/>
                    <a:pt x="1068" y="2469"/>
                  </a:cubicBezTo>
                  <a:cubicBezTo>
                    <a:pt x="1135" y="2369"/>
                    <a:pt x="1202" y="2269"/>
                    <a:pt x="1202" y="2135"/>
                  </a:cubicBezTo>
                  <a:cubicBezTo>
                    <a:pt x="1268" y="2035"/>
                    <a:pt x="1268" y="1902"/>
                    <a:pt x="1268" y="1769"/>
                  </a:cubicBezTo>
                  <a:cubicBezTo>
                    <a:pt x="1268" y="1668"/>
                    <a:pt x="1268" y="1568"/>
                    <a:pt x="1235" y="1468"/>
                  </a:cubicBezTo>
                  <a:cubicBezTo>
                    <a:pt x="1202" y="1402"/>
                    <a:pt x="1168" y="1335"/>
                    <a:pt x="1102" y="1302"/>
                  </a:cubicBezTo>
                  <a:cubicBezTo>
                    <a:pt x="1068" y="1235"/>
                    <a:pt x="1002" y="1235"/>
                    <a:pt x="935" y="1235"/>
                  </a:cubicBezTo>
                  <a:cubicBezTo>
                    <a:pt x="868" y="1235"/>
                    <a:pt x="768" y="1268"/>
                    <a:pt x="701" y="1302"/>
                  </a:cubicBezTo>
                  <a:lnTo>
                    <a:pt x="1135" y="334"/>
                  </a:lnTo>
                  <a:cubicBezTo>
                    <a:pt x="1168" y="301"/>
                    <a:pt x="1168" y="267"/>
                    <a:pt x="1168" y="234"/>
                  </a:cubicBezTo>
                  <a:cubicBezTo>
                    <a:pt x="1168" y="234"/>
                    <a:pt x="1168" y="201"/>
                    <a:pt x="1168" y="167"/>
                  </a:cubicBezTo>
                  <a:lnTo>
                    <a:pt x="1168" y="67"/>
                  </a:lnTo>
                  <a:cubicBezTo>
                    <a:pt x="1202" y="34"/>
                    <a:pt x="1202" y="1"/>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2"/>
            <p:cNvSpPr/>
            <p:nvPr/>
          </p:nvSpPr>
          <p:spPr>
            <a:xfrm>
              <a:off x="3298350" y="3089325"/>
              <a:ext cx="31725" cy="77575"/>
            </a:xfrm>
            <a:custGeom>
              <a:rect b="b" l="l" r="r" t="t"/>
              <a:pathLst>
                <a:path extrusionOk="0" h="3103" w="1269">
                  <a:moveTo>
                    <a:pt x="1102" y="0"/>
                  </a:moveTo>
                  <a:lnTo>
                    <a:pt x="134" y="567"/>
                  </a:lnTo>
                  <a:cubicBezTo>
                    <a:pt x="101" y="567"/>
                    <a:pt x="101" y="601"/>
                    <a:pt x="68" y="634"/>
                  </a:cubicBezTo>
                  <a:cubicBezTo>
                    <a:pt x="68" y="667"/>
                    <a:pt x="68" y="667"/>
                    <a:pt x="68" y="701"/>
                  </a:cubicBezTo>
                  <a:lnTo>
                    <a:pt x="68" y="834"/>
                  </a:lnTo>
                  <a:cubicBezTo>
                    <a:pt x="68" y="868"/>
                    <a:pt x="68" y="901"/>
                    <a:pt x="68" y="901"/>
                  </a:cubicBezTo>
                  <a:cubicBezTo>
                    <a:pt x="84" y="918"/>
                    <a:pt x="101" y="926"/>
                    <a:pt x="113" y="926"/>
                  </a:cubicBezTo>
                  <a:cubicBezTo>
                    <a:pt x="126" y="926"/>
                    <a:pt x="134" y="918"/>
                    <a:pt x="134" y="901"/>
                  </a:cubicBezTo>
                  <a:lnTo>
                    <a:pt x="835" y="501"/>
                  </a:lnTo>
                  <a:lnTo>
                    <a:pt x="401" y="1501"/>
                  </a:lnTo>
                  <a:cubicBezTo>
                    <a:pt x="401" y="1501"/>
                    <a:pt x="368" y="1535"/>
                    <a:pt x="368" y="1568"/>
                  </a:cubicBezTo>
                  <a:cubicBezTo>
                    <a:pt x="368" y="1568"/>
                    <a:pt x="368" y="1601"/>
                    <a:pt x="368" y="1635"/>
                  </a:cubicBezTo>
                  <a:lnTo>
                    <a:pt x="368" y="1768"/>
                  </a:lnTo>
                  <a:cubicBezTo>
                    <a:pt x="368" y="1768"/>
                    <a:pt x="368" y="1802"/>
                    <a:pt x="368" y="1835"/>
                  </a:cubicBezTo>
                  <a:lnTo>
                    <a:pt x="435" y="1835"/>
                  </a:lnTo>
                  <a:lnTo>
                    <a:pt x="635" y="1702"/>
                  </a:lnTo>
                  <a:cubicBezTo>
                    <a:pt x="668" y="1668"/>
                    <a:pt x="735" y="1668"/>
                    <a:pt x="768" y="1635"/>
                  </a:cubicBezTo>
                  <a:lnTo>
                    <a:pt x="902" y="1635"/>
                  </a:lnTo>
                  <a:cubicBezTo>
                    <a:pt x="935" y="1668"/>
                    <a:pt x="968" y="1702"/>
                    <a:pt x="968" y="1735"/>
                  </a:cubicBezTo>
                  <a:cubicBezTo>
                    <a:pt x="1002" y="1802"/>
                    <a:pt x="1002" y="1868"/>
                    <a:pt x="1002" y="1935"/>
                  </a:cubicBezTo>
                  <a:cubicBezTo>
                    <a:pt x="1002" y="2002"/>
                    <a:pt x="1002" y="2068"/>
                    <a:pt x="968" y="2169"/>
                  </a:cubicBezTo>
                  <a:cubicBezTo>
                    <a:pt x="968" y="2235"/>
                    <a:pt x="935" y="2302"/>
                    <a:pt x="902" y="2369"/>
                  </a:cubicBezTo>
                  <a:cubicBezTo>
                    <a:pt x="868" y="2402"/>
                    <a:pt x="835" y="2469"/>
                    <a:pt x="768" y="2502"/>
                  </a:cubicBezTo>
                  <a:cubicBezTo>
                    <a:pt x="735" y="2569"/>
                    <a:pt x="668" y="2602"/>
                    <a:pt x="635" y="2636"/>
                  </a:cubicBezTo>
                  <a:cubicBezTo>
                    <a:pt x="568" y="2669"/>
                    <a:pt x="501" y="2702"/>
                    <a:pt x="435" y="2702"/>
                  </a:cubicBezTo>
                  <a:cubicBezTo>
                    <a:pt x="418" y="2719"/>
                    <a:pt x="401" y="2727"/>
                    <a:pt x="385" y="2727"/>
                  </a:cubicBezTo>
                  <a:cubicBezTo>
                    <a:pt x="368" y="2727"/>
                    <a:pt x="351" y="2719"/>
                    <a:pt x="334" y="2702"/>
                  </a:cubicBezTo>
                  <a:cubicBezTo>
                    <a:pt x="301" y="2702"/>
                    <a:pt x="268" y="2669"/>
                    <a:pt x="268" y="2636"/>
                  </a:cubicBezTo>
                  <a:cubicBezTo>
                    <a:pt x="234" y="2602"/>
                    <a:pt x="234" y="2569"/>
                    <a:pt x="234" y="2535"/>
                  </a:cubicBezTo>
                  <a:cubicBezTo>
                    <a:pt x="234" y="2535"/>
                    <a:pt x="201" y="2502"/>
                    <a:pt x="201" y="2502"/>
                  </a:cubicBezTo>
                  <a:cubicBezTo>
                    <a:pt x="201" y="2485"/>
                    <a:pt x="193" y="2477"/>
                    <a:pt x="184" y="2477"/>
                  </a:cubicBezTo>
                  <a:cubicBezTo>
                    <a:pt x="176" y="2477"/>
                    <a:pt x="168" y="2485"/>
                    <a:pt x="168" y="2502"/>
                  </a:cubicBezTo>
                  <a:lnTo>
                    <a:pt x="34" y="2569"/>
                  </a:lnTo>
                  <a:cubicBezTo>
                    <a:pt x="34" y="2569"/>
                    <a:pt x="1" y="2602"/>
                    <a:pt x="1" y="2602"/>
                  </a:cubicBezTo>
                  <a:cubicBezTo>
                    <a:pt x="1" y="2636"/>
                    <a:pt x="1" y="2636"/>
                    <a:pt x="1" y="2669"/>
                  </a:cubicBezTo>
                  <a:cubicBezTo>
                    <a:pt x="1" y="2736"/>
                    <a:pt x="1" y="2836"/>
                    <a:pt x="34" y="2902"/>
                  </a:cubicBezTo>
                  <a:cubicBezTo>
                    <a:pt x="68" y="2969"/>
                    <a:pt x="101" y="3002"/>
                    <a:pt x="168" y="3036"/>
                  </a:cubicBezTo>
                  <a:cubicBezTo>
                    <a:pt x="234" y="3069"/>
                    <a:pt x="301" y="3103"/>
                    <a:pt x="368" y="3103"/>
                  </a:cubicBezTo>
                  <a:cubicBezTo>
                    <a:pt x="468" y="3069"/>
                    <a:pt x="568" y="3036"/>
                    <a:pt x="635" y="2969"/>
                  </a:cubicBezTo>
                  <a:cubicBezTo>
                    <a:pt x="735" y="2936"/>
                    <a:pt x="801" y="2869"/>
                    <a:pt x="902" y="2802"/>
                  </a:cubicBezTo>
                  <a:cubicBezTo>
                    <a:pt x="968" y="2702"/>
                    <a:pt x="1035" y="2602"/>
                    <a:pt x="1068" y="2502"/>
                  </a:cubicBezTo>
                  <a:cubicBezTo>
                    <a:pt x="1135" y="2402"/>
                    <a:pt x="1168" y="2302"/>
                    <a:pt x="1202" y="2169"/>
                  </a:cubicBezTo>
                  <a:cubicBezTo>
                    <a:pt x="1235" y="2068"/>
                    <a:pt x="1268" y="1935"/>
                    <a:pt x="1268" y="1802"/>
                  </a:cubicBezTo>
                  <a:cubicBezTo>
                    <a:pt x="1268" y="1702"/>
                    <a:pt x="1235" y="1601"/>
                    <a:pt x="1235" y="1501"/>
                  </a:cubicBezTo>
                  <a:cubicBezTo>
                    <a:pt x="1202" y="1435"/>
                    <a:pt x="1168" y="1368"/>
                    <a:pt x="1102" y="1335"/>
                  </a:cubicBezTo>
                  <a:cubicBezTo>
                    <a:pt x="1068" y="1268"/>
                    <a:pt x="1002" y="1268"/>
                    <a:pt x="935" y="1268"/>
                  </a:cubicBezTo>
                  <a:cubicBezTo>
                    <a:pt x="835" y="1268"/>
                    <a:pt x="768" y="1301"/>
                    <a:pt x="701" y="1335"/>
                  </a:cubicBezTo>
                  <a:lnTo>
                    <a:pt x="1135" y="367"/>
                  </a:lnTo>
                  <a:cubicBezTo>
                    <a:pt x="1168" y="334"/>
                    <a:pt x="1168" y="301"/>
                    <a:pt x="1168" y="267"/>
                  </a:cubicBezTo>
                  <a:cubicBezTo>
                    <a:pt x="1168" y="267"/>
                    <a:pt x="1168" y="234"/>
                    <a:pt x="1168" y="200"/>
                  </a:cubicBezTo>
                  <a:lnTo>
                    <a:pt x="1168" y="67"/>
                  </a:lnTo>
                  <a:cubicBezTo>
                    <a:pt x="1168" y="34"/>
                    <a:pt x="1168" y="34"/>
                    <a:pt x="11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2"/>
            <p:cNvSpPr/>
            <p:nvPr/>
          </p:nvSpPr>
          <p:spPr>
            <a:xfrm>
              <a:off x="3221650" y="3125675"/>
              <a:ext cx="381125" cy="230325"/>
            </a:xfrm>
            <a:custGeom>
              <a:rect b="b" l="l" r="r" t="t"/>
              <a:pathLst>
                <a:path extrusionOk="0" h="9213" w="15245">
                  <a:moveTo>
                    <a:pt x="15091" y="0"/>
                  </a:moveTo>
                  <a:cubicBezTo>
                    <a:pt x="15048" y="0"/>
                    <a:pt x="14998" y="15"/>
                    <a:pt x="14944" y="47"/>
                  </a:cubicBezTo>
                  <a:lnTo>
                    <a:pt x="300" y="8520"/>
                  </a:lnTo>
                  <a:cubicBezTo>
                    <a:pt x="133" y="8620"/>
                    <a:pt x="0" y="8820"/>
                    <a:pt x="0" y="9020"/>
                  </a:cubicBezTo>
                  <a:cubicBezTo>
                    <a:pt x="0" y="9144"/>
                    <a:pt x="73" y="9213"/>
                    <a:pt x="179" y="9213"/>
                  </a:cubicBezTo>
                  <a:cubicBezTo>
                    <a:pt x="216" y="9213"/>
                    <a:pt x="257" y="9204"/>
                    <a:pt x="300" y="9187"/>
                  </a:cubicBezTo>
                  <a:lnTo>
                    <a:pt x="14944" y="681"/>
                  </a:lnTo>
                  <a:cubicBezTo>
                    <a:pt x="15111" y="581"/>
                    <a:pt x="15211" y="414"/>
                    <a:pt x="15244" y="181"/>
                  </a:cubicBezTo>
                  <a:cubicBezTo>
                    <a:pt x="15244" y="67"/>
                    <a:pt x="15183" y="0"/>
                    <a:pt x="1509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2"/>
            <p:cNvSpPr/>
            <p:nvPr/>
          </p:nvSpPr>
          <p:spPr>
            <a:xfrm>
              <a:off x="3221650" y="3045650"/>
              <a:ext cx="96750" cy="66025"/>
            </a:xfrm>
            <a:custGeom>
              <a:rect b="b" l="l" r="r" t="t"/>
              <a:pathLst>
                <a:path extrusionOk="0" h="2641" w="3870">
                  <a:moveTo>
                    <a:pt x="3712" y="0"/>
                  </a:moveTo>
                  <a:cubicBezTo>
                    <a:pt x="3669" y="0"/>
                    <a:pt x="3621" y="15"/>
                    <a:pt x="3569" y="46"/>
                  </a:cubicBezTo>
                  <a:lnTo>
                    <a:pt x="300" y="1947"/>
                  </a:lnTo>
                  <a:cubicBezTo>
                    <a:pt x="133" y="2048"/>
                    <a:pt x="0" y="2248"/>
                    <a:pt x="0" y="2448"/>
                  </a:cubicBezTo>
                  <a:cubicBezTo>
                    <a:pt x="0" y="2572"/>
                    <a:pt x="73" y="2640"/>
                    <a:pt x="179" y="2640"/>
                  </a:cubicBezTo>
                  <a:cubicBezTo>
                    <a:pt x="216" y="2640"/>
                    <a:pt x="257" y="2632"/>
                    <a:pt x="300" y="2615"/>
                  </a:cubicBezTo>
                  <a:lnTo>
                    <a:pt x="3569" y="713"/>
                  </a:lnTo>
                  <a:cubicBezTo>
                    <a:pt x="3736" y="580"/>
                    <a:pt x="3869" y="413"/>
                    <a:pt x="3869" y="213"/>
                  </a:cubicBezTo>
                  <a:cubicBezTo>
                    <a:pt x="3869" y="75"/>
                    <a:pt x="3806" y="0"/>
                    <a:pt x="371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2"/>
            <p:cNvSpPr/>
            <p:nvPr/>
          </p:nvSpPr>
          <p:spPr>
            <a:xfrm>
              <a:off x="3218300" y="3312900"/>
              <a:ext cx="388650" cy="285150"/>
            </a:xfrm>
            <a:custGeom>
              <a:rect b="b" l="l" r="r" t="t"/>
              <a:pathLst>
                <a:path extrusionOk="0" h="11406" w="15546">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2"/>
            <p:cNvSpPr/>
            <p:nvPr/>
          </p:nvSpPr>
          <p:spPr>
            <a:xfrm>
              <a:off x="3218300" y="3312900"/>
              <a:ext cx="388650" cy="285150"/>
            </a:xfrm>
            <a:custGeom>
              <a:rect b="b" l="l" r="r" t="t"/>
              <a:pathLst>
                <a:path extrusionOk="0" h="11406" w="15546">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2"/>
            <p:cNvSpPr/>
            <p:nvPr/>
          </p:nvSpPr>
          <p:spPr>
            <a:xfrm>
              <a:off x="3223300" y="3431450"/>
              <a:ext cx="20050" cy="68200"/>
            </a:xfrm>
            <a:custGeom>
              <a:rect b="b" l="l" r="r" t="t"/>
              <a:pathLst>
                <a:path extrusionOk="0" h="2728" w="802">
                  <a:moveTo>
                    <a:pt x="785" y="0"/>
                  </a:moveTo>
                  <a:cubicBezTo>
                    <a:pt x="776" y="0"/>
                    <a:pt x="768" y="8"/>
                    <a:pt x="768" y="25"/>
                  </a:cubicBezTo>
                  <a:lnTo>
                    <a:pt x="668" y="92"/>
                  </a:lnTo>
                  <a:lnTo>
                    <a:pt x="635" y="92"/>
                  </a:lnTo>
                  <a:cubicBezTo>
                    <a:pt x="601" y="125"/>
                    <a:pt x="601" y="125"/>
                    <a:pt x="568" y="159"/>
                  </a:cubicBezTo>
                  <a:lnTo>
                    <a:pt x="34" y="1093"/>
                  </a:lnTo>
                  <a:cubicBezTo>
                    <a:pt x="34" y="1126"/>
                    <a:pt x="34" y="1126"/>
                    <a:pt x="34" y="1159"/>
                  </a:cubicBezTo>
                  <a:cubicBezTo>
                    <a:pt x="1" y="1193"/>
                    <a:pt x="1" y="1226"/>
                    <a:pt x="34" y="1226"/>
                  </a:cubicBezTo>
                  <a:lnTo>
                    <a:pt x="67" y="1326"/>
                  </a:lnTo>
                  <a:lnTo>
                    <a:pt x="134" y="1326"/>
                  </a:lnTo>
                  <a:cubicBezTo>
                    <a:pt x="134" y="1326"/>
                    <a:pt x="168" y="1293"/>
                    <a:pt x="168" y="1259"/>
                  </a:cubicBezTo>
                  <a:lnTo>
                    <a:pt x="601" y="559"/>
                  </a:lnTo>
                  <a:lnTo>
                    <a:pt x="601" y="2660"/>
                  </a:lnTo>
                  <a:cubicBezTo>
                    <a:pt x="601" y="2660"/>
                    <a:pt x="601" y="2694"/>
                    <a:pt x="601" y="2727"/>
                  </a:cubicBezTo>
                  <a:lnTo>
                    <a:pt x="635" y="2727"/>
                  </a:lnTo>
                  <a:lnTo>
                    <a:pt x="735" y="2660"/>
                  </a:lnTo>
                  <a:cubicBezTo>
                    <a:pt x="768" y="2660"/>
                    <a:pt x="768" y="2627"/>
                    <a:pt x="801" y="2594"/>
                  </a:cubicBezTo>
                  <a:cubicBezTo>
                    <a:pt x="801" y="2594"/>
                    <a:pt x="801" y="2560"/>
                    <a:pt x="801" y="2527"/>
                  </a:cubicBezTo>
                  <a:lnTo>
                    <a:pt x="801" y="92"/>
                  </a:lnTo>
                  <a:cubicBezTo>
                    <a:pt x="801" y="58"/>
                    <a:pt x="801" y="25"/>
                    <a:pt x="801" y="25"/>
                  </a:cubicBezTo>
                  <a:cubicBezTo>
                    <a:pt x="801" y="8"/>
                    <a:pt x="793" y="0"/>
                    <a:pt x="78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2"/>
            <p:cNvSpPr/>
            <p:nvPr/>
          </p:nvSpPr>
          <p:spPr>
            <a:xfrm>
              <a:off x="3250825" y="3413725"/>
              <a:ext cx="30050" cy="78200"/>
            </a:xfrm>
            <a:custGeom>
              <a:rect b="b" l="l" r="r" t="t"/>
              <a:pathLst>
                <a:path extrusionOk="0" h="3128" w="1202">
                  <a:moveTo>
                    <a:pt x="868" y="0"/>
                  </a:moveTo>
                  <a:cubicBezTo>
                    <a:pt x="768" y="34"/>
                    <a:pt x="701" y="34"/>
                    <a:pt x="634" y="100"/>
                  </a:cubicBezTo>
                  <a:cubicBezTo>
                    <a:pt x="534" y="134"/>
                    <a:pt x="434" y="234"/>
                    <a:pt x="367" y="300"/>
                  </a:cubicBezTo>
                  <a:cubicBezTo>
                    <a:pt x="301" y="401"/>
                    <a:pt x="234" y="501"/>
                    <a:pt x="201" y="601"/>
                  </a:cubicBezTo>
                  <a:cubicBezTo>
                    <a:pt x="134" y="701"/>
                    <a:pt x="101" y="834"/>
                    <a:pt x="67" y="934"/>
                  </a:cubicBezTo>
                  <a:cubicBezTo>
                    <a:pt x="34" y="1034"/>
                    <a:pt x="34" y="1134"/>
                    <a:pt x="34" y="1268"/>
                  </a:cubicBezTo>
                  <a:cubicBezTo>
                    <a:pt x="34" y="1268"/>
                    <a:pt x="34" y="1301"/>
                    <a:pt x="34" y="1301"/>
                  </a:cubicBezTo>
                  <a:lnTo>
                    <a:pt x="67" y="1301"/>
                  </a:lnTo>
                  <a:lnTo>
                    <a:pt x="201" y="1234"/>
                  </a:lnTo>
                  <a:cubicBezTo>
                    <a:pt x="201" y="1234"/>
                    <a:pt x="201" y="1201"/>
                    <a:pt x="234" y="1201"/>
                  </a:cubicBezTo>
                  <a:cubicBezTo>
                    <a:pt x="234" y="1168"/>
                    <a:pt x="234" y="1134"/>
                    <a:pt x="267" y="1101"/>
                  </a:cubicBezTo>
                  <a:cubicBezTo>
                    <a:pt x="267" y="1034"/>
                    <a:pt x="267" y="968"/>
                    <a:pt x="301" y="901"/>
                  </a:cubicBezTo>
                  <a:cubicBezTo>
                    <a:pt x="301" y="834"/>
                    <a:pt x="334" y="767"/>
                    <a:pt x="367" y="734"/>
                  </a:cubicBezTo>
                  <a:cubicBezTo>
                    <a:pt x="367" y="667"/>
                    <a:pt x="401" y="601"/>
                    <a:pt x="468" y="567"/>
                  </a:cubicBezTo>
                  <a:cubicBezTo>
                    <a:pt x="501" y="501"/>
                    <a:pt x="534" y="467"/>
                    <a:pt x="601" y="434"/>
                  </a:cubicBezTo>
                  <a:cubicBezTo>
                    <a:pt x="651" y="401"/>
                    <a:pt x="701" y="384"/>
                    <a:pt x="743" y="384"/>
                  </a:cubicBezTo>
                  <a:cubicBezTo>
                    <a:pt x="784" y="384"/>
                    <a:pt x="818" y="401"/>
                    <a:pt x="834" y="434"/>
                  </a:cubicBezTo>
                  <a:cubicBezTo>
                    <a:pt x="901" y="534"/>
                    <a:pt x="935" y="634"/>
                    <a:pt x="935" y="734"/>
                  </a:cubicBezTo>
                  <a:cubicBezTo>
                    <a:pt x="935" y="834"/>
                    <a:pt x="901" y="934"/>
                    <a:pt x="901" y="1034"/>
                  </a:cubicBezTo>
                  <a:cubicBezTo>
                    <a:pt x="868" y="1134"/>
                    <a:pt x="834" y="1201"/>
                    <a:pt x="768" y="1301"/>
                  </a:cubicBezTo>
                  <a:lnTo>
                    <a:pt x="67" y="2736"/>
                  </a:lnTo>
                  <a:cubicBezTo>
                    <a:pt x="34" y="2769"/>
                    <a:pt x="34" y="2802"/>
                    <a:pt x="34" y="2836"/>
                  </a:cubicBezTo>
                  <a:cubicBezTo>
                    <a:pt x="1" y="2869"/>
                    <a:pt x="1" y="2902"/>
                    <a:pt x="34" y="2902"/>
                  </a:cubicBezTo>
                  <a:lnTo>
                    <a:pt x="34" y="3036"/>
                  </a:lnTo>
                  <a:cubicBezTo>
                    <a:pt x="34" y="3069"/>
                    <a:pt x="34" y="3102"/>
                    <a:pt x="34" y="3102"/>
                  </a:cubicBezTo>
                  <a:cubicBezTo>
                    <a:pt x="51" y="3119"/>
                    <a:pt x="59" y="3128"/>
                    <a:pt x="67" y="3128"/>
                  </a:cubicBezTo>
                  <a:cubicBezTo>
                    <a:pt x="76" y="3128"/>
                    <a:pt x="84" y="3119"/>
                    <a:pt x="101" y="3102"/>
                  </a:cubicBezTo>
                  <a:lnTo>
                    <a:pt x="1168" y="2502"/>
                  </a:lnTo>
                  <a:cubicBezTo>
                    <a:pt x="1168" y="2469"/>
                    <a:pt x="1201" y="2469"/>
                    <a:pt x="1201" y="2435"/>
                  </a:cubicBezTo>
                  <a:cubicBezTo>
                    <a:pt x="1201" y="2402"/>
                    <a:pt x="1201" y="2369"/>
                    <a:pt x="1201" y="2335"/>
                  </a:cubicBezTo>
                  <a:lnTo>
                    <a:pt x="1201" y="2202"/>
                  </a:lnTo>
                  <a:lnTo>
                    <a:pt x="1201" y="2168"/>
                  </a:lnTo>
                  <a:cubicBezTo>
                    <a:pt x="1201" y="2152"/>
                    <a:pt x="1193" y="2143"/>
                    <a:pt x="1185" y="2143"/>
                  </a:cubicBezTo>
                  <a:cubicBezTo>
                    <a:pt x="1176" y="2143"/>
                    <a:pt x="1168" y="2152"/>
                    <a:pt x="1168" y="2168"/>
                  </a:cubicBezTo>
                  <a:lnTo>
                    <a:pt x="401" y="2602"/>
                  </a:lnTo>
                  <a:lnTo>
                    <a:pt x="968" y="1468"/>
                  </a:lnTo>
                  <a:cubicBezTo>
                    <a:pt x="1001" y="1401"/>
                    <a:pt x="1035" y="1335"/>
                    <a:pt x="1068" y="1234"/>
                  </a:cubicBezTo>
                  <a:cubicBezTo>
                    <a:pt x="1101" y="1168"/>
                    <a:pt x="1101" y="1101"/>
                    <a:pt x="1135" y="1034"/>
                  </a:cubicBezTo>
                  <a:cubicBezTo>
                    <a:pt x="1135" y="968"/>
                    <a:pt x="1168" y="901"/>
                    <a:pt x="1168" y="801"/>
                  </a:cubicBezTo>
                  <a:cubicBezTo>
                    <a:pt x="1168" y="734"/>
                    <a:pt x="1168" y="667"/>
                    <a:pt x="1168" y="601"/>
                  </a:cubicBezTo>
                  <a:cubicBezTo>
                    <a:pt x="1168" y="501"/>
                    <a:pt x="1168" y="401"/>
                    <a:pt x="1135" y="300"/>
                  </a:cubicBezTo>
                  <a:cubicBezTo>
                    <a:pt x="1135" y="200"/>
                    <a:pt x="1068" y="134"/>
                    <a:pt x="1035" y="100"/>
                  </a:cubicBezTo>
                  <a:cubicBezTo>
                    <a:pt x="1001" y="34"/>
                    <a:pt x="935" y="34"/>
                    <a:pt x="8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2"/>
            <p:cNvSpPr/>
            <p:nvPr/>
          </p:nvSpPr>
          <p:spPr>
            <a:xfrm>
              <a:off x="3287525" y="3392025"/>
              <a:ext cx="31700" cy="73425"/>
            </a:xfrm>
            <a:custGeom>
              <a:rect b="b" l="l" r="r" t="t"/>
              <a:pathLst>
                <a:path extrusionOk="0" h="2937" w="1268">
                  <a:moveTo>
                    <a:pt x="809" y="393"/>
                  </a:moveTo>
                  <a:cubicBezTo>
                    <a:pt x="859" y="393"/>
                    <a:pt x="901" y="418"/>
                    <a:pt x="934" y="468"/>
                  </a:cubicBezTo>
                  <a:cubicBezTo>
                    <a:pt x="1001" y="601"/>
                    <a:pt x="1034" y="768"/>
                    <a:pt x="1034" y="935"/>
                  </a:cubicBezTo>
                  <a:lnTo>
                    <a:pt x="1034" y="1569"/>
                  </a:lnTo>
                  <a:cubicBezTo>
                    <a:pt x="1034" y="1769"/>
                    <a:pt x="1001" y="1969"/>
                    <a:pt x="934" y="2169"/>
                  </a:cubicBezTo>
                  <a:cubicBezTo>
                    <a:pt x="868" y="2303"/>
                    <a:pt x="767" y="2436"/>
                    <a:pt x="634" y="2503"/>
                  </a:cubicBezTo>
                  <a:cubicBezTo>
                    <a:pt x="567" y="2553"/>
                    <a:pt x="509" y="2578"/>
                    <a:pt x="459" y="2578"/>
                  </a:cubicBezTo>
                  <a:cubicBezTo>
                    <a:pt x="409" y="2578"/>
                    <a:pt x="367" y="2553"/>
                    <a:pt x="334" y="2503"/>
                  </a:cubicBezTo>
                  <a:cubicBezTo>
                    <a:pt x="267" y="2369"/>
                    <a:pt x="234" y="2203"/>
                    <a:pt x="234" y="2036"/>
                  </a:cubicBezTo>
                  <a:lnTo>
                    <a:pt x="234" y="1402"/>
                  </a:lnTo>
                  <a:cubicBezTo>
                    <a:pt x="234" y="1202"/>
                    <a:pt x="267" y="1002"/>
                    <a:pt x="334" y="802"/>
                  </a:cubicBezTo>
                  <a:cubicBezTo>
                    <a:pt x="401" y="668"/>
                    <a:pt x="501" y="535"/>
                    <a:pt x="634" y="468"/>
                  </a:cubicBezTo>
                  <a:cubicBezTo>
                    <a:pt x="701" y="418"/>
                    <a:pt x="759" y="393"/>
                    <a:pt x="809" y="393"/>
                  </a:cubicBezTo>
                  <a:close/>
                  <a:moveTo>
                    <a:pt x="901" y="1"/>
                  </a:moveTo>
                  <a:cubicBezTo>
                    <a:pt x="801" y="1"/>
                    <a:pt x="701" y="34"/>
                    <a:pt x="634" y="68"/>
                  </a:cubicBezTo>
                  <a:cubicBezTo>
                    <a:pt x="534" y="134"/>
                    <a:pt x="434" y="234"/>
                    <a:pt x="367" y="335"/>
                  </a:cubicBezTo>
                  <a:cubicBezTo>
                    <a:pt x="267" y="435"/>
                    <a:pt x="200" y="535"/>
                    <a:pt x="167" y="668"/>
                  </a:cubicBezTo>
                  <a:cubicBezTo>
                    <a:pt x="100" y="802"/>
                    <a:pt x="67" y="935"/>
                    <a:pt x="34" y="1068"/>
                  </a:cubicBezTo>
                  <a:cubicBezTo>
                    <a:pt x="34" y="1235"/>
                    <a:pt x="0" y="1369"/>
                    <a:pt x="0" y="1535"/>
                  </a:cubicBezTo>
                  <a:lnTo>
                    <a:pt x="0" y="2169"/>
                  </a:lnTo>
                  <a:cubicBezTo>
                    <a:pt x="0" y="2303"/>
                    <a:pt x="0" y="2436"/>
                    <a:pt x="34" y="2569"/>
                  </a:cubicBezTo>
                  <a:cubicBezTo>
                    <a:pt x="67" y="2670"/>
                    <a:pt x="100" y="2770"/>
                    <a:pt x="167" y="2836"/>
                  </a:cubicBezTo>
                  <a:cubicBezTo>
                    <a:pt x="200" y="2903"/>
                    <a:pt x="267" y="2936"/>
                    <a:pt x="367" y="2936"/>
                  </a:cubicBezTo>
                  <a:cubicBezTo>
                    <a:pt x="467" y="2936"/>
                    <a:pt x="534" y="2903"/>
                    <a:pt x="634" y="2870"/>
                  </a:cubicBezTo>
                  <a:cubicBezTo>
                    <a:pt x="734" y="2803"/>
                    <a:pt x="834" y="2703"/>
                    <a:pt x="901" y="2603"/>
                  </a:cubicBezTo>
                  <a:cubicBezTo>
                    <a:pt x="1001" y="2503"/>
                    <a:pt x="1068" y="2403"/>
                    <a:pt x="1101" y="2269"/>
                  </a:cubicBezTo>
                  <a:cubicBezTo>
                    <a:pt x="1168" y="2136"/>
                    <a:pt x="1201" y="2002"/>
                    <a:pt x="1234" y="1869"/>
                  </a:cubicBezTo>
                  <a:cubicBezTo>
                    <a:pt x="1268" y="1736"/>
                    <a:pt x="1268" y="1569"/>
                    <a:pt x="1268" y="1435"/>
                  </a:cubicBezTo>
                  <a:lnTo>
                    <a:pt x="1268" y="1102"/>
                  </a:lnTo>
                  <a:lnTo>
                    <a:pt x="1268" y="802"/>
                  </a:lnTo>
                  <a:cubicBezTo>
                    <a:pt x="1268" y="668"/>
                    <a:pt x="1268" y="501"/>
                    <a:pt x="1234" y="368"/>
                  </a:cubicBezTo>
                  <a:cubicBezTo>
                    <a:pt x="1201" y="268"/>
                    <a:pt x="1168" y="201"/>
                    <a:pt x="1101" y="101"/>
                  </a:cubicBezTo>
                  <a:cubicBezTo>
                    <a:pt x="1068" y="34"/>
                    <a:pt x="1001" y="1"/>
                    <a:pt x="9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2"/>
            <p:cNvSpPr/>
            <p:nvPr/>
          </p:nvSpPr>
          <p:spPr>
            <a:xfrm>
              <a:off x="3221650" y="3418925"/>
              <a:ext cx="381125" cy="230325"/>
            </a:xfrm>
            <a:custGeom>
              <a:rect b="b" l="l" r="r" t="t"/>
              <a:pathLst>
                <a:path extrusionOk="0" h="9213" w="15245">
                  <a:moveTo>
                    <a:pt x="15065" y="0"/>
                  </a:moveTo>
                  <a:cubicBezTo>
                    <a:pt x="15028" y="0"/>
                    <a:pt x="14987" y="9"/>
                    <a:pt x="14944" y="26"/>
                  </a:cubicBezTo>
                  <a:lnTo>
                    <a:pt x="300" y="8532"/>
                  </a:lnTo>
                  <a:cubicBezTo>
                    <a:pt x="133" y="8632"/>
                    <a:pt x="0" y="8799"/>
                    <a:pt x="0" y="9032"/>
                  </a:cubicBezTo>
                  <a:cubicBezTo>
                    <a:pt x="0" y="9146"/>
                    <a:pt x="62" y="9213"/>
                    <a:pt x="153" y="9213"/>
                  </a:cubicBezTo>
                  <a:cubicBezTo>
                    <a:pt x="197" y="9213"/>
                    <a:pt x="247" y="9198"/>
                    <a:pt x="300" y="9166"/>
                  </a:cubicBezTo>
                  <a:lnTo>
                    <a:pt x="14944" y="693"/>
                  </a:lnTo>
                  <a:cubicBezTo>
                    <a:pt x="15111" y="593"/>
                    <a:pt x="15211" y="393"/>
                    <a:pt x="15244" y="193"/>
                  </a:cubicBezTo>
                  <a:cubicBezTo>
                    <a:pt x="15244" y="69"/>
                    <a:pt x="15171" y="0"/>
                    <a:pt x="1506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2"/>
            <p:cNvSpPr/>
            <p:nvPr/>
          </p:nvSpPr>
          <p:spPr>
            <a:xfrm>
              <a:off x="3221650" y="3338500"/>
              <a:ext cx="96750" cy="66375"/>
            </a:xfrm>
            <a:custGeom>
              <a:rect b="b" l="l" r="r" t="t"/>
              <a:pathLst>
                <a:path extrusionOk="0" h="2655" w="3870">
                  <a:moveTo>
                    <a:pt x="3697" y="1"/>
                  </a:moveTo>
                  <a:cubicBezTo>
                    <a:pt x="3659" y="1"/>
                    <a:pt x="3615" y="13"/>
                    <a:pt x="3569" y="40"/>
                  </a:cubicBezTo>
                  <a:lnTo>
                    <a:pt x="300" y="1942"/>
                  </a:lnTo>
                  <a:cubicBezTo>
                    <a:pt x="133" y="2075"/>
                    <a:pt x="0" y="2242"/>
                    <a:pt x="0" y="2442"/>
                  </a:cubicBezTo>
                  <a:cubicBezTo>
                    <a:pt x="0" y="2580"/>
                    <a:pt x="64" y="2655"/>
                    <a:pt x="158" y="2655"/>
                  </a:cubicBezTo>
                  <a:cubicBezTo>
                    <a:pt x="200" y="2655"/>
                    <a:pt x="249" y="2640"/>
                    <a:pt x="300" y="2609"/>
                  </a:cubicBezTo>
                  <a:lnTo>
                    <a:pt x="3569" y="708"/>
                  </a:lnTo>
                  <a:cubicBezTo>
                    <a:pt x="3736" y="608"/>
                    <a:pt x="3869" y="407"/>
                    <a:pt x="3869" y="207"/>
                  </a:cubicBezTo>
                  <a:cubicBezTo>
                    <a:pt x="3869" y="86"/>
                    <a:pt x="3799" y="1"/>
                    <a:pt x="369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2"/>
            <p:cNvSpPr/>
            <p:nvPr/>
          </p:nvSpPr>
          <p:spPr>
            <a:xfrm>
              <a:off x="3726175" y="2760950"/>
              <a:ext cx="386950" cy="250000"/>
            </a:xfrm>
            <a:custGeom>
              <a:rect b="b" l="l" r="r" t="t"/>
              <a:pathLst>
                <a:path extrusionOk="0" h="10000" w="15478">
                  <a:moveTo>
                    <a:pt x="15361" y="1"/>
                  </a:moveTo>
                  <a:cubicBezTo>
                    <a:pt x="15328" y="1"/>
                    <a:pt x="15294" y="9"/>
                    <a:pt x="15278" y="26"/>
                  </a:cubicBezTo>
                  <a:lnTo>
                    <a:pt x="13610" y="1527"/>
                  </a:lnTo>
                  <a:lnTo>
                    <a:pt x="11909" y="1494"/>
                  </a:lnTo>
                  <a:lnTo>
                    <a:pt x="10241" y="4162"/>
                  </a:lnTo>
                  <a:lnTo>
                    <a:pt x="8573" y="3862"/>
                  </a:lnTo>
                  <a:lnTo>
                    <a:pt x="6838" y="5897"/>
                  </a:lnTo>
                  <a:lnTo>
                    <a:pt x="5170" y="6264"/>
                  </a:lnTo>
                  <a:lnTo>
                    <a:pt x="3469" y="6497"/>
                  </a:lnTo>
                  <a:lnTo>
                    <a:pt x="1735" y="8465"/>
                  </a:lnTo>
                  <a:lnTo>
                    <a:pt x="67" y="9800"/>
                  </a:lnTo>
                  <a:cubicBezTo>
                    <a:pt x="0" y="9866"/>
                    <a:pt x="0" y="9933"/>
                    <a:pt x="67" y="9966"/>
                  </a:cubicBezTo>
                  <a:cubicBezTo>
                    <a:pt x="67" y="9966"/>
                    <a:pt x="100" y="10000"/>
                    <a:pt x="134" y="10000"/>
                  </a:cubicBezTo>
                  <a:lnTo>
                    <a:pt x="200" y="10000"/>
                  </a:lnTo>
                  <a:lnTo>
                    <a:pt x="1901" y="8599"/>
                  </a:lnTo>
                  <a:lnTo>
                    <a:pt x="3569" y="6697"/>
                  </a:lnTo>
                  <a:lnTo>
                    <a:pt x="5237" y="6464"/>
                  </a:lnTo>
                  <a:lnTo>
                    <a:pt x="6972" y="6064"/>
                  </a:lnTo>
                  <a:lnTo>
                    <a:pt x="8640" y="4096"/>
                  </a:lnTo>
                  <a:lnTo>
                    <a:pt x="10341" y="4396"/>
                  </a:lnTo>
                  <a:lnTo>
                    <a:pt x="12042" y="1694"/>
                  </a:lnTo>
                  <a:lnTo>
                    <a:pt x="13710" y="1727"/>
                  </a:lnTo>
                  <a:lnTo>
                    <a:pt x="15444" y="193"/>
                  </a:lnTo>
                  <a:cubicBezTo>
                    <a:pt x="15478" y="159"/>
                    <a:pt x="15478" y="93"/>
                    <a:pt x="15444" y="26"/>
                  </a:cubicBezTo>
                  <a:cubicBezTo>
                    <a:pt x="15428" y="9"/>
                    <a:pt x="15394" y="1"/>
                    <a:pt x="1536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2"/>
            <p:cNvSpPr/>
            <p:nvPr/>
          </p:nvSpPr>
          <p:spPr>
            <a:xfrm>
              <a:off x="3732000" y="2841650"/>
              <a:ext cx="32550" cy="73400"/>
            </a:xfrm>
            <a:custGeom>
              <a:rect b="b" l="l" r="r" t="t"/>
              <a:pathLst>
                <a:path extrusionOk="0" h="2936" w="1302">
                  <a:moveTo>
                    <a:pt x="835" y="1268"/>
                  </a:moveTo>
                  <a:cubicBezTo>
                    <a:pt x="868" y="1301"/>
                    <a:pt x="935" y="1301"/>
                    <a:pt x="968" y="1335"/>
                  </a:cubicBezTo>
                  <a:cubicBezTo>
                    <a:pt x="1001" y="1368"/>
                    <a:pt x="1035" y="1435"/>
                    <a:pt x="1035" y="1468"/>
                  </a:cubicBezTo>
                  <a:cubicBezTo>
                    <a:pt x="1068" y="1535"/>
                    <a:pt x="1068" y="1601"/>
                    <a:pt x="1068" y="1668"/>
                  </a:cubicBezTo>
                  <a:cubicBezTo>
                    <a:pt x="1068" y="1768"/>
                    <a:pt x="1068" y="1835"/>
                    <a:pt x="1035" y="1902"/>
                  </a:cubicBezTo>
                  <a:cubicBezTo>
                    <a:pt x="1035" y="2002"/>
                    <a:pt x="1001" y="2068"/>
                    <a:pt x="968" y="2135"/>
                  </a:cubicBezTo>
                  <a:cubicBezTo>
                    <a:pt x="935" y="2202"/>
                    <a:pt x="868" y="2269"/>
                    <a:pt x="835" y="2335"/>
                  </a:cubicBezTo>
                  <a:cubicBezTo>
                    <a:pt x="768" y="2402"/>
                    <a:pt x="734" y="2435"/>
                    <a:pt x="668" y="2502"/>
                  </a:cubicBezTo>
                  <a:cubicBezTo>
                    <a:pt x="601" y="2535"/>
                    <a:pt x="568" y="2535"/>
                    <a:pt x="501" y="2535"/>
                  </a:cubicBezTo>
                  <a:cubicBezTo>
                    <a:pt x="434" y="2535"/>
                    <a:pt x="401" y="2535"/>
                    <a:pt x="368" y="2502"/>
                  </a:cubicBezTo>
                  <a:cubicBezTo>
                    <a:pt x="334" y="2435"/>
                    <a:pt x="301" y="2402"/>
                    <a:pt x="301" y="2335"/>
                  </a:cubicBezTo>
                  <a:cubicBezTo>
                    <a:pt x="267" y="2269"/>
                    <a:pt x="267" y="2202"/>
                    <a:pt x="267" y="2135"/>
                  </a:cubicBezTo>
                  <a:cubicBezTo>
                    <a:pt x="267" y="2068"/>
                    <a:pt x="267" y="2002"/>
                    <a:pt x="301" y="1902"/>
                  </a:cubicBezTo>
                  <a:cubicBezTo>
                    <a:pt x="301" y="1835"/>
                    <a:pt x="334" y="1768"/>
                    <a:pt x="368" y="1701"/>
                  </a:cubicBezTo>
                  <a:cubicBezTo>
                    <a:pt x="401" y="1601"/>
                    <a:pt x="434" y="1535"/>
                    <a:pt x="501" y="1468"/>
                  </a:cubicBezTo>
                  <a:cubicBezTo>
                    <a:pt x="534" y="1435"/>
                    <a:pt x="601" y="1368"/>
                    <a:pt x="668" y="1335"/>
                  </a:cubicBezTo>
                  <a:cubicBezTo>
                    <a:pt x="701" y="1301"/>
                    <a:pt x="768" y="1301"/>
                    <a:pt x="835" y="1268"/>
                  </a:cubicBezTo>
                  <a:close/>
                  <a:moveTo>
                    <a:pt x="868" y="0"/>
                  </a:moveTo>
                  <a:lnTo>
                    <a:pt x="701" y="67"/>
                  </a:lnTo>
                  <a:cubicBezTo>
                    <a:pt x="701" y="67"/>
                    <a:pt x="668" y="100"/>
                    <a:pt x="668" y="134"/>
                  </a:cubicBezTo>
                  <a:lnTo>
                    <a:pt x="634" y="200"/>
                  </a:lnTo>
                  <a:lnTo>
                    <a:pt x="167" y="1468"/>
                  </a:lnTo>
                  <a:cubicBezTo>
                    <a:pt x="167" y="1535"/>
                    <a:pt x="134" y="1601"/>
                    <a:pt x="101" y="1668"/>
                  </a:cubicBezTo>
                  <a:lnTo>
                    <a:pt x="67" y="1835"/>
                  </a:lnTo>
                  <a:cubicBezTo>
                    <a:pt x="34" y="1902"/>
                    <a:pt x="34" y="1968"/>
                    <a:pt x="34" y="2068"/>
                  </a:cubicBezTo>
                  <a:cubicBezTo>
                    <a:pt x="1" y="2135"/>
                    <a:pt x="1" y="2202"/>
                    <a:pt x="34" y="2269"/>
                  </a:cubicBezTo>
                  <a:cubicBezTo>
                    <a:pt x="1" y="2369"/>
                    <a:pt x="34" y="2502"/>
                    <a:pt x="67" y="2602"/>
                  </a:cubicBezTo>
                  <a:cubicBezTo>
                    <a:pt x="67" y="2702"/>
                    <a:pt x="134" y="2769"/>
                    <a:pt x="167" y="2836"/>
                  </a:cubicBezTo>
                  <a:cubicBezTo>
                    <a:pt x="234" y="2902"/>
                    <a:pt x="301" y="2936"/>
                    <a:pt x="401" y="2936"/>
                  </a:cubicBezTo>
                  <a:cubicBezTo>
                    <a:pt x="468" y="2936"/>
                    <a:pt x="568" y="2902"/>
                    <a:pt x="634" y="2836"/>
                  </a:cubicBezTo>
                  <a:cubicBezTo>
                    <a:pt x="734" y="2802"/>
                    <a:pt x="835" y="2702"/>
                    <a:pt x="901" y="2635"/>
                  </a:cubicBezTo>
                  <a:cubicBezTo>
                    <a:pt x="968" y="2535"/>
                    <a:pt x="1035" y="2435"/>
                    <a:pt x="1101" y="2335"/>
                  </a:cubicBezTo>
                  <a:cubicBezTo>
                    <a:pt x="1168" y="2202"/>
                    <a:pt x="1201" y="2068"/>
                    <a:pt x="1235" y="1935"/>
                  </a:cubicBezTo>
                  <a:cubicBezTo>
                    <a:pt x="1268" y="1835"/>
                    <a:pt x="1268" y="1701"/>
                    <a:pt x="1302" y="1568"/>
                  </a:cubicBezTo>
                  <a:cubicBezTo>
                    <a:pt x="1302" y="1435"/>
                    <a:pt x="1268" y="1335"/>
                    <a:pt x="1235" y="1234"/>
                  </a:cubicBezTo>
                  <a:cubicBezTo>
                    <a:pt x="1201" y="1134"/>
                    <a:pt x="1168" y="1068"/>
                    <a:pt x="1101" y="1001"/>
                  </a:cubicBezTo>
                  <a:cubicBezTo>
                    <a:pt x="1035" y="968"/>
                    <a:pt x="968" y="934"/>
                    <a:pt x="901" y="934"/>
                  </a:cubicBezTo>
                  <a:cubicBezTo>
                    <a:pt x="801" y="934"/>
                    <a:pt x="734" y="968"/>
                    <a:pt x="668" y="1001"/>
                  </a:cubicBezTo>
                  <a:lnTo>
                    <a:pt x="601" y="1034"/>
                  </a:lnTo>
                  <a:lnTo>
                    <a:pt x="568" y="1068"/>
                  </a:lnTo>
                  <a:lnTo>
                    <a:pt x="901" y="100"/>
                  </a:lnTo>
                  <a:cubicBezTo>
                    <a:pt x="901" y="100"/>
                    <a:pt x="901" y="67"/>
                    <a:pt x="901" y="67"/>
                  </a:cubicBezTo>
                  <a:cubicBezTo>
                    <a:pt x="901" y="67"/>
                    <a:pt x="901" y="34"/>
                    <a:pt x="901" y="34"/>
                  </a:cubicBezTo>
                  <a:cubicBezTo>
                    <a:pt x="901" y="34"/>
                    <a:pt x="901" y="0"/>
                    <a:pt x="9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2"/>
            <p:cNvSpPr/>
            <p:nvPr/>
          </p:nvSpPr>
          <p:spPr>
            <a:xfrm>
              <a:off x="3770375" y="2820800"/>
              <a:ext cx="30025" cy="77575"/>
            </a:xfrm>
            <a:custGeom>
              <a:rect b="b" l="l" r="r" t="t"/>
              <a:pathLst>
                <a:path extrusionOk="0" h="3103" w="1201">
                  <a:moveTo>
                    <a:pt x="834" y="0"/>
                  </a:moveTo>
                  <a:cubicBezTo>
                    <a:pt x="734" y="0"/>
                    <a:pt x="667" y="34"/>
                    <a:pt x="600" y="67"/>
                  </a:cubicBezTo>
                  <a:cubicBezTo>
                    <a:pt x="500" y="134"/>
                    <a:pt x="434" y="200"/>
                    <a:pt x="367" y="301"/>
                  </a:cubicBezTo>
                  <a:cubicBezTo>
                    <a:pt x="267" y="401"/>
                    <a:pt x="200" y="501"/>
                    <a:pt x="167" y="601"/>
                  </a:cubicBezTo>
                  <a:cubicBezTo>
                    <a:pt x="133" y="701"/>
                    <a:pt x="67" y="801"/>
                    <a:pt x="67" y="934"/>
                  </a:cubicBezTo>
                  <a:cubicBezTo>
                    <a:pt x="33" y="1034"/>
                    <a:pt x="0" y="1134"/>
                    <a:pt x="0" y="1235"/>
                  </a:cubicBezTo>
                  <a:cubicBezTo>
                    <a:pt x="0" y="1235"/>
                    <a:pt x="0" y="1268"/>
                    <a:pt x="0" y="1301"/>
                  </a:cubicBezTo>
                  <a:lnTo>
                    <a:pt x="67" y="1301"/>
                  </a:lnTo>
                  <a:lnTo>
                    <a:pt x="167" y="1235"/>
                  </a:lnTo>
                  <a:cubicBezTo>
                    <a:pt x="167" y="1201"/>
                    <a:pt x="200" y="1201"/>
                    <a:pt x="200" y="1168"/>
                  </a:cubicBezTo>
                  <a:cubicBezTo>
                    <a:pt x="234" y="1134"/>
                    <a:pt x="234" y="1134"/>
                    <a:pt x="234" y="1101"/>
                  </a:cubicBezTo>
                  <a:cubicBezTo>
                    <a:pt x="234" y="1034"/>
                    <a:pt x="267" y="968"/>
                    <a:pt x="267" y="901"/>
                  </a:cubicBezTo>
                  <a:cubicBezTo>
                    <a:pt x="300" y="834"/>
                    <a:pt x="300" y="768"/>
                    <a:pt x="334" y="701"/>
                  </a:cubicBezTo>
                  <a:cubicBezTo>
                    <a:pt x="367" y="634"/>
                    <a:pt x="400" y="601"/>
                    <a:pt x="434" y="534"/>
                  </a:cubicBezTo>
                  <a:cubicBezTo>
                    <a:pt x="467" y="501"/>
                    <a:pt x="534" y="434"/>
                    <a:pt x="600" y="434"/>
                  </a:cubicBezTo>
                  <a:cubicBezTo>
                    <a:pt x="651" y="401"/>
                    <a:pt x="692" y="384"/>
                    <a:pt x="730" y="384"/>
                  </a:cubicBezTo>
                  <a:cubicBezTo>
                    <a:pt x="767" y="384"/>
                    <a:pt x="801" y="401"/>
                    <a:pt x="834" y="434"/>
                  </a:cubicBezTo>
                  <a:cubicBezTo>
                    <a:pt x="901" y="501"/>
                    <a:pt x="901" y="601"/>
                    <a:pt x="901" y="701"/>
                  </a:cubicBezTo>
                  <a:cubicBezTo>
                    <a:pt x="901" y="801"/>
                    <a:pt x="901" y="901"/>
                    <a:pt x="867" y="1001"/>
                  </a:cubicBezTo>
                  <a:cubicBezTo>
                    <a:pt x="834" y="1101"/>
                    <a:pt x="801" y="1201"/>
                    <a:pt x="767" y="1301"/>
                  </a:cubicBezTo>
                  <a:lnTo>
                    <a:pt x="67" y="2702"/>
                  </a:lnTo>
                  <a:cubicBezTo>
                    <a:pt x="33" y="2736"/>
                    <a:pt x="33" y="2769"/>
                    <a:pt x="0" y="2802"/>
                  </a:cubicBezTo>
                  <a:cubicBezTo>
                    <a:pt x="0" y="2836"/>
                    <a:pt x="0" y="2869"/>
                    <a:pt x="0" y="2902"/>
                  </a:cubicBezTo>
                  <a:lnTo>
                    <a:pt x="0" y="3036"/>
                  </a:lnTo>
                  <a:cubicBezTo>
                    <a:pt x="0" y="3036"/>
                    <a:pt x="0" y="3069"/>
                    <a:pt x="0" y="3103"/>
                  </a:cubicBezTo>
                  <a:lnTo>
                    <a:pt x="67" y="3103"/>
                  </a:lnTo>
                  <a:lnTo>
                    <a:pt x="1134" y="2469"/>
                  </a:lnTo>
                  <a:cubicBezTo>
                    <a:pt x="1168" y="2469"/>
                    <a:pt x="1168" y="2435"/>
                    <a:pt x="1168" y="2435"/>
                  </a:cubicBezTo>
                  <a:cubicBezTo>
                    <a:pt x="1201" y="2402"/>
                    <a:pt x="1201" y="2369"/>
                    <a:pt x="1201" y="2335"/>
                  </a:cubicBezTo>
                  <a:lnTo>
                    <a:pt x="1201" y="2202"/>
                  </a:lnTo>
                  <a:cubicBezTo>
                    <a:pt x="1201" y="2169"/>
                    <a:pt x="1201" y="2169"/>
                    <a:pt x="1168" y="2135"/>
                  </a:cubicBezTo>
                  <a:lnTo>
                    <a:pt x="1134" y="2135"/>
                  </a:lnTo>
                  <a:lnTo>
                    <a:pt x="367" y="2569"/>
                  </a:lnTo>
                  <a:lnTo>
                    <a:pt x="934" y="1468"/>
                  </a:lnTo>
                  <a:cubicBezTo>
                    <a:pt x="967" y="1368"/>
                    <a:pt x="1001" y="1301"/>
                    <a:pt x="1034" y="1235"/>
                  </a:cubicBezTo>
                  <a:cubicBezTo>
                    <a:pt x="1067" y="1168"/>
                    <a:pt x="1101" y="1101"/>
                    <a:pt x="1101" y="1001"/>
                  </a:cubicBezTo>
                  <a:cubicBezTo>
                    <a:pt x="1134" y="934"/>
                    <a:pt x="1134" y="868"/>
                    <a:pt x="1134" y="801"/>
                  </a:cubicBezTo>
                  <a:cubicBezTo>
                    <a:pt x="1168" y="734"/>
                    <a:pt x="1168" y="634"/>
                    <a:pt x="1134" y="567"/>
                  </a:cubicBezTo>
                  <a:cubicBezTo>
                    <a:pt x="1168" y="467"/>
                    <a:pt x="1134" y="367"/>
                    <a:pt x="1101" y="267"/>
                  </a:cubicBezTo>
                  <a:cubicBezTo>
                    <a:pt x="1101" y="200"/>
                    <a:pt x="1067" y="134"/>
                    <a:pt x="1001" y="67"/>
                  </a:cubicBezTo>
                  <a:cubicBezTo>
                    <a:pt x="967" y="34"/>
                    <a:pt x="901" y="0"/>
                    <a:pt x="8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2"/>
            <p:cNvSpPr/>
            <p:nvPr/>
          </p:nvSpPr>
          <p:spPr>
            <a:xfrm>
              <a:off x="3804550" y="2796600"/>
              <a:ext cx="28375" cy="77600"/>
            </a:xfrm>
            <a:custGeom>
              <a:rect b="b" l="l" r="r" t="t"/>
              <a:pathLst>
                <a:path extrusionOk="0" h="3104" w="1135">
                  <a:moveTo>
                    <a:pt x="1068" y="1"/>
                  </a:moveTo>
                  <a:lnTo>
                    <a:pt x="67" y="635"/>
                  </a:lnTo>
                  <a:cubicBezTo>
                    <a:pt x="67" y="668"/>
                    <a:pt x="34" y="668"/>
                    <a:pt x="34" y="701"/>
                  </a:cubicBezTo>
                  <a:cubicBezTo>
                    <a:pt x="34" y="735"/>
                    <a:pt x="1" y="768"/>
                    <a:pt x="1" y="768"/>
                  </a:cubicBezTo>
                  <a:lnTo>
                    <a:pt x="1" y="935"/>
                  </a:lnTo>
                  <a:cubicBezTo>
                    <a:pt x="1" y="935"/>
                    <a:pt x="1" y="968"/>
                    <a:pt x="34" y="1002"/>
                  </a:cubicBezTo>
                  <a:lnTo>
                    <a:pt x="67" y="1002"/>
                  </a:lnTo>
                  <a:lnTo>
                    <a:pt x="901" y="501"/>
                  </a:lnTo>
                  <a:lnTo>
                    <a:pt x="368" y="3003"/>
                  </a:lnTo>
                  <a:cubicBezTo>
                    <a:pt x="368" y="3036"/>
                    <a:pt x="368" y="3036"/>
                    <a:pt x="368" y="3036"/>
                  </a:cubicBezTo>
                  <a:cubicBezTo>
                    <a:pt x="368" y="3070"/>
                    <a:pt x="368" y="3070"/>
                    <a:pt x="368" y="3103"/>
                  </a:cubicBezTo>
                  <a:lnTo>
                    <a:pt x="401" y="3103"/>
                  </a:lnTo>
                  <a:lnTo>
                    <a:pt x="501" y="3036"/>
                  </a:lnTo>
                  <a:cubicBezTo>
                    <a:pt x="534" y="3036"/>
                    <a:pt x="568" y="3003"/>
                    <a:pt x="568" y="2970"/>
                  </a:cubicBezTo>
                  <a:cubicBezTo>
                    <a:pt x="568" y="2970"/>
                    <a:pt x="568" y="2936"/>
                    <a:pt x="601" y="2903"/>
                  </a:cubicBezTo>
                  <a:lnTo>
                    <a:pt x="1135" y="401"/>
                  </a:lnTo>
                  <a:cubicBezTo>
                    <a:pt x="1135" y="368"/>
                    <a:pt x="1135" y="334"/>
                    <a:pt x="1135" y="301"/>
                  </a:cubicBezTo>
                  <a:cubicBezTo>
                    <a:pt x="1135" y="301"/>
                    <a:pt x="1135" y="268"/>
                    <a:pt x="1135" y="234"/>
                  </a:cubicBezTo>
                  <a:lnTo>
                    <a:pt x="1135" y="68"/>
                  </a:lnTo>
                  <a:cubicBezTo>
                    <a:pt x="1135" y="68"/>
                    <a:pt x="1135" y="34"/>
                    <a:pt x="113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2"/>
            <p:cNvSpPr/>
            <p:nvPr/>
          </p:nvSpPr>
          <p:spPr>
            <a:xfrm>
              <a:off x="3729500" y="2831825"/>
              <a:ext cx="381125" cy="230350"/>
            </a:xfrm>
            <a:custGeom>
              <a:rect b="b" l="l" r="r" t="t"/>
              <a:pathLst>
                <a:path extrusionOk="0" h="9214" w="15245">
                  <a:moveTo>
                    <a:pt x="15065" y="1"/>
                  </a:moveTo>
                  <a:cubicBezTo>
                    <a:pt x="15028" y="1"/>
                    <a:pt x="14988" y="9"/>
                    <a:pt x="14945" y="26"/>
                  </a:cubicBezTo>
                  <a:lnTo>
                    <a:pt x="301" y="8532"/>
                  </a:lnTo>
                  <a:cubicBezTo>
                    <a:pt x="134" y="8632"/>
                    <a:pt x="34" y="8833"/>
                    <a:pt x="1" y="9033"/>
                  </a:cubicBezTo>
                  <a:cubicBezTo>
                    <a:pt x="1" y="9146"/>
                    <a:pt x="62" y="9213"/>
                    <a:pt x="154" y="9213"/>
                  </a:cubicBezTo>
                  <a:cubicBezTo>
                    <a:pt x="197" y="9213"/>
                    <a:pt x="247" y="9198"/>
                    <a:pt x="301" y="9166"/>
                  </a:cubicBezTo>
                  <a:lnTo>
                    <a:pt x="14945" y="693"/>
                  </a:lnTo>
                  <a:cubicBezTo>
                    <a:pt x="15111" y="593"/>
                    <a:pt x="15245" y="393"/>
                    <a:pt x="15245" y="193"/>
                  </a:cubicBezTo>
                  <a:cubicBezTo>
                    <a:pt x="15245" y="69"/>
                    <a:pt x="15171" y="1"/>
                    <a:pt x="1506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2"/>
            <p:cNvSpPr/>
            <p:nvPr/>
          </p:nvSpPr>
          <p:spPr>
            <a:xfrm>
              <a:off x="3729500" y="2751775"/>
              <a:ext cx="97600" cy="66025"/>
            </a:xfrm>
            <a:custGeom>
              <a:rect b="b" l="l" r="r" t="t"/>
              <a:pathLst>
                <a:path extrusionOk="0" h="2641" w="3904">
                  <a:moveTo>
                    <a:pt x="3724" y="0"/>
                  </a:moveTo>
                  <a:cubicBezTo>
                    <a:pt x="3687" y="0"/>
                    <a:pt x="3646" y="9"/>
                    <a:pt x="3603" y="26"/>
                  </a:cubicBezTo>
                  <a:lnTo>
                    <a:pt x="301" y="1927"/>
                  </a:lnTo>
                  <a:cubicBezTo>
                    <a:pt x="134" y="2061"/>
                    <a:pt x="34" y="2228"/>
                    <a:pt x="1" y="2428"/>
                  </a:cubicBezTo>
                  <a:cubicBezTo>
                    <a:pt x="1" y="2566"/>
                    <a:pt x="64" y="2640"/>
                    <a:pt x="158" y="2640"/>
                  </a:cubicBezTo>
                  <a:cubicBezTo>
                    <a:pt x="201" y="2640"/>
                    <a:pt x="249" y="2625"/>
                    <a:pt x="301" y="2595"/>
                  </a:cubicBezTo>
                  <a:lnTo>
                    <a:pt x="3603" y="693"/>
                  </a:lnTo>
                  <a:cubicBezTo>
                    <a:pt x="3770" y="593"/>
                    <a:pt x="3870" y="393"/>
                    <a:pt x="3903" y="193"/>
                  </a:cubicBezTo>
                  <a:cubicBezTo>
                    <a:pt x="3903" y="69"/>
                    <a:pt x="3830" y="0"/>
                    <a:pt x="372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2"/>
            <p:cNvSpPr/>
            <p:nvPr/>
          </p:nvSpPr>
          <p:spPr>
            <a:xfrm>
              <a:off x="3727000" y="3055275"/>
              <a:ext cx="386475" cy="249225"/>
            </a:xfrm>
            <a:custGeom>
              <a:rect b="b" l="l" r="r" t="t"/>
              <a:pathLst>
                <a:path extrusionOk="0" h="9969" w="15459">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2"/>
            <p:cNvSpPr/>
            <p:nvPr/>
          </p:nvSpPr>
          <p:spPr>
            <a:xfrm>
              <a:off x="3727000" y="3055275"/>
              <a:ext cx="386475" cy="249225"/>
            </a:xfrm>
            <a:custGeom>
              <a:rect b="b" l="l" r="r" t="t"/>
              <a:pathLst>
                <a:path extrusionOk="0" h="9969" w="15459">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2"/>
            <p:cNvSpPr/>
            <p:nvPr/>
          </p:nvSpPr>
          <p:spPr>
            <a:xfrm>
              <a:off x="3732000" y="3135175"/>
              <a:ext cx="31725" cy="73425"/>
            </a:xfrm>
            <a:custGeom>
              <a:rect b="b" l="l" r="r" t="t"/>
              <a:pathLst>
                <a:path extrusionOk="0" h="2937" w="1269">
                  <a:moveTo>
                    <a:pt x="768" y="401"/>
                  </a:moveTo>
                  <a:cubicBezTo>
                    <a:pt x="835" y="401"/>
                    <a:pt x="868" y="435"/>
                    <a:pt x="901" y="468"/>
                  </a:cubicBezTo>
                  <a:cubicBezTo>
                    <a:pt x="935" y="468"/>
                    <a:pt x="968" y="535"/>
                    <a:pt x="968" y="568"/>
                  </a:cubicBezTo>
                  <a:cubicBezTo>
                    <a:pt x="1001" y="635"/>
                    <a:pt x="1001" y="701"/>
                    <a:pt x="1001" y="768"/>
                  </a:cubicBezTo>
                  <a:cubicBezTo>
                    <a:pt x="1001" y="868"/>
                    <a:pt x="1001" y="935"/>
                    <a:pt x="968" y="1035"/>
                  </a:cubicBezTo>
                  <a:cubicBezTo>
                    <a:pt x="968" y="1102"/>
                    <a:pt x="935" y="1168"/>
                    <a:pt x="901" y="1235"/>
                  </a:cubicBezTo>
                  <a:cubicBezTo>
                    <a:pt x="868" y="1302"/>
                    <a:pt x="835" y="1369"/>
                    <a:pt x="768" y="1435"/>
                  </a:cubicBezTo>
                  <a:cubicBezTo>
                    <a:pt x="734" y="1502"/>
                    <a:pt x="668" y="1535"/>
                    <a:pt x="634" y="1569"/>
                  </a:cubicBezTo>
                  <a:cubicBezTo>
                    <a:pt x="568" y="1602"/>
                    <a:pt x="534" y="1602"/>
                    <a:pt x="468" y="1602"/>
                  </a:cubicBezTo>
                  <a:cubicBezTo>
                    <a:pt x="434" y="1602"/>
                    <a:pt x="368" y="1602"/>
                    <a:pt x="334" y="1569"/>
                  </a:cubicBezTo>
                  <a:cubicBezTo>
                    <a:pt x="301" y="1535"/>
                    <a:pt x="267" y="1502"/>
                    <a:pt x="267" y="1435"/>
                  </a:cubicBezTo>
                  <a:cubicBezTo>
                    <a:pt x="234" y="1369"/>
                    <a:pt x="234" y="1302"/>
                    <a:pt x="234" y="1235"/>
                  </a:cubicBezTo>
                  <a:cubicBezTo>
                    <a:pt x="234" y="1068"/>
                    <a:pt x="267" y="902"/>
                    <a:pt x="334" y="768"/>
                  </a:cubicBezTo>
                  <a:cubicBezTo>
                    <a:pt x="368" y="701"/>
                    <a:pt x="401" y="635"/>
                    <a:pt x="468" y="601"/>
                  </a:cubicBezTo>
                  <a:cubicBezTo>
                    <a:pt x="501" y="535"/>
                    <a:pt x="568" y="501"/>
                    <a:pt x="634" y="468"/>
                  </a:cubicBezTo>
                  <a:cubicBezTo>
                    <a:pt x="668" y="435"/>
                    <a:pt x="734" y="401"/>
                    <a:pt x="768" y="401"/>
                  </a:cubicBezTo>
                  <a:close/>
                  <a:moveTo>
                    <a:pt x="901" y="1"/>
                  </a:moveTo>
                  <a:cubicBezTo>
                    <a:pt x="801" y="1"/>
                    <a:pt x="701" y="34"/>
                    <a:pt x="634" y="101"/>
                  </a:cubicBezTo>
                  <a:cubicBezTo>
                    <a:pt x="534" y="134"/>
                    <a:pt x="468" y="201"/>
                    <a:pt x="401" y="301"/>
                  </a:cubicBezTo>
                  <a:cubicBezTo>
                    <a:pt x="334" y="401"/>
                    <a:pt x="267" y="501"/>
                    <a:pt x="201" y="601"/>
                  </a:cubicBezTo>
                  <a:cubicBezTo>
                    <a:pt x="134" y="701"/>
                    <a:pt x="101" y="835"/>
                    <a:pt x="67" y="968"/>
                  </a:cubicBezTo>
                  <a:cubicBezTo>
                    <a:pt x="34" y="1102"/>
                    <a:pt x="1" y="1202"/>
                    <a:pt x="1" y="1335"/>
                  </a:cubicBezTo>
                  <a:cubicBezTo>
                    <a:pt x="1" y="1469"/>
                    <a:pt x="34" y="1602"/>
                    <a:pt x="67" y="1702"/>
                  </a:cubicBezTo>
                  <a:cubicBezTo>
                    <a:pt x="101" y="1769"/>
                    <a:pt x="134" y="1836"/>
                    <a:pt x="201" y="1902"/>
                  </a:cubicBezTo>
                  <a:cubicBezTo>
                    <a:pt x="234" y="1936"/>
                    <a:pt x="301" y="1936"/>
                    <a:pt x="401" y="1936"/>
                  </a:cubicBezTo>
                  <a:cubicBezTo>
                    <a:pt x="468" y="1936"/>
                    <a:pt x="534" y="1902"/>
                    <a:pt x="601" y="1869"/>
                  </a:cubicBezTo>
                  <a:lnTo>
                    <a:pt x="634" y="1869"/>
                  </a:lnTo>
                  <a:lnTo>
                    <a:pt x="701" y="1836"/>
                  </a:lnTo>
                  <a:lnTo>
                    <a:pt x="368" y="2836"/>
                  </a:lnTo>
                  <a:cubicBezTo>
                    <a:pt x="368" y="2836"/>
                    <a:pt x="368" y="2836"/>
                    <a:pt x="368" y="2870"/>
                  </a:cubicBezTo>
                  <a:cubicBezTo>
                    <a:pt x="368" y="2903"/>
                    <a:pt x="368" y="2936"/>
                    <a:pt x="368" y="2936"/>
                  </a:cubicBezTo>
                  <a:lnTo>
                    <a:pt x="401" y="2936"/>
                  </a:lnTo>
                  <a:lnTo>
                    <a:pt x="534" y="2870"/>
                  </a:lnTo>
                  <a:cubicBezTo>
                    <a:pt x="568" y="2836"/>
                    <a:pt x="601" y="2836"/>
                    <a:pt x="601" y="2803"/>
                  </a:cubicBezTo>
                  <a:lnTo>
                    <a:pt x="634" y="2736"/>
                  </a:lnTo>
                  <a:lnTo>
                    <a:pt x="1068" y="1435"/>
                  </a:lnTo>
                  <a:cubicBezTo>
                    <a:pt x="1101" y="1402"/>
                    <a:pt x="1101" y="1335"/>
                    <a:pt x="1135" y="1269"/>
                  </a:cubicBezTo>
                  <a:cubicBezTo>
                    <a:pt x="1168" y="1202"/>
                    <a:pt x="1201" y="1135"/>
                    <a:pt x="1201" y="1035"/>
                  </a:cubicBezTo>
                  <a:cubicBezTo>
                    <a:pt x="1235" y="968"/>
                    <a:pt x="1268" y="902"/>
                    <a:pt x="1268" y="835"/>
                  </a:cubicBezTo>
                  <a:cubicBezTo>
                    <a:pt x="1268" y="768"/>
                    <a:pt x="1268" y="701"/>
                    <a:pt x="1268" y="635"/>
                  </a:cubicBezTo>
                  <a:cubicBezTo>
                    <a:pt x="1268" y="501"/>
                    <a:pt x="1235" y="401"/>
                    <a:pt x="1201" y="301"/>
                  </a:cubicBezTo>
                  <a:cubicBezTo>
                    <a:pt x="1201" y="201"/>
                    <a:pt x="1135" y="134"/>
                    <a:pt x="1101" y="68"/>
                  </a:cubicBezTo>
                  <a:cubicBezTo>
                    <a:pt x="1035" y="34"/>
                    <a:pt x="968" y="1"/>
                    <a:pt x="9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2"/>
            <p:cNvSpPr/>
            <p:nvPr/>
          </p:nvSpPr>
          <p:spPr>
            <a:xfrm>
              <a:off x="3767850" y="3111000"/>
              <a:ext cx="31725" cy="77100"/>
            </a:xfrm>
            <a:custGeom>
              <a:rect b="b" l="l" r="r" t="t"/>
              <a:pathLst>
                <a:path extrusionOk="0" h="3084" w="1269">
                  <a:moveTo>
                    <a:pt x="1102" y="1"/>
                  </a:moveTo>
                  <a:lnTo>
                    <a:pt x="134" y="568"/>
                  </a:lnTo>
                  <a:cubicBezTo>
                    <a:pt x="101" y="568"/>
                    <a:pt x="101" y="601"/>
                    <a:pt x="68" y="634"/>
                  </a:cubicBezTo>
                  <a:cubicBezTo>
                    <a:pt x="68" y="634"/>
                    <a:pt x="68" y="668"/>
                    <a:pt x="68" y="701"/>
                  </a:cubicBezTo>
                  <a:lnTo>
                    <a:pt x="68" y="835"/>
                  </a:lnTo>
                  <a:cubicBezTo>
                    <a:pt x="68" y="868"/>
                    <a:pt x="68" y="868"/>
                    <a:pt x="68" y="901"/>
                  </a:cubicBezTo>
                  <a:lnTo>
                    <a:pt x="134" y="901"/>
                  </a:lnTo>
                  <a:lnTo>
                    <a:pt x="835" y="501"/>
                  </a:lnTo>
                  <a:lnTo>
                    <a:pt x="835" y="501"/>
                  </a:lnTo>
                  <a:lnTo>
                    <a:pt x="401" y="1502"/>
                  </a:lnTo>
                  <a:lnTo>
                    <a:pt x="368" y="1568"/>
                  </a:lnTo>
                  <a:cubicBezTo>
                    <a:pt x="368" y="1568"/>
                    <a:pt x="368" y="1602"/>
                    <a:pt x="368" y="1635"/>
                  </a:cubicBezTo>
                  <a:lnTo>
                    <a:pt x="368" y="1769"/>
                  </a:lnTo>
                  <a:cubicBezTo>
                    <a:pt x="368" y="1769"/>
                    <a:pt x="368" y="1802"/>
                    <a:pt x="368" y="1835"/>
                  </a:cubicBezTo>
                  <a:lnTo>
                    <a:pt x="401" y="1835"/>
                  </a:lnTo>
                  <a:lnTo>
                    <a:pt x="635" y="1702"/>
                  </a:lnTo>
                  <a:cubicBezTo>
                    <a:pt x="668" y="1668"/>
                    <a:pt x="735" y="1635"/>
                    <a:pt x="768" y="1635"/>
                  </a:cubicBezTo>
                  <a:lnTo>
                    <a:pt x="902" y="1635"/>
                  </a:lnTo>
                  <a:cubicBezTo>
                    <a:pt x="935" y="1668"/>
                    <a:pt x="968" y="1702"/>
                    <a:pt x="968" y="1735"/>
                  </a:cubicBezTo>
                  <a:cubicBezTo>
                    <a:pt x="1002" y="1802"/>
                    <a:pt x="1002" y="1869"/>
                    <a:pt x="1002" y="1935"/>
                  </a:cubicBezTo>
                  <a:cubicBezTo>
                    <a:pt x="1002" y="2002"/>
                    <a:pt x="1002" y="2069"/>
                    <a:pt x="968" y="2169"/>
                  </a:cubicBezTo>
                  <a:cubicBezTo>
                    <a:pt x="968" y="2236"/>
                    <a:pt x="935" y="2302"/>
                    <a:pt x="902" y="2369"/>
                  </a:cubicBezTo>
                  <a:cubicBezTo>
                    <a:pt x="868" y="2402"/>
                    <a:pt x="802" y="2469"/>
                    <a:pt x="768" y="2502"/>
                  </a:cubicBezTo>
                  <a:cubicBezTo>
                    <a:pt x="735" y="2569"/>
                    <a:pt x="668" y="2602"/>
                    <a:pt x="635" y="2636"/>
                  </a:cubicBezTo>
                  <a:cubicBezTo>
                    <a:pt x="568" y="2669"/>
                    <a:pt x="501" y="2703"/>
                    <a:pt x="435" y="2703"/>
                  </a:cubicBezTo>
                  <a:lnTo>
                    <a:pt x="335" y="2703"/>
                  </a:lnTo>
                  <a:cubicBezTo>
                    <a:pt x="301" y="2703"/>
                    <a:pt x="268" y="2669"/>
                    <a:pt x="268" y="2636"/>
                  </a:cubicBezTo>
                  <a:cubicBezTo>
                    <a:pt x="234" y="2602"/>
                    <a:pt x="234" y="2569"/>
                    <a:pt x="201" y="2536"/>
                  </a:cubicBezTo>
                  <a:cubicBezTo>
                    <a:pt x="201" y="2502"/>
                    <a:pt x="201" y="2502"/>
                    <a:pt x="201" y="2502"/>
                  </a:cubicBezTo>
                  <a:lnTo>
                    <a:pt x="168" y="2502"/>
                  </a:lnTo>
                  <a:lnTo>
                    <a:pt x="34" y="2569"/>
                  </a:lnTo>
                  <a:cubicBezTo>
                    <a:pt x="34" y="2569"/>
                    <a:pt x="1" y="2569"/>
                    <a:pt x="1" y="2602"/>
                  </a:cubicBezTo>
                  <a:cubicBezTo>
                    <a:pt x="1" y="2636"/>
                    <a:pt x="1" y="2636"/>
                    <a:pt x="1" y="2669"/>
                  </a:cubicBezTo>
                  <a:cubicBezTo>
                    <a:pt x="1" y="2736"/>
                    <a:pt x="1" y="2836"/>
                    <a:pt x="34" y="2903"/>
                  </a:cubicBezTo>
                  <a:cubicBezTo>
                    <a:pt x="68" y="2936"/>
                    <a:pt x="101" y="3003"/>
                    <a:pt x="168" y="3036"/>
                  </a:cubicBezTo>
                  <a:cubicBezTo>
                    <a:pt x="215" y="3060"/>
                    <a:pt x="262" y="3083"/>
                    <a:pt x="309" y="3083"/>
                  </a:cubicBezTo>
                  <a:cubicBezTo>
                    <a:pt x="329" y="3083"/>
                    <a:pt x="348" y="3079"/>
                    <a:pt x="368" y="3069"/>
                  </a:cubicBezTo>
                  <a:cubicBezTo>
                    <a:pt x="468" y="3069"/>
                    <a:pt x="568" y="3036"/>
                    <a:pt x="635" y="2969"/>
                  </a:cubicBezTo>
                  <a:cubicBezTo>
                    <a:pt x="735" y="2936"/>
                    <a:pt x="802" y="2869"/>
                    <a:pt x="868" y="2769"/>
                  </a:cubicBezTo>
                  <a:cubicBezTo>
                    <a:pt x="968" y="2703"/>
                    <a:pt x="1035" y="2602"/>
                    <a:pt x="1068" y="2502"/>
                  </a:cubicBezTo>
                  <a:cubicBezTo>
                    <a:pt x="1135" y="2402"/>
                    <a:pt x="1168" y="2302"/>
                    <a:pt x="1202" y="2169"/>
                  </a:cubicBezTo>
                  <a:cubicBezTo>
                    <a:pt x="1235" y="2035"/>
                    <a:pt x="1269" y="1902"/>
                    <a:pt x="1269" y="1802"/>
                  </a:cubicBezTo>
                  <a:cubicBezTo>
                    <a:pt x="1269" y="1702"/>
                    <a:pt x="1235" y="1602"/>
                    <a:pt x="1235" y="1502"/>
                  </a:cubicBezTo>
                  <a:cubicBezTo>
                    <a:pt x="1202" y="1435"/>
                    <a:pt x="1168" y="1368"/>
                    <a:pt x="1102" y="1302"/>
                  </a:cubicBezTo>
                  <a:cubicBezTo>
                    <a:pt x="1068" y="1268"/>
                    <a:pt x="1002" y="1268"/>
                    <a:pt x="935" y="1268"/>
                  </a:cubicBezTo>
                  <a:cubicBezTo>
                    <a:pt x="835" y="1268"/>
                    <a:pt x="768" y="1302"/>
                    <a:pt x="701" y="1335"/>
                  </a:cubicBezTo>
                  <a:lnTo>
                    <a:pt x="1135" y="334"/>
                  </a:lnTo>
                  <a:cubicBezTo>
                    <a:pt x="1168" y="334"/>
                    <a:pt x="1168" y="301"/>
                    <a:pt x="1168" y="267"/>
                  </a:cubicBezTo>
                  <a:cubicBezTo>
                    <a:pt x="1168" y="234"/>
                    <a:pt x="1168" y="201"/>
                    <a:pt x="1168" y="201"/>
                  </a:cubicBezTo>
                  <a:lnTo>
                    <a:pt x="1168" y="67"/>
                  </a:lnTo>
                  <a:cubicBezTo>
                    <a:pt x="1168" y="34"/>
                    <a:pt x="1168" y="1"/>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2"/>
            <p:cNvSpPr/>
            <p:nvPr/>
          </p:nvSpPr>
          <p:spPr>
            <a:xfrm>
              <a:off x="3729500" y="3124850"/>
              <a:ext cx="381125" cy="230025"/>
            </a:xfrm>
            <a:custGeom>
              <a:rect b="b" l="l" r="r" t="t"/>
              <a:pathLst>
                <a:path extrusionOk="0" h="9201" w="15245">
                  <a:moveTo>
                    <a:pt x="15091" y="0"/>
                  </a:moveTo>
                  <a:cubicBezTo>
                    <a:pt x="15048" y="0"/>
                    <a:pt x="14998" y="15"/>
                    <a:pt x="14945" y="47"/>
                  </a:cubicBezTo>
                  <a:lnTo>
                    <a:pt x="301" y="8520"/>
                  </a:lnTo>
                  <a:cubicBezTo>
                    <a:pt x="134" y="8620"/>
                    <a:pt x="34" y="8820"/>
                    <a:pt x="1" y="9020"/>
                  </a:cubicBezTo>
                  <a:cubicBezTo>
                    <a:pt x="1" y="9133"/>
                    <a:pt x="62" y="9201"/>
                    <a:pt x="154" y="9201"/>
                  </a:cubicBezTo>
                  <a:cubicBezTo>
                    <a:pt x="197" y="9201"/>
                    <a:pt x="247" y="9186"/>
                    <a:pt x="301" y="9154"/>
                  </a:cubicBezTo>
                  <a:lnTo>
                    <a:pt x="14945" y="681"/>
                  </a:lnTo>
                  <a:cubicBezTo>
                    <a:pt x="15111" y="581"/>
                    <a:pt x="15245" y="381"/>
                    <a:pt x="15245" y="180"/>
                  </a:cubicBezTo>
                  <a:cubicBezTo>
                    <a:pt x="15245" y="67"/>
                    <a:pt x="15183" y="0"/>
                    <a:pt x="1509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2"/>
            <p:cNvSpPr/>
            <p:nvPr/>
          </p:nvSpPr>
          <p:spPr>
            <a:xfrm>
              <a:off x="3729500" y="3044775"/>
              <a:ext cx="97600" cy="65750"/>
            </a:xfrm>
            <a:custGeom>
              <a:rect b="b" l="l" r="r" t="t"/>
              <a:pathLst>
                <a:path extrusionOk="0" h="2630" w="3904">
                  <a:moveTo>
                    <a:pt x="3750" y="1"/>
                  </a:moveTo>
                  <a:cubicBezTo>
                    <a:pt x="3707" y="1"/>
                    <a:pt x="3657" y="16"/>
                    <a:pt x="3603" y="48"/>
                  </a:cubicBezTo>
                  <a:lnTo>
                    <a:pt x="301" y="1949"/>
                  </a:lnTo>
                  <a:cubicBezTo>
                    <a:pt x="134" y="2049"/>
                    <a:pt x="34" y="2249"/>
                    <a:pt x="1" y="2449"/>
                  </a:cubicBezTo>
                  <a:cubicBezTo>
                    <a:pt x="1" y="2563"/>
                    <a:pt x="62" y="2630"/>
                    <a:pt x="154" y="2630"/>
                  </a:cubicBezTo>
                  <a:cubicBezTo>
                    <a:pt x="197" y="2630"/>
                    <a:pt x="247" y="2615"/>
                    <a:pt x="301" y="2583"/>
                  </a:cubicBezTo>
                  <a:lnTo>
                    <a:pt x="3603" y="682"/>
                  </a:lnTo>
                  <a:cubicBezTo>
                    <a:pt x="3770" y="581"/>
                    <a:pt x="3870" y="415"/>
                    <a:pt x="3903" y="181"/>
                  </a:cubicBezTo>
                  <a:cubicBezTo>
                    <a:pt x="3903" y="68"/>
                    <a:pt x="3842" y="1"/>
                    <a:pt x="375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2"/>
            <p:cNvSpPr/>
            <p:nvPr/>
          </p:nvSpPr>
          <p:spPr>
            <a:xfrm>
              <a:off x="4279900" y="2526750"/>
              <a:ext cx="48375" cy="134800"/>
            </a:xfrm>
            <a:custGeom>
              <a:rect b="b" l="l" r="r" t="t"/>
              <a:pathLst>
                <a:path extrusionOk="0" h="5392" w="1935">
                  <a:moveTo>
                    <a:pt x="1109" y="1"/>
                  </a:moveTo>
                  <a:cubicBezTo>
                    <a:pt x="718" y="1"/>
                    <a:pt x="331" y="121"/>
                    <a:pt x="0" y="354"/>
                  </a:cubicBezTo>
                  <a:lnTo>
                    <a:pt x="0" y="5391"/>
                  </a:lnTo>
                  <a:lnTo>
                    <a:pt x="1935" y="187"/>
                  </a:lnTo>
                  <a:cubicBezTo>
                    <a:pt x="1671" y="62"/>
                    <a:pt x="1389" y="1"/>
                    <a:pt x="110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2"/>
            <p:cNvSpPr/>
            <p:nvPr/>
          </p:nvSpPr>
          <p:spPr>
            <a:xfrm>
              <a:off x="4231525" y="2535600"/>
              <a:ext cx="48400" cy="126775"/>
            </a:xfrm>
            <a:custGeom>
              <a:rect b="b" l="l" r="r" t="t"/>
              <a:pathLst>
                <a:path extrusionOk="0" h="5071" w="1936">
                  <a:moveTo>
                    <a:pt x="1935" y="0"/>
                  </a:moveTo>
                  <a:cubicBezTo>
                    <a:pt x="1135" y="500"/>
                    <a:pt x="468" y="1234"/>
                    <a:pt x="1" y="2068"/>
                  </a:cubicBezTo>
                  <a:lnTo>
                    <a:pt x="1935" y="5070"/>
                  </a:lnTo>
                  <a:lnTo>
                    <a:pt x="19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2"/>
            <p:cNvSpPr/>
            <p:nvPr/>
          </p:nvSpPr>
          <p:spPr>
            <a:xfrm>
              <a:off x="4201500" y="2587300"/>
              <a:ext cx="78425" cy="80900"/>
            </a:xfrm>
            <a:custGeom>
              <a:rect b="b" l="l" r="r" t="t"/>
              <a:pathLst>
                <a:path extrusionOk="0" h="3236" w="3137">
                  <a:moveTo>
                    <a:pt x="1202" y="0"/>
                  </a:moveTo>
                  <a:cubicBezTo>
                    <a:pt x="634" y="1001"/>
                    <a:pt x="234" y="2102"/>
                    <a:pt x="1" y="3236"/>
                  </a:cubicBezTo>
                  <a:lnTo>
                    <a:pt x="3136" y="3002"/>
                  </a:lnTo>
                  <a:lnTo>
                    <a:pt x="12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2"/>
            <p:cNvSpPr/>
            <p:nvPr/>
          </p:nvSpPr>
          <p:spPr>
            <a:xfrm>
              <a:off x="4201500" y="2535600"/>
              <a:ext cx="78425" cy="132600"/>
            </a:xfrm>
            <a:custGeom>
              <a:rect b="b" l="l" r="r" t="t"/>
              <a:pathLst>
                <a:path extrusionOk="0" h="5304" w="3137">
                  <a:moveTo>
                    <a:pt x="3136" y="0"/>
                  </a:moveTo>
                  <a:cubicBezTo>
                    <a:pt x="2336" y="500"/>
                    <a:pt x="1669" y="1234"/>
                    <a:pt x="1202" y="2068"/>
                  </a:cubicBezTo>
                  <a:cubicBezTo>
                    <a:pt x="634" y="3069"/>
                    <a:pt x="234" y="4170"/>
                    <a:pt x="1" y="5304"/>
                  </a:cubicBezTo>
                  <a:lnTo>
                    <a:pt x="3136" y="5070"/>
                  </a:lnTo>
                  <a:lnTo>
                    <a:pt x="31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2"/>
            <p:cNvSpPr/>
            <p:nvPr/>
          </p:nvSpPr>
          <p:spPr>
            <a:xfrm>
              <a:off x="4279900" y="2531425"/>
              <a:ext cx="77575" cy="130125"/>
            </a:xfrm>
            <a:custGeom>
              <a:rect b="b" l="l" r="r" t="t"/>
              <a:pathLst>
                <a:path extrusionOk="0" h="5205" w="3103">
                  <a:moveTo>
                    <a:pt x="1935" y="0"/>
                  </a:moveTo>
                  <a:lnTo>
                    <a:pt x="0" y="5204"/>
                  </a:lnTo>
                  <a:lnTo>
                    <a:pt x="3102" y="1835"/>
                  </a:lnTo>
                  <a:cubicBezTo>
                    <a:pt x="3002" y="1068"/>
                    <a:pt x="2569" y="401"/>
                    <a:pt x="193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2"/>
            <p:cNvSpPr/>
            <p:nvPr/>
          </p:nvSpPr>
          <p:spPr>
            <a:xfrm>
              <a:off x="4197325" y="2661525"/>
              <a:ext cx="82600" cy="85075"/>
            </a:xfrm>
            <a:custGeom>
              <a:rect b="b" l="l" r="r" t="t"/>
              <a:pathLst>
                <a:path extrusionOk="0" h="3403" w="3304">
                  <a:moveTo>
                    <a:pt x="3303" y="0"/>
                  </a:moveTo>
                  <a:lnTo>
                    <a:pt x="168" y="234"/>
                  </a:lnTo>
                  <a:cubicBezTo>
                    <a:pt x="68" y="801"/>
                    <a:pt x="34" y="1368"/>
                    <a:pt x="34" y="1901"/>
                  </a:cubicBezTo>
                  <a:cubicBezTo>
                    <a:pt x="1" y="2402"/>
                    <a:pt x="68" y="2902"/>
                    <a:pt x="168" y="3402"/>
                  </a:cubicBezTo>
                  <a:lnTo>
                    <a:pt x="3303"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2"/>
            <p:cNvSpPr/>
            <p:nvPr/>
          </p:nvSpPr>
          <p:spPr>
            <a:xfrm>
              <a:off x="4279900" y="2655675"/>
              <a:ext cx="78400" cy="80925"/>
            </a:xfrm>
            <a:custGeom>
              <a:rect b="b" l="l" r="r" t="t"/>
              <a:pathLst>
                <a:path extrusionOk="0" h="3237" w="3136">
                  <a:moveTo>
                    <a:pt x="3136" y="1"/>
                  </a:moveTo>
                  <a:lnTo>
                    <a:pt x="0" y="267"/>
                  </a:lnTo>
                  <a:lnTo>
                    <a:pt x="1935" y="3236"/>
                  </a:lnTo>
                  <a:cubicBezTo>
                    <a:pt x="2502" y="2235"/>
                    <a:pt x="2902" y="1135"/>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2"/>
            <p:cNvSpPr/>
            <p:nvPr/>
          </p:nvSpPr>
          <p:spPr>
            <a:xfrm>
              <a:off x="4231525" y="2662350"/>
              <a:ext cx="48400" cy="134775"/>
            </a:xfrm>
            <a:custGeom>
              <a:rect b="b" l="l" r="r" t="t"/>
              <a:pathLst>
                <a:path extrusionOk="0" h="5391" w="1936">
                  <a:moveTo>
                    <a:pt x="1935" y="0"/>
                  </a:moveTo>
                  <a:lnTo>
                    <a:pt x="1" y="5204"/>
                  </a:lnTo>
                  <a:cubicBezTo>
                    <a:pt x="265" y="5329"/>
                    <a:pt x="547" y="5391"/>
                    <a:pt x="826" y="5391"/>
                  </a:cubicBezTo>
                  <a:cubicBezTo>
                    <a:pt x="1217" y="5391"/>
                    <a:pt x="1605" y="5271"/>
                    <a:pt x="1935" y="5037"/>
                  </a:cubicBezTo>
                  <a:lnTo>
                    <a:pt x="19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2"/>
            <p:cNvSpPr/>
            <p:nvPr/>
          </p:nvSpPr>
          <p:spPr>
            <a:xfrm>
              <a:off x="4201500" y="2662350"/>
              <a:ext cx="78425" cy="130125"/>
            </a:xfrm>
            <a:custGeom>
              <a:rect b="b" l="l" r="r" t="t"/>
              <a:pathLst>
                <a:path extrusionOk="0" h="5205" w="3137">
                  <a:moveTo>
                    <a:pt x="3136" y="0"/>
                  </a:moveTo>
                  <a:lnTo>
                    <a:pt x="1" y="3369"/>
                  </a:lnTo>
                  <a:cubicBezTo>
                    <a:pt x="134" y="4103"/>
                    <a:pt x="568" y="4770"/>
                    <a:pt x="1202" y="5204"/>
                  </a:cubicBezTo>
                  <a:lnTo>
                    <a:pt x="3136"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2"/>
            <p:cNvSpPr/>
            <p:nvPr/>
          </p:nvSpPr>
          <p:spPr>
            <a:xfrm>
              <a:off x="4279900" y="2578125"/>
              <a:ext cx="82575" cy="84250"/>
            </a:xfrm>
            <a:custGeom>
              <a:rect b="b" l="l" r="r" t="t"/>
              <a:pathLst>
                <a:path extrusionOk="0" h="3370" w="3303">
                  <a:moveTo>
                    <a:pt x="3136" y="0"/>
                  </a:moveTo>
                  <a:lnTo>
                    <a:pt x="0" y="3369"/>
                  </a:lnTo>
                  <a:lnTo>
                    <a:pt x="3136" y="3136"/>
                  </a:lnTo>
                  <a:cubicBezTo>
                    <a:pt x="3236" y="2569"/>
                    <a:pt x="3303" y="2002"/>
                    <a:pt x="3303" y="1468"/>
                  </a:cubicBezTo>
                  <a:cubicBezTo>
                    <a:pt x="3303" y="968"/>
                    <a:pt x="3236" y="467"/>
                    <a:pt x="313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2"/>
            <p:cNvSpPr/>
            <p:nvPr/>
          </p:nvSpPr>
          <p:spPr>
            <a:xfrm>
              <a:off x="4279900" y="2662350"/>
              <a:ext cx="48375" cy="125950"/>
            </a:xfrm>
            <a:custGeom>
              <a:rect b="b" l="l" r="r" t="t"/>
              <a:pathLst>
                <a:path extrusionOk="0" h="5038" w="1935">
                  <a:moveTo>
                    <a:pt x="0" y="0"/>
                  </a:moveTo>
                  <a:lnTo>
                    <a:pt x="0" y="5037"/>
                  </a:lnTo>
                  <a:cubicBezTo>
                    <a:pt x="801" y="4537"/>
                    <a:pt x="1468" y="3803"/>
                    <a:pt x="1935" y="2969"/>
                  </a:cubicBezTo>
                  <a:lnTo>
                    <a:pt x="0"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2"/>
            <p:cNvSpPr/>
            <p:nvPr/>
          </p:nvSpPr>
          <p:spPr>
            <a:xfrm>
              <a:off x="4231525" y="2804600"/>
              <a:ext cx="96750" cy="65775"/>
            </a:xfrm>
            <a:custGeom>
              <a:rect b="b" l="l" r="r" t="t"/>
              <a:pathLst>
                <a:path extrusionOk="0" h="2631" w="3870">
                  <a:moveTo>
                    <a:pt x="3717" y="1"/>
                  </a:moveTo>
                  <a:cubicBezTo>
                    <a:pt x="3673" y="1"/>
                    <a:pt x="3623" y="16"/>
                    <a:pt x="3570" y="48"/>
                  </a:cubicBezTo>
                  <a:lnTo>
                    <a:pt x="301" y="1949"/>
                  </a:lnTo>
                  <a:cubicBezTo>
                    <a:pt x="134" y="2049"/>
                    <a:pt x="1" y="2216"/>
                    <a:pt x="1" y="2450"/>
                  </a:cubicBezTo>
                  <a:cubicBezTo>
                    <a:pt x="1" y="2563"/>
                    <a:pt x="62" y="2630"/>
                    <a:pt x="154" y="2630"/>
                  </a:cubicBezTo>
                  <a:cubicBezTo>
                    <a:pt x="197" y="2630"/>
                    <a:pt x="247" y="2615"/>
                    <a:pt x="301" y="2583"/>
                  </a:cubicBezTo>
                  <a:lnTo>
                    <a:pt x="3570" y="682"/>
                  </a:lnTo>
                  <a:cubicBezTo>
                    <a:pt x="3737" y="582"/>
                    <a:pt x="3870" y="381"/>
                    <a:pt x="3870" y="181"/>
                  </a:cubicBezTo>
                  <a:cubicBezTo>
                    <a:pt x="3870" y="68"/>
                    <a:pt x="3808" y="1"/>
                    <a:pt x="371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2"/>
            <p:cNvSpPr/>
            <p:nvPr/>
          </p:nvSpPr>
          <p:spPr>
            <a:xfrm>
              <a:off x="4213175" y="2843000"/>
              <a:ext cx="133450" cy="87375"/>
            </a:xfrm>
            <a:custGeom>
              <a:rect b="b" l="l" r="r" t="t"/>
              <a:pathLst>
                <a:path extrusionOk="0" h="3495" w="5338">
                  <a:moveTo>
                    <a:pt x="5180" y="0"/>
                  </a:moveTo>
                  <a:cubicBezTo>
                    <a:pt x="5138" y="0"/>
                    <a:pt x="5089" y="15"/>
                    <a:pt x="5038" y="46"/>
                  </a:cubicBezTo>
                  <a:lnTo>
                    <a:pt x="301" y="2782"/>
                  </a:lnTo>
                  <a:cubicBezTo>
                    <a:pt x="134" y="2882"/>
                    <a:pt x="34" y="3082"/>
                    <a:pt x="1" y="3282"/>
                  </a:cubicBezTo>
                  <a:cubicBezTo>
                    <a:pt x="1" y="3420"/>
                    <a:pt x="64" y="3495"/>
                    <a:pt x="159" y="3495"/>
                  </a:cubicBezTo>
                  <a:cubicBezTo>
                    <a:pt x="201" y="3495"/>
                    <a:pt x="249" y="3480"/>
                    <a:pt x="301" y="3449"/>
                  </a:cubicBezTo>
                  <a:lnTo>
                    <a:pt x="5038" y="713"/>
                  </a:lnTo>
                  <a:cubicBezTo>
                    <a:pt x="5204" y="580"/>
                    <a:pt x="5338" y="413"/>
                    <a:pt x="5338" y="213"/>
                  </a:cubicBezTo>
                  <a:cubicBezTo>
                    <a:pt x="5338" y="75"/>
                    <a:pt x="5274" y="0"/>
                    <a:pt x="518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2"/>
            <p:cNvSpPr/>
            <p:nvPr/>
          </p:nvSpPr>
          <p:spPr>
            <a:xfrm>
              <a:off x="4213175" y="2891875"/>
              <a:ext cx="133450" cy="86900"/>
            </a:xfrm>
            <a:custGeom>
              <a:rect b="b" l="l" r="r" t="t"/>
              <a:pathLst>
                <a:path extrusionOk="0" h="3476" w="5338">
                  <a:moveTo>
                    <a:pt x="5158" y="0"/>
                  </a:moveTo>
                  <a:cubicBezTo>
                    <a:pt x="5122" y="0"/>
                    <a:pt x="5081" y="9"/>
                    <a:pt x="5038" y="26"/>
                  </a:cubicBezTo>
                  <a:lnTo>
                    <a:pt x="301" y="2795"/>
                  </a:lnTo>
                  <a:cubicBezTo>
                    <a:pt x="134" y="2895"/>
                    <a:pt x="34" y="3095"/>
                    <a:pt x="1" y="3295"/>
                  </a:cubicBezTo>
                  <a:cubicBezTo>
                    <a:pt x="1" y="3408"/>
                    <a:pt x="62" y="3475"/>
                    <a:pt x="154" y="3475"/>
                  </a:cubicBezTo>
                  <a:cubicBezTo>
                    <a:pt x="197" y="3475"/>
                    <a:pt x="247" y="3461"/>
                    <a:pt x="301" y="3428"/>
                  </a:cubicBezTo>
                  <a:lnTo>
                    <a:pt x="5038" y="693"/>
                  </a:lnTo>
                  <a:cubicBezTo>
                    <a:pt x="5204" y="593"/>
                    <a:pt x="5338" y="393"/>
                    <a:pt x="5338" y="193"/>
                  </a:cubicBezTo>
                  <a:cubicBezTo>
                    <a:pt x="5338" y="69"/>
                    <a:pt x="5264" y="0"/>
                    <a:pt x="515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2"/>
            <p:cNvSpPr/>
            <p:nvPr/>
          </p:nvSpPr>
          <p:spPr>
            <a:xfrm>
              <a:off x="4213175" y="2941375"/>
              <a:ext cx="133450" cy="86900"/>
            </a:xfrm>
            <a:custGeom>
              <a:rect b="b" l="l" r="r" t="t"/>
              <a:pathLst>
                <a:path extrusionOk="0" h="3476" w="5338">
                  <a:moveTo>
                    <a:pt x="5184" y="0"/>
                  </a:moveTo>
                  <a:cubicBezTo>
                    <a:pt x="5141" y="0"/>
                    <a:pt x="5091" y="15"/>
                    <a:pt x="5038" y="47"/>
                  </a:cubicBezTo>
                  <a:lnTo>
                    <a:pt x="301" y="2783"/>
                  </a:lnTo>
                  <a:cubicBezTo>
                    <a:pt x="134" y="2883"/>
                    <a:pt x="34" y="3083"/>
                    <a:pt x="1" y="3283"/>
                  </a:cubicBezTo>
                  <a:cubicBezTo>
                    <a:pt x="1" y="3407"/>
                    <a:pt x="74" y="3475"/>
                    <a:pt x="180" y="3475"/>
                  </a:cubicBezTo>
                  <a:cubicBezTo>
                    <a:pt x="217" y="3475"/>
                    <a:pt x="258" y="3467"/>
                    <a:pt x="301" y="3450"/>
                  </a:cubicBezTo>
                  <a:lnTo>
                    <a:pt x="5038" y="681"/>
                  </a:lnTo>
                  <a:cubicBezTo>
                    <a:pt x="5204" y="581"/>
                    <a:pt x="5338" y="414"/>
                    <a:pt x="5338" y="181"/>
                  </a:cubicBezTo>
                  <a:cubicBezTo>
                    <a:pt x="5338" y="68"/>
                    <a:pt x="5276" y="0"/>
                    <a:pt x="518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2"/>
            <p:cNvSpPr/>
            <p:nvPr/>
          </p:nvSpPr>
          <p:spPr>
            <a:xfrm>
              <a:off x="4575950" y="2355125"/>
              <a:ext cx="48375" cy="134625"/>
            </a:xfrm>
            <a:custGeom>
              <a:rect b="b" l="l" r="r" t="t"/>
              <a:pathLst>
                <a:path extrusionOk="0" h="5385" w="1935">
                  <a:moveTo>
                    <a:pt x="1103" y="1"/>
                  </a:moveTo>
                  <a:cubicBezTo>
                    <a:pt x="725" y="1"/>
                    <a:pt x="341" y="120"/>
                    <a:pt x="0" y="348"/>
                  </a:cubicBezTo>
                  <a:lnTo>
                    <a:pt x="0" y="5384"/>
                  </a:lnTo>
                  <a:lnTo>
                    <a:pt x="1935" y="214"/>
                  </a:lnTo>
                  <a:cubicBezTo>
                    <a:pt x="1675" y="70"/>
                    <a:pt x="1391" y="1"/>
                    <a:pt x="110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2"/>
            <p:cNvSpPr/>
            <p:nvPr/>
          </p:nvSpPr>
          <p:spPr>
            <a:xfrm>
              <a:off x="4528400" y="2363800"/>
              <a:ext cx="47575" cy="125950"/>
            </a:xfrm>
            <a:custGeom>
              <a:rect b="b" l="l" r="r" t="t"/>
              <a:pathLst>
                <a:path extrusionOk="0" h="5038" w="1903">
                  <a:moveTo>
                    <a:pt x="1902" y="1"/>
                  </a:moveTo>
                  <a:cubicBezTo>
                    <a:pt x="1101" y="501"/>
                    <a:pt x="434" y="1235"/>
                    <a:pt x="1" y="2069"/>
                  </a:cubicBezTo>
                  <a:lnTo>
                    <a:pt x="1902" y="5037"/>
                  </a:lnTo>
                  <a:lnTo>
                    <a:pt x="190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2"/>
            <p:cNvSpPr/>
            <p:nvPr/>
          </p:nvSpPr>
          <p:spPr>
            <a:xfrm>
              <a:off x="4498375" y="2415500"/>
              <a:ext cx="78425" cy="80925"/>
            </a:xfrm>
            <a:custGeom>
              <a:rect b="b" l="l" r="r" t="t"/>
              <a:pathLst>
                <a:path extrusionOk="0" h="3237" w="3137">
                  <a:moveTo>
                    <a:pt x="1202" y="1"/>
                  </a:moveTo>
                  <a:cubicBezTo>
                    <a:pt x="601" y="1001"/>
                    <a:pt x="201" y="2102"/>
                    <a:pt x="1" y="3236"/>
                  </a:cubicBezTo>
                  <a:lnTo>
                    <a:pt x="3136" y="3003"/>
                  </a:lnTo>
                  <a:lnTo>
                    <a:pt x="120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2"/>
            <p:cNvSpPr/>
            <p:nvPr/>
          </p:nvSpPr>
          <p:spPr>
            <a:xfrm>
              <a:off x="4576775" y="2360475"/>
              <a:ext cx="77575" cy="130100"/>
            </a:xfrm>
            <a:custGeom>
              <a:rect b="b" l="l" r="r" t="t"/>
              <a:pathLst>
                <a:path extrusionOk="0" h="5204" w="3103">
                  <a:moveTo>
                    <a:pt x="1902" y="0"/>
                  </a:moveTo>
                  <a:lnTo>
                    <a:pt x="0" y="5204"/>
                  </a:lnTo>
                  <a:lnTo>
                    <a:pt x="3103" y="1835"/>
                  </a:lnTo>
                  <a:cubicBezTo>
                    <a:pt x="3003" y="1068"/>
                    <a:pt x="2569" y="400"/>
                    <a:pt x="190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2"/>
            <p:cNvSpPr/>
            <p:nvPr/>
          </p:nvSpPr>
          <p:spPr>
            <a:xfrm>
              <a:off x="4494225" y="2489725"/>
              <a:ext cx="82575" cy="85075"/>
            </a:xfrm>
            <a:custGeom>
              <a:rect b="b" l="l" r="r" t="t"/>
              <a:pathLst>
                <a:path extrusionOk="0" h="3403" w="3303">
                  <a:moveTo>
                    <a:pt x="3302" y="0"/>
                  </a:moveTo>
                  <a:lnTo>
                    <a:pt x="167" y="234"/>
                  </a:lnTo>
                  <a:cubicBezTo>
                    <a:pt x="67" y="801"/>
                    <a:pt x="0" y="1368"/>
                    <a:pt x="0" y="1902"/>
                  </a:cubicBezTo>
                  <a:cubicBezTo>
                    <a:pt x="0" y="2402"/>
                    <a:pt x="67" y="2903"/>
                    <a:pt x="167" y="3403"/>
                  </a:cubicBezTo>
                  <a:lnTo>
                    <a:pt x="33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2"/>
            <p:cNvSpPr/>
            <p:nvPr/>
          </p:nvSpPr>
          <p:spPr>
            <a:xfrm>
              <a:off x="4575950" y="2483875"/>
              <a:ext cx="78400" cy="80925"/>
            </a:xfrm>
            <a:custGeom>
              <a:rect b="b" l="l" r="r" t="t"/>
              <a:pathLst>
                <a:path extrusionOk="0" h="3237" w="3136">
                  <a:moveTo>
                    <a:pt x="3136" y="1"/>
                  </a:moveTo>
                  <a:lnTo>
                    <a:pt x="0" y="234"/>
                  </a:lnTo>
                  <a:lnTo>
                    <a:pt x="1935" y="3237"/>
                  </a:lnTo>
                  <a:cubicBezTo>
                    <a:pt x="2535" y="2236"/>
                    <a:pt x="2935" y="1135"/>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2"/>
            <p:cNvSpPr/>
            <p:nvPr/>
          </p:nvSpPr>
          <p:spPr>
            <a:xfrm>
              <a:off x="4528400" y="2489725"/>
              <a:ext cx="47575" cy="135625"/>
            </a:xfrm>
            <a:custGeom>
              <a:rect b="b" l="l" r="r" t="t"/>
              <a:pathLst>
                <a:path extrusionOk="0" h="5425" w="1903">
                  <a:moveTo>
                    <a:pt x="1902" y="0"/>
                  </a:moveTo>
                  <a:lnTo>
                    <a:pt x="1" y="5238"/>
                  </a:lnTo>
                  <a:cubicBezTo>
                    <a:pt x="251" y="5363"/>
                    <a:pt x="525" y="5424"/>
                    <a:pt x="800" y="5424"/>
                  </a:cubicBezTo>
                  <a:cubicBezTo>
                    <a:pt x="1184" y="5424"/>
                    <a:pt x="1571" y="5304"/>
                    <a:pt x="1902" y="5071"/>
                  </a:cubicBezTo>
                  <a:lnTo>
                    <a:pt x="19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2"/>
            <p:cNvSpPr/>
            <p:nvPr/>
          </p:nvSpPr>
          <p:spPr>
            <a:xfrm>
              <a:off x="4498375" y="2490550"/>
              <a:ext cx="78425" cy="130125"/>
            </a:xfrm>
            <a:custGeom>
              <a:rect b="b" l="l" r="r" t="t"/>
              <a:pathLst>
                <a:path extrusionOk="0" h="5205" w="3137">
                  <a:moveTo>
                    <a:pt x="3136" y="1"/>
                  </a:moveTo>
                  <a:lnTo>
                    <a:pt x="1" y="3370"/>
                  </a:lnTo>
                  <a:cubicBezTo>
                    <a:pt x="134" y="4104"/>
                    <a:pt x="568" y="4771"/>
                    <a:pt x="1202" y="5205"/>
                  </a:cubicBezTo>
                  <a:lnTo>
                    <a:pt x="3136"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2"/>
            <p:cNvSpPr/>
            <p:nvPr/>
          </p:nvSpPr>
          <p:spPr>
            <a:xfrm>
              <a:off x="4494225" y="2363800"/>
              <a:ext cx="81750" cy="256875"/>
            </a:xfrm>
            <a:custGeom>
              <a:rect b="b" l="l" r="r" t="t"/>
              <a:pathLst>
                <a:path extrusionOk="0" h="10275" w="3270">
                  <a:moveTo>
                    <a:pt x="3269" y="1"/>
                  </a:moveTo>
                  <a:cubicBezTo>
                    <a:pt x="2468" y="501"/>
                    <a:pt x="1801" y="1235"/>
                    <a:pt x="1368" y="2069"/>
                  </a:cubicBezTo>
                  <a:cubicBezTo>
                    <a:pt x="767" y="3069"/>
                    <a:pt x="367" y="4170"/>
                    <a:pt x="167" y="5304"/>
                  </a:cubicBezTo>
                  <a:cubicBezTo>
                    <a:pt x="67" y="5838"/>
                    <a:pt x="0" y="6405"/>
                    <a:pt x="0" y="6972"/>
                  </a:cubicBezTo>
                  <a:cubicBezTo>
                    <a:pt x="0" y="7473"/>
                    <a:pt x="67" y="7940"/>
                    <a:pt x="167" y="8440"/>
                  </a:cubicBezTo>
                  <a:cubicBezTo>
                    <a:pt x="300" y="9174"/>
                    <a:pt x="734" y="9841"/>
                    <a:pt x="1368" y="10275"/>
                  </a:cubicBezTo>
                  <a:lnTo>
                    <a:pt x="3269" y="5037"/>
                  </a:lnTo>
                  <a:lnTo>
                    <a:pt x="326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2"/>
            <p:cNvSpPr/>
            <p:nvPr/>
          </p:nvSpPr>
          <p:spPr>
            <a:xfrm>
              <a:off x="4575950" y="2406325"/>
              <a:ext cx="82575" cy="84250"/>
            </a:xfrm>
            <a:custGeom>
              <a:rect b="b" l="l" r="r" t="t"/>
              <a:pathLst>
                <a:path extrusionOk="0" h="3370" w="3303">
                  <a:moveTo>
                    <a:pt x="3136" y="1"/>
                  </a:moveTo>
                  <a:lnTo>
                    <a:pt x="0" y="3370"/>
                  </a:lnTo>
                  <a:lnTo>
                    <a:pt x="3136" y="3136"/>
                  </a:lnTo>
                  <a:cubicBezTo>
                    <a:pt x="3236" y="2603"/>
                    <a:pt x="3302" y="2036"/>
                    <a:pt x="3302" y="1468"/>
                  </a:cubicBezTo>
                  <a:cubicBezTo>
                    <a:pt x="3302" y="968"/>
                    <a:pt x="3269" y="468"/>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2"/>
            <p:cNvSpPr/>
            <p:nvPr/>
          </p:nvSpPr>
          <p:spPr>
            <a:xfrm>
              <a:off x="4576775" y="2489725"/>
              <a:ext cx="47550" cy="126775"/>
            </a:xfrm>
            <a:custGeom>
              <a:rect b="b" l="l" r="r" t="t"/>
              <a:pathLst>
                <a:path extrusionOk="0" h="5071" w="1902">
                  <a:moveTo>
                    <a:pt x="0" y="0"/>
                  </a:moveTo>
                  <a:lnTo>
                    <a:pt x="0" y="5071"/>
                  </a:lnTo>
                  <a:cubicBezTo>
                    <a:pt x="801" y="4570"/>
                    <a:pt x="1468" y="3837"/>
                    <a:pt x="1902" y="3003"/>
                  </a:cubicBezTo>
                  <a:lnTo>
                    <a:pt x="0"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2"/>
            <p:cNvSpPr/>
            <p:nvPr/>
          </p:nvSpPr>
          <p:spPr>
            <a:xfrm>
              <a:off x="4527575" y="2633350"/>
              <a:ext cx="97600" cy="66025"/>
            </a:xfrm>
            <a:custGeom>
              <a:rect b="b" l="l" r="r" t="t"/>
              <a:pathLst>
                <a:path extrusionOk="0" h="2641" w="3904">
                  <a:moveTo>
                    <a:pt x="3724" y="1"/>
                  </a:moveTo>
                  <a:cubicBezTo>
                    <a:pt x="3687" y="1"/>
                    <a:pt x="3646" y="9"/>
                    <a:pt x="3603" y="26"/>
                  </a:cubicBezTo>
                  <a:lnTo>
                    <a:pt x="301" y="1928"/>
                  </a:lnTo>
                  <a:cubicBezTo>
                    <a:pt x="134" y="2061"/>
                    <a:pt x="34" y="2228"/>
                    <a:pt x="0" y="2428"/>
                  </a:cubicBezTo>
                  <a:cubicBezTo>
                    <a:pt x="0" y="2566"/>
                    <a:pt x="64" y="2641"/>
                    <a:pt x="158" y="2641"/>
                  </a:cubicBezTo>
                  <a:cubicBezTo>
                    <a:pt x="200" y="2641"/>
                    <a:pt x="249" y="2626"/>
                    <a:pt x="301" y="2595"/>
                  </a:cubicBezTo>
                  <a:lnTo>
                    <a:pt x="3603" y="693"/>
                  </a:lnTo>
                  <a:cubicBezTo>
                    <a:pt x="3770" y="593"/>
                    <a:pt x="3870" y="393"/>
                    <a:pt x="3903" y="193"/>
                  </a:cubicBezTo>
                  <a:cubicBezTo>
                    <a:pt x="3903" y="69"/>
                    <a:pt x="3830" y="1"/>
                    <a:pt x="372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2"/>
            <p:cNvSpPr/>
            <p:nvPr/>
          </p:nvSpPr>
          <p:spPr>
            <a:xfrm>
              <a:off x="4510050" y="2671725"/>
              <a:ext cx="132625" cy="86900"/>
            </a:xfrm>
            <a:custGeom>
              <a:rect b="b" l="l" r="r" t="t"/>
              <a:pathLst>
                <a:path extrusionOk="0" h="3476" w="5305">
                  <a:moveTo>
                    <a:pt x="5125" y="0"/>
                  </a:moveTo>
                  <a:cubicBezTo>
                    <a:pt x="5088" y="0"/>
                    <a:pt x="5047" y="8"/>
                    <a:pt x="5004" y="26"/>
                  </a:cubicBezTo>
                  <a:lnTo>
                    <a:pt x="301" y="2794"/>
                  </a:lnTo>
                  <a:cubicBezTo>
                    <a:pt x="134" y="2894"/>
                    <a:pt x="1" y="3095"/>
                    <a:pt x="1" y="3295"/>
                  </a:cubicBezTo>
                  <a:cubicBezTo>
                    <a:pt x="1" y="3408"/>
                    <a:pt x="62" y="3475"/>
                    <a:pt x="154" y="3475"/>
                  </a:cubicBezTo>
                  <a:cubicBezTo>
                    <a:pt x="198" y="3475"/>
                    <a:pt x="248" y="3460"/>
                    <a:pt x="301" y="3428"/>
                  </a:cubicBezTo>
                  <a:lnTo>
                    <a:pt x="5004" y="693"/>
                  </a:lnTo>
                  <a:cubicBezTo>
                    <a:pt x="5205" y="593"/>
                    <a:pt x="5305" y="393"/>
                    <a:pt x="5305" y="192"/>
                  </a:cubicBezTo>
                  <a:cubicBezTo>
                    <a:pt x="5305" y="69"/>
                    <a:pt x="5231" y="0"/>
                    <a:pt x="51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2"/>
            <p:cNvSpPr/>
            <p:nvPr/>
          </p:nvSpPr>
          <p:spPr>
            <a:xfrm>
              <a:off x="4510050" y="2720925"/>
              <a:ext cx="132625" cy="86900"/>
            </a:xfrm>
            <a:custGeom>
              <a:rect b="b" l="l" r="r" t="t"/>
              <a:pathLst>
                <a:path extrusionOk="0" h="3476" w="5305">
                  <a:moveTo>
                    <a:pt x="5125" y="0"/>
                  </a:moveTo>
                  <a:cubicBezTo>
                    <a:pt x="5088" y="0"/>
                    <a:pt x="5047" y="9"/>
                    <a:pt x="5004" y="26"/>
                  </a:cubicBezTo>
                  <a:lnTo>
                    <a:pt x="301" y="2794"/>
                  </a:lnTo>
                  <a:cubicBezTo>
                    <a:pt x="134" y="2894"/>
                    <a:pt x="1" y="3061"/>
                    <a:pt x="1" y="3295"/>
                  </a:cubicBezTo>
                  <a:cubicBezTo>
                    <a:pt x="1" y="3408"/>
                    <a:pt x="62" y="3475"/>
                    <a:pt x="154" y="3475"/>
                  </a:cubicBezTo>
                  <a:cubicBezTo>
                    <a:pt x="198" y="3475"/>
                    <a:pt x="248" y="3460"/>
                    <a:pt x="301" y="3428"/>
                  </a:cubicBezTo>
                  <a:lnTo>
                    <a:pt x="5004" y="693"/>
                  </a:lnTo>
                  <a:cubicBezTo>
                    <a:pt x="5205" y="593"/>
                    <a:pt x="5305" y="393"/>
                    <a:pt x="5305" y="193"/>
                  </a:cubicBezTo>
                  <a:cubicBezTo>
                    <a:pt x="5305" y="69"/>
                    <a:pt x="5231" y="0"/>
                    <a:pt x="51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2"/>
            <p:cNvSpPr/>
            <p:nvPr/>
          </p:nvSpPr>
          <p:spPr>
            <a:xfrm>
              <a:off x="4510050" y="2770425"/>
              <a:ext cx="132625" cy="86600"/>
            </a:xfrm>
            <a:custGeom>
              <a:rect b="b" l="l" r="r" t="t"/>
              <a:pathLst>
                <a:path extrusionOk="0" h="3464" w="5305">
                  <a:moveTo>
                    <a:pt x="5151" y="0"/>
                  </a:moveTo>
                  <a:cubicBezTo>
                    <a:pt x="5108" y="0"/>
                    <a:pt x="5058" y="15"/>
                    <a:pt x="5004" y="47"/>
                  </a:cubicBezTo>
                  <a:lnTo>
                    <a:pt x="301" y="2749"/>
                  </a:lnTo>
                  <a:cubicBezTo>
                    <a:pt x="101" y="2883"/>
                    <a:pt x="1" y="3049"/>
                    <a:pt x="1" y="3283"/>
                  </a:cubicBezTo>
                  <a:cubicBezTo>
                    <a:pt x="1" y="3396"/>
                    <a:pt x="62" y="3463"/>
                    <a:pt x="154" y="3463"/>
                  </a:cubicBezTo>
                  <a:cubicBezTo>
                    <a:pt x="198" y="3463"/>
                    <a:pt x="248" y="3448"/>
                    <a:pt x="301" y="3416"/>
                  </a:cubicBezTo>
                  <a:lnTo>
                    <a:pt x="5004" y="681"/>
                  </a:lnTo>
                  <a:cubicBezTo>
                    <a:pt x="5205" y="581"/>
                    <a:pt x="5305" y="381"/>
                    <a:pt x="5305" y="181"/>
                  </a:cubicBezTo>
                  <a:cubicBezTo>
                    <a:pt x="5305" y="67"/>
                    <a:pt x="5243" y="0"/>
                    <a:pt x="515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2"/>
            <p:cNvSpPr/>
            <p:nvPr/>
          </p:nvSpPr>
          <p:spPr>
            <a:xfrm>
              <a:off x="3869600" y="3939900"/>
              <a:ext cx="705525" cy="449050"/>
            </a:xfrm>
            <a:custGeom>
              <a:rect b="b" l="l" r="r" t="t"/>
              <a:pathLst>
                <a:path extrusionOk="0" h="17962" w="28221">
                  <a:moveTo>
                    <a:pt x="24674" y="1"/>
                  </a:moveTo>
                  <a:cubicBezTo>
                    <a:pt x="24459" y="1"/>
                    <a:pt x="24262" y="46"/>
                    <a:pt x="24084" y="135"/>
                  </a:cubicBezTo>
                  <a:cubicBezTo>
                    <a:pt x="21282" y="1536"/>
                    <a:pt x="1702" y="14112"/>
                    <a:pt x="434" y="14712"/>
                  </a:cubicBezTo>
                  <a:cubicBezTo>
                    <a:pt x="167" y="14879"/>
                    <a:pt x="1" y="15213"/>
                    <a:pt x="1" y="15546"/>
                  </a:cubicBezTo>
                  <a:cubicBezTo>
                    <a:pt x="34" y="16413"/>
                    <a:pt x="468" y="17247"/>
                    <a:pt x="1201" y="17781"/>
                  </a:cubicBezTo>
                  <a:cubicBezTo>
                    <a:pt x="1362" y="17901"/>
                    <a:pt x="1546" y="17961"/>
                    <a:pt x="1732" y="17961"/>
                  </a:cubicBezTo>
                  <a:cubicBezTo>
                    <a:pt x="1857" y="17961"/>
                    <a:pt x="1982" y="17935"/>
                    <a:pt x="2102" y="17881"/>
                  </a:cubicBezTo>
                  <a:cubicBezTo>
                    <a:pt x="4070" y="16780"/>
                    <a:pt x="23451" y="8541"/>
                    <a:pt x="27387" y="6440"/>
                  </a:cubicBezTo>
                  <a:cubicBezTo>
                    <a:pt x="27887" y="6173"/>
                    <a:pt x="28187" y="5639"/>
                    <a:pt x="28221" y="4838"/>
                  </a:cubicBezTo>
                  <a:cubicBezTo>
                    <a:pt x="28187" y="3037"/>
                    <a:pt x="27287" y="1403"/>
                    <a:pt x="25852" y="369"/>
                  </a:cubicBezTo>
                  <a:cubicBezTo>
                    <a:pt x="25419" y="121"/>
                    <a:pt x="25023" y="1"/>
                    <a:pt x="2467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2"/>
            <p:cNvSpPr/>
            <p:nvPr/>
          </p:nvSpPr>
          <p:spPr>
            <a:xfrm>
              <a:off x="3870425" y="3939900"/>
              <a:ext cx="684700" cy="412025"/>
            </a:xfrm>
            <a:custGeom>
              <a:rect b="b" l="l" r="r" t="t"/>
              <a:pathLst>
                <a:path extrusionOk="0" h="16481" w="27388">
                  <a:moveTo>
                    <a:pt x="24641" y="1"/>
                  </a:moveTo>
                  <a:cubicBezTo>
                    <a:pt x="24426" y="1"/>
                    <a:pt x="24229" y="46"/>
                    <a:pt x="24051" y="135"/>
                  </a:cubicBezTo>
                  <a:lnTo>
                    <a:pt x="23985" y="168"/>
                  </a:lnTo>
                  <a:cubicBezTo>
                    <a:pt x="21450" y="1469"/>
                    <a:pt x="6872" y="10776"/>
                    <a:pt x="1936" y="13778"/>
                  </a:cubicBezTo>
                  <a:lnTo>
                    <a:pt x="1902" y="13778"/>
                  </a:lnTo>
                  <a:lnTo>
                    <a:pt x="1702" y="13912"/>
                  </a:lnTo>
                  <a:lnTo>
                    <a:pt x="1669" y="13945"/>
                  </a:lnTo>
                  <a:lnTo>
                    <a:pt x="1535" y="14012"/>
                  </a:lnTo>
                  <a:lnTo>
                    <a:pt x="1402" y="14112"/>
                  </a:lnTo>
                  <a:cubicBezTo>
                    <a:pt x="902" y="14412"/>
                    <a:pt x="535" y="14612"/>
                    <a:pt x="401" y="14679"/>
                  </a:cubicBezTo>
                  <a:cubicBezTo>
                    <a:pt x="368" y="14712"/>
                    <a:pt x="334" y="14746"/>
                    <a:pt x="301" y="14779"/>
                  </a:cubicBezTo>
                  <a:cubicBezTo>
                    <a:pt x="101" y="14979"/>
                    <a:pt x="1" y="15213"/>
                    <a:pt x="1" y="15513"/>
                  </a:cubicBezTo>
                  <a:cubicBezTo>
                    <a:pt x="1" y="15579"/>
                    <a:pt x="1" y="15680"/>
                    <a:pt x="1" y="15780"/>
                  </a:cubicBezTo>
                  <a:lnTo>
                    <a:pt x="1" y="15880"/>
                  </a:lnTo>
                  <a:cubicBezTo>
                    <a:pt x="1" y="15913"/>
                    <a:pt x="1" y="16013"/>
                    <a:pt x="34" y="16046"/>
                  </a:cubicBezTo>
                  <a:lnTo>
                    <a:pt x="68" y="16213"/>
                  </a:lnTo>
                  <a:cubicBezTo>
                    <a:pt x="68" y="16247"/>
                    <a:pt x="101" y="16313"/>
                    <a:pt x="134" y="16347"/>
                  </a:cubicBezTo>
                  <a:cubicBezTo>
                    <a:pt x="134" y="16380"/>
                    <a:pt x="168" y="16447"/>
                    <a:pt x="168" y="16480"/>
                  </a:cubicBezTo>
                  <a:lnTo>
                    <a:pt x="27387" y="2103"/>
                  </a:lnTo>
                  <a:cubicBezTo>
                    <a:pt x="27020" y="1403"/>
                    <a:pt x="26453" y="802"/>
                    <a:pt x="25819" y="369"/>
                  </a:cubicBezTo>
                  <a:cubicBezTo>
                    <a:pt x="25386" y="121"/>
                    <a:pt x="24990" y="1"/>
                    <a:pt x="246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2"/>
            <p:cNvSpPr/>
            <p:nvPr/>
          </p:nvSpPr>
          <p:spPr>
            <a:xfrm>
              <a:off x="3870425" y="4306625"/>
              <a:ext cx="61750" cy="82600"/>
            </a:xfrm>
            <a:custGeom>
              <a:rect b="b" l="l" r="r" t="t"/>
              <a:pathLst>
                <a:path extrusionOk="0" h="3304" w="2470">
                  <a:moveTo>
                    <a:pt x="703" y="0"/>
                  </a:moveTo>
                  <a:cubicBezTo>
                    <a:pt x="296" y="0"/>
                    <a:pt x="1" y="315"/>
                    <a:pt x="1" y="877"/>
                  </a:cubicBezTo>
                  <a:cubicBezTo>
                    <a:pt x="1" y="1778"/>
                    <a:pt x="435" y="2612"/>
                    <a:pt x="1168" y="3112"/>
                  </a:cubicBezTo>
                  <a:cubicBezTo>
                    <a:pt x="1379" y="3242"/>
                    <a:pt x="1580" y="3303"/>
                    <a:pt x="1759" y="3303"/>
                  </a:cubicBezTo>
                  <a:cubicBezTo>
                    <a:pt x="2175" y="3303"/>
                    <a:pt x="2469" y="2972"/>
                    <a:pt x="2469" y="2412"/>
                  </a:cubicBezTo>
                  <a:cubicBezTo>
                    <a:pt x="2436" y="1544"/>
                    <a:pt x="2002" y="710"/>
                    <a:pt x="1268" y="177"/>
                  </a:cubicBezTo>
                  <a:cubicBezTo>
                    <a:pt x="1069" y="57"/>
                    <a:pt x="876" y="0"/>
                    <a:pt x="70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2"/>
            <p:cNvSpPr/>
            <p:nvPr/>
          </p:nvSpPr>
          <p:spPr>
            <a:xfrm>
              <a:off x="3752850" y="4317950"/>
              <a:ext cx="166800" cy="126325"/>
            </a:xfrm>
            <a:custGeom>
              <a:rect b="b" l="l" r="r" t="t"/>
              <a:pathLst>
                <a:path extrusionOk="0" h="5053" w="6672">
                  <a:moveTo>
                    <a:pt x="5341" y="1"/>
                  </a:moveTo>
                  <a:cubicBezTo>
                    <a:pt x="5251" y="1"/>
                    <a:pt x="5158" y="20"/>
                    <a:pt x="5071" y="57"/>
                  </a:cubicBezTo>
                  <a:lnTo>
                    <a:pt x="334" y="2592"/>
                  </a:lnTo>
                  <a:cubicBezTo>
                    <a:pt x="134" y="2726"/>
                    <a:pt x="1" y="2959"/>
                    <a:pt x="34" y="3193"/>
                  </a:cubicBezTo>
                  <a:cubicBezTo>
                    <a:pt x="34" y="3893"/>
                    <a:pt x="367" y="4527"/>
                    <a:pt x="935" y="4927"/>
                  </a:cubicBezTo>
                  <a:cubicBezTo>
                    <a:pt x="1056" y="5008"/>
                    <a:pt x="1201" y="5052"/>
                    <a:pt x="1342" y="5052"/>
                  </a:cubicBezTo>
                  <a:cubicBezTo>
                    <a:pt x="1433" y="5052"/>
                    <a:pt x="1523" y="5034"/>
                    <a:pt x="1602" y="4994"/>
                  </a:cubicBezTo>
                  <a:lnTo>
                    <a:pt x="6372" y="2492"/>
                  </a:lnTo>
                  <a:cubicBezTo>
                    <a:pt x="6572" y="2359"/>
                    <a:pt x="6672" y="2092"/>
                    <a:pt x="6672" y="1858"/>
                  </a:cubicBezTo>
                  <a:cubicBezTo>
                    <a:pt x="6639" y="1191"/>
                    <a:pt x="6305" y="558"/>
                    <a:pt x="5738" y="157"/>
                  </a:cubicBezTo>
                  <a:cubicBezTo>
                    <a:pt x="5634" y="53"/>
                    <a:pt x="5490" y="1"/>
                    <a:pt x="5341"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2"/>
            <p:cNvSpPr/>
            <p:nvPr/>
          </p:nvSpPr>
          <p:spPr>
            <a:xfrm>
              <a:off x="3752850" y="4317950"/>
              <a:ext cx="156800" cy="98175"/>
            </a:xfrm>
            <a:custGeom>
              <a:rect b="b" l="l" r="r" t="t"/>
              <a:pathLst>
                <a:path extrusionOk="0" h="3927" w="6272">
                  <a:moveTo>
                    <a:pt x="5342" y="1"/>
                  </a:moveTo>
                  <a:cubicBezTo>
                    <a:pt x="5251" y="1"/>
                    <a:pt x="5158" y="20"/>
                    <a:pt x="5071" y="57"/>
                  </a:cubicBezTo>
                  <a:lnTo>
                    <a:pt x="334" y="2592"/>
                  </a:lnTo>
                  <a:cubicBezTo>
                    <a:pt x="134" y="2726"/>
                    <a:pt x="1" y="2959"/>
                    <a:pt x="34" y="3193"/>
                  </a:cubicBezTo>
                  <a:cubicBezTo>
                    <a:pt x="34" y="3460"/>
                    <a:pt x="67" y="3693"/>
                    <a:pt x="167" y="3927"/>
                  </a:cubicBezTo>
                  <a:lnTo>
                    <a:pt x="6272" y="691"/>
                  </a:lnTo>
                  <a:cubicBezTo>
                    <a:pt x="6138" y="457"/>
                    <a:pt x="5971" y="291"/>
                    <a:pt x="5771" y="157"/>
                  </a:cubicBezTo>
                  <a:cubicBezTo>
                    <a:pt x="5646" y="53"/>
                    <a:pt x="5495" y="1"/>
                    <a:pt x="53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2"/>
            <p:cNvSpPr/>
            <p:nvPr/>
          </p:nvSpPr>
          <p:spPr>
            <a:xfrm>
              <a:off x="2877225" y="4206575"/>
              <a:ext cx="1028250" cy="733475"/>
            </a:xfrm>
            <a:custGeom>
              <a:rect b="b" l="l" r="r" t="t"/>
              <a:pathLst>
                <a:path extrusionOk="0" h="29339" w="41130">
                  <a:moveTo>
                    <a:pt x="20582" y="1977"/>
                  </a:moveTo>
                  <a:cubicBezTo>
                    <a:pt x="25719" y="1977"/>
                    <a:pt x="30522" y="3111"/>
                    <a:pt x="34125" y="5179"/>
                  </a:cubicBezTo>
                  <a:cubicBezTo>
                    <a:pt x="37361" y="7047"/>
                    <a:pt x="39128" y="9416"/>
                    <a:pt x="39128" y="11851"/>
                  </a:cubicBezTo>
                  <a:cubicBezTo>
                    <a:pt x="39128" y="14286"/>
                    <a:pt x="37361" y="16654"/>
                    <a:pt x="34125" y="18522"/>
                  </a:cubicBezTo>
                  <a:cubicBezTo>
                    <a:pt x="30522" y="20624"/>
                    <a:pt x="25719" y="21758"/>
                    <a:pt x="20582" y="21758"/>
                  </a:cubicBezTo>
                  <a:cubicBezTo>
                    <a:pt x="15412" y="21758"/>
                    <a:pt x="10608" y="20590"/>
                    <a:pt x="7006" y="18522"/>
                  </a:cubicBezTo>
                  <a:cubicBezTo>
                    <a:pt x="3770" y="16654"/>
                    <a:pt x="2002" y="14286"/>
                    <a:pt x="2002" y="11851"/>
                  </a:cubicBezTo>
                  <a:cubicBezTo>
                    <a:pt x="2002" y="9449"/>
                    <a:pt x="3770" y="7047"/>
                    <a:pt x="7006" y="5179"/>
                  </a:cubicBezTo>
                  <a:cubicBezTo>
                    <a:pt x="10608" y="3111"/>
                    <a:pt x="15412" y="1977"/>
                    <a:pt x="20582" y="1977"/>
                  </a:cubicBezTo>
                  <a:close/>
                  <a:moveTo>
                    <a:pt x="20565" y="1"/>
                  </a:moveTo>
                  <a:cubicBezTo>
                    <a:pt x="15303" y="1"/>
                    <a:pt x="10041" y="1160"/>
                    <a:pt x="6038" y="3478"/>
                  </a:cubicBezTo>
                  <a:cubicBezTo>
                    <a:pt x="2002" y="5780"/>
                    <a:pt x="1" y="8815"/>
                    <a:pt x="1" y="11851"/>
                  </a:cubicBezTo>
                  <a:lnTo>
                    <a:pt x="1" y="17455"/>
                  </a:lnTo>
                  <a:cubicBezTo>
                    <a:pt x="1" y="20490"/>
                    <a:pt x="2002" y="23526"/>
                    <a:pt x="6038" y="25861"/>
                  </a:cubicBezTo>
                  <a:cubicBezTo>
                    <a:pt x="10041" y="28179"/>
                    <a:pt x="15303" y="29338"/>
                    <a:pt x="20565" y="29338"/>
                  </a:cubicBezTo>
                  <a:cubicBezTo>
                    <a:pt x="25827" y="29338"/>
                    <a:pt x="31089" y="28179"/>
                    <a:pt x="35092" y="25861"/>
                  </a:cubicBezTo>
                  <a:cubicBezTo>
                    <a:pt x="39128" y="23526"/>
                    <a:pt x="41130" y="20490"/>
                    <a:pt x="41130" y="17455"/>
                  </a:cubicBezTo>
                  <a:lnTo>
                    <a:pt x="41130" y="11851"/>
                  </a:lnTo>
                  <a:cubicBezTo>
                    <a:pt x="41130" y="8815"/>
                    <a:pt x="39128" y="5780"/>
                    <a:pt x="35092" y="3478"/>
                  </a:cubicBezTo>
                  <a:cubicBezTo>
                    <a:pt x="31089" y="1160"/>
                    <a:pt x="25827" y="1"/>
                    <a:pt x="2056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2"/>
            <p:cNvSpPr/>
            <p:nvPr/>
          </p:nvSpPr>
          <p:spPr>
            <a:xfrm>
              <a:off x="2827200" y="4206575"/>
              <a:ext cx="1128325" cy="593375"/>
            </a:xfrm>
            <a:custGeom>
              <a:rect b="b" l="l" r="r" t="t"/>
              <a:pathLst>
                <a:path extrusionOk="0" h="23735" w="45133">
                  <a:moveTo>
                    <a:pt x="22550" y="1977"/>
                  </a:moveTo>
                  <a:cubicBezTo>
                    <a:pt x="27720" y="1977"/>
                    <a:pt x="32523" y="3111"/>
                    <a:pt x="36126" y="5179"/>
                  </a:cubicBezTo>
                  <a:cubicBezTo>
                    <a:pt x="39362" y="7047"/>
                    <a:pt x="41129" y="9416"/>
                    <a:pt x="41129" y="11851"/>
                  </a:cubicBezTo>
                  <a:cubicBezTo>
                    <a:pt x="41129" y="14286"/>
                    <a:pt x="39362" y="16654"/>
                    <a:pt x="36126" y="18522"/>
                  </a:cubicBezTo>
                  <a:cubicBezTo>
                    <a:pt x="32523" y="20624"/>
                    <a:pt x="27720" y="21758"/>
                    <a:pt x="22550" y="21758"/>
                  </a:cubicBezTo>
                  <a:cubicBezTo>
                    <a:pt x="17413" y="21758"/>
                    <a:pt x="12609" y="20590"/>
                    <a:pt x="9007" y="18522"/>
                  </a:cubicBezTo>
                  <a:cubicBezTo>
                    <a:pt x="5771" y="16654"/>
                    <a:pt x="4003" y="14319"/>
                    <a:pt x="4003" y="11851"/>
                  </a:cubicBezTo>
                  <a:cubicBezTo>
                    <a:pt x="4003" y="9416"/>
                    <a:pt x="5771" y="7047"/>
                    <a:pt x="9007" y="5179"/>
                  </a:cubicBezTo>
                  <a:cubicBezTo>
                    <a:pt x="12609" y="3111"/>
                    <a:pt x="17413" y="1977"/>
                    <a:pt x="22550" y="1977"/>
                  </a:cubicBezTo>
                  <a:close/>
                  <a:moveTo>
                    <a:pt x="22566" y="1"/>
                  </a:moveTo>
                  <a:cubicBezTo>
                    <a:pt x="17304" y="1"/>
                    <a:pt x="12042" y="1160"/>
                    <a:pt x="8039" y="3478"/>
                  </a:cubicBezTo>
                  <a:cubicBezTo>
                    <a:pt x="0" y="8115"/>
                    <a:pt x="0" y="15620"/>
                    <a:pt x="8039" y="20257"/>
                  </a:cubicBezTo>
                  <a:cubicBezTo>
                    <a:pt x="12042" y="22575"/>
                    <a:pt x="17304" y="23734"/>
                    <a:pt x="22566" y="23734"/>
                  </a:cubicBezTo>
                  <a:cubicBezTo>
                    <a:pt x="27828" y="23734"/>
                    <a:pt x="33090" y="22575"/>
                    <a:pt x="37093" y="20257"/>
                  </a:cubicBezTo>
                  <a:cubicBezTo>
                    <a:pt x="45132" y="15620"/>
                    <a:pt x="45132" y="8115"/>
                    <a:pt x="37093" y="3478"/>
                  </a:cubicBezTo>
                  <a:cubicBezTo>
                    <a:pt x="33090" y="1160"/>
                    <a:pt x="27828" y="1"/>
                    <a:pt x="225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2"/>
            <p:cNvSpPr/>
            <p:nvPr/>
          </p:nvSpPr>
          <p:spPr>
            <a:xfrm>
              <a:off x="2927250" y="4256000"/>
              <a:ext cx="928200" cy="316900"/>
            </a:xfrm>
            <a:custGeom>
              <a:rect b="b" l="l" r="r" t="t"/>
              <a:pathLst>
                <a:path extrusionOk="0" h="12676" w="37128">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2"/>
            <p:cNvSpPr/>
            <p:nvPr/>
          </p:nvSpPr>
          <p:spPr>
            <a:xfrm>
              <a:off x="2927250" y="4256000"/>
              <a:ext cx="928200" cy="316900"/>
            </a:xfrm>
            <a:custGeom>
              <a:rect b="b" l="l" r="r" t="t"/>
              <a:pathLst>
                <a:path extrusionOk="0" h="12676" w="37128">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2"/>
            <p:cNvSpPr/>
            <p:nvPr/>
          </p:nvSpPr>
          <p:spPr>
            <a:xfrm>
              <a:off x="2931425" y="4319375"/>
              <a:ext cx="919850" cy="431150"/>
            </a:xfrm>
            <a:custGeom>
              <a:rect b="b" l="l" r="r" t="t"/>
              <a:pathLst>
                <a:path extrusionOk="0" h="17246" w="36794">
                  <a:moveTo>
                    <a:pt x="18381" y="0"/>
                  </a:moveTo>
                  <a:cubicBezTo>
                    <a:pt x="13244" y="0"/>
                    <a:pt x="8440" y="1134"/>
                    <a:pt x="4838" y="3202"/>
                  </a:cubicBezTo>
                  <a:cubicBezTo>
                    <a:pt x="2169" y="4770"/>
                    <a:pt x="501" y="6638"/>
                    <a:pt x="1" y="8640"/>
                  </a:cubicBezTo>
                  <a:cubicBezTo>
                    <a:pt x="501" y="10608"/>
                    <a:pt x="2169" y="12509"/>
                    <a:pt x="4838" y="14044"/>
                  </a:cubicBezTo>
                  <a:cubicBezTo>
                    <a:pt x="8440" y="16112"/>
                    <a:pt x="13244" y="17246"/>
                    <a:pt x="18381" y="17246"/>
                  </a:cubicBezTo>
                  <a:cubicBezTo>
                    <a:pt x="23551" y="17246"/>
                    <a:pt x="28354" y="16145"/>
                    <a:pt x="31957" y="14044"/>
                  </a:cubicBezTo>
                  <a:cubicBezTo>
                    <a:pt x="34625" y="12476"/>
                    <a:pt x="36293" y="10608"/>
                    <a:pt x="36794" y="8640"/>
                  </a:cubicBezTo>
                  <a:cubicBezTo>
                    <a:pt x="36293" y="6638"/>
                    <a:pt x="34625" y="4737"/>
                    <a:pt x="31957" y="3202"/>
                  </a:cubicBezTo>
                  <a:cubicBezTo>
                    <a:pt x="28354" y="1134"/>
                    <a:pt x="23551" y="0"/>
                    <a:pt x="183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2"/>
            <p:cNvSpPr/>
            <p:nvPr/>
          </p:nvSpPr>
          <p:spPr>
            <a:xfrm>
              <a:off x="2876575" y="4456975"/>
              <a:ext cx="393450" cy="474525"/>
            </a:xfrm>
            <a:custGeom>
              <a:rect b="b" l="l" r="r" t="t"/>
              <a:pathLst>
                <a:path extrusionOk="0" h="18981" w="15738">
                  <a:moveTo>
                    <a:pt x="260" y="0"/>
                  </a:moveTo>
                  <a:lnTo>
                    <a:pt x="260" y="0"/>
                  </a:lnTo>
                  <a:cubicBezTo>
                    <a:pt x="204" y="200"/>
                    <a:pt x="160" y="404"/>
                    <a:pt x="125" y="609"/>
                  </a:cubicBezTo>
                  <a:lnTo>
                    <a:pt x="125" y="609"/>
                  </a:lnTo>
                  <a:cubicBezTo>
                    <a:pt x="161" y="405"/>
                    <a:pt x="206" y="203"/>
                    <a:pt x="260" y="0"/>
                  </a:cubicBezTo>
                  <a:close/>
                  <a:moveTo>
                    <a:pt x="125" y="609"/>
                  </a:moveTo>
                  <a:cubicBezTo>
                    <a:pt x="34" y="1129"/>
                    <a:pt x="1" y="1651"/>
                    <a:pt x="27" y="2171"/>
                  </a:cubicBezTo>
                  <a:lnTo>
                    <a:pt x="27" y="2171"/>
                  </a:lnTo>
                  <a:lnTo>
                    <a:pt x="27" y="1835"/>
                  </a:lnTo>
                  <a:cubicBezTo>
                    <a:pt x="27" y="1434"/>
                    <a:pt x="56" y="1019"/>
                    <a:pt x="125" y="609"/>
                  </a:cubicBezTo>
                  <a:close/>
                  <a:moveTo>
                    <a:pt x="27" y="2171"/>
                  </a:moveTo>
                  <a:lnTo>
                    <a:pt x="27" y="7439"/>
                  </a:lnTo>
                  <a:cubicBezTo>
                    <a:pt x="27" y="10474"/>
                    <a:pt x="2028" y="13510"/>
                    <a:pt x="6064" y="15845"/>
                  </a:cubicBezTo>
                  <a:cubicBezTo>
                    <a:pt x="9033" y="17479"/>
                    <a:pt x="12335" y="18547"/>
                    <a:pt x="15738" y="18980"/>
                  </a:cubicBezTo>
                  <a:lnTo>
                    <a:pt x="15738" y="13376"/>
                  </a:lnTo>
                  <a:cubicBezTo>
                    <a:pt x="12335" y="12976"/>
                    <a:pt x="9033" y="11909"/>
                    <a:pt x="6031" y="10241"/>
                  </a:cubicBezTo>
                  <a:cubicBezTo>
                    <a:pt x="2179" y="7994"/>
                    <a:pt x="172" y="5103"/>
                    <a:pt x="27" y="217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2"/>
            <p:cNvSpPr/>
            <p:nvPr/>
          </p:nvSpPr>
          <p:spPr>
            <a:xfrm>
              <a:off x="5541625" y="3824800"/>
              <a:ext cx="190175" cy="206525"/>
            </a:xfrm>
            <a:custGeom>
              <a:rect b="b" l="l" r="r" t="t"/>
              <a:pathLst>
                <a:path extrusionOk="0" h="8261" w="7607">
                  <a:moveTo>
                    <a:pt x="1435" y="0"/>
                  </a:moveTo>
                  <a:cubicBezTo>
                    <a:pt x="1296" y="0"/>
                    <a:pt x="1161" y="22"/>
                    <a:pt x="1035" y="69"/>
                  </a:cubicBezTo>
                  <a:cubicBezTo>
                    <a:pt x="267" y="403"/>
                    <a:pt x="1" y="870"/>
                    <a:pt x="267" y="1970"/>
                  </a:cubicBezTo>
                  <a:cubicBezTo>
                    <a:pt x="568" y="3205"/>
                    <a:pt x="1435" y="4039"/>
                    <a:pt x="2236" y="4939"/>
                  </a:cubicBezTo>
                  <a:cubicBezTo>
                    <a:pt x="3170" y="5973"/>
                    <a:pt x="3603" y="6741"/>
                    <a:pt x="4237" y="7574"/>
                  </a:cubicBezTo>
                  <a:cubicBezTo>
                    <a:pt x="4599" y="8057"/>
                    <a:pt x="5344" y="8260"/>
                    <a:pt x="6032" y="8260"/>
                  </a:cubicBezTo>
                  <a:cubicBezTo>
                    <a:pt x="6295" y="8260"/>
                    <a:pt x="6550" y="8230"/>
                    <a:pt x="6772" y="8175"/>
                  </a:cubicBezTo>
                  <a:cubicBezTo>
                    <a:pt x="7606" y="7941"/>
                    <a:pt x="7473" y="6707"/>
                    <a:pt x="7473" y="6007"/>
                  </a:cubicBezTo>
                  <a:cubicBezTo>
                    <a:pt x="7473" y="5073"/>
                    <a:pt x="7406" y="4606"/>
                    <a:pt x="7172" y="4506"/>
                  </a:cubicBezTo>
                  <a:cubicBezTo>
                    <a:pt x="6906" y="4406"/>
                    <a:pt x="5204" y="1604"/>
                    <a:pt x="4504" y="1403"/>
                  </a:cubicBezTo>
                  <a:cubicBezTo>
                    <a:pt x="3798" y="1168"/>
                    <a:pt x="2471" y="0"/>
                    <a:pt x="14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2"/>
            <p:cNvSpPr/>
            <p:nvPr/>
          </p:nvSpPr>
          <p:spPr>
            <a:xfrm>
              <a:off x="5641700" y="3903225"/>
              <a:ext cx="79250" cy="50900"/>
            </a:xfrm>
            <a:custGeom>
              <a:rect b="b" l="l" r="r" t="t"/>
              <a:pathLst>
                <a:path extrusionOk="0" h="2036" w="3170">
                  <a:moveTo>
                    <a:pt x="0" y="1"/>
                  </a:moveTo>
                  <a:cubicBezTo>
                    <a:pt x="1" y="1"/>
                    <a:pt x="234" y="1535"/>
                    <a:pt x="267" y="1635"/>
                  </a:cubicBezTo>
                  <a:cubicBezTo>
                    <a:pt x="718" y="1902"/>
                    <a:pt x="1218" y="2036"/>
                    <a:pt x="1718" y="2036"/>
                  </a:cubicBezTo>
                  <a:cubicBezTo>
                    <a:pt x="2219" y="2036"/>
                    <a:pt x="2719" y="1902"/>
                    <a:pt x="3169" y="1635"/>
                  </a:cubicBezTo>
                  <a:lnTo>
                    <a:pt x="3169" y="501"/>
                  </a:lnTo>
                  <a:lnTo>
                    <a:pt x="0"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2"/>
            <p:cNvSpPr/>
            <p:nvPr/>
          </p:nvSpPr>
          <p:spPr>
            <a:xfrm>
              <a:off x="5161350" y="4096700"/>
              <a:ext cx="343600" cy="169475"/>
            </a:xfrm>
            <a:custGeom>
              <a:rect b="b" l="l" r="r" t="t"/>
              <a:pathLst>
                <a:path extrusionOk="0" h="6779" w="13744">
                  <a:moveTo>
                    <a:pt x="9207" y="1"/>
                  </a:moveTo>
                  <a:cubicBezTo>
                    <a:pt x="7706" y="1602"/>
                    <a:pt x="3437" y="2870"/>
                    <a:pt x="3403" y="2870"/>
                  </a:cubicBezTo>
                  <a:cubicBezTo>
                    <a:pt x="301" y="4104"/>
                    <a:pt x="1" y="4671"/>
                    <a:pt x="201" y="5205"/>
                  </a:cubicBezTo>
                  <a:cubicBezTo>
                    <a:pt x="401" y="5772"/>
                    <a:pt x="1735" y="6539"/>
                    <a:pt x="3036" y="6739"/>
                  </a:cubicBezTo>
                  <a:cubicBezTo>
                    <a:pt x="3256" y="6766"/>
                    <a:pt x="3521" y="6779"/>
                    <a:pt x="3811" y="6779"/>
                  </a:cubicBezTo>
                  <a:cubicBezTo>
                    <a:pt x="4971" y="6779"/>
                    <a:pt x="6545" y="6566"/>
                    <a:pt x="7373" y="6139"/>
                  </a:cubicBezTo>
                  <a:cubicBezTo>
                    <a:pt x="8381" y="5618"/>
                    <a:pt x="9800" y="5003"/>
                    <a:pt x="10767" y="5003"/>
                  </a:cubicBezTo>
                  <a:cubicBezTo>
                    <a:pt x="10792" y="5003"/>
                    <a:pt x="10817" y="5004"/>
                    <a:pt x="10842" y="5004"/>
                  </a:cubicBezTo>
                  <a:cubicBezTo>
                    <a:pt x="10964" y="5010"/>
                    <a:pt x="11084" y="5013"/>
                    <a:pt x="11199" y="5013"/>
                  </a:cubicBezTo>
                  <a:cubicBezTo>
                    <a:pt x="12436" y="5013"/>
                    <a:pt x="13264" y="4695"/>
                    <a:pt x="13477" y="4237"/>
                  </a:cubicBezTo>
                  <a:cubicBezTo>
                    <a:pt x="13744" y="3703"/>
                    <a:pt x="13577" y="2569"/>
                    <a:pt x="13444" y="1869"/>
                  </a:cubicBezTo>
                  <a:cubicBezTo>
                    <a:pt x="13277" y="1002"/>
                    <a:pt x="12977" y="1"/>
                    <a:pt x="129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2"/>
            <p:cNvSpPr/>
            <p:nvPr/>
          </p:nvSpPr>
          <p:spPr>
            <a:xfrm>
              <a:off x="5389850" y="4065025"/>
              <a:ext cx="96775" cy="61850"/>
            </a:xfrm>
            <a:custGeom>
              <a:rect b="b" l="l" r="r" t="t"/>
              <a:pathLst>
                <a:path extrusionOk="0" h="2474" w="3871">
                  <a:moveTo>
                    <a:pt x="101" y="0"/>
                  </a:moveTo>
                  <a:lnTo>
                    <a:pt x="67" y="1268"/>
                  </a:lnTo>
                  <a:cubicBezTo>
                    <a:pt x="1" y="2102"/>
                    <a:pt x="701" y="2402"/>
                    <a:pt x="1769" y="2469"/>
                  </a:cubicBezTo>
                  <a:cubicBezTo>
                    <a:pt x="1837" y="2472"/>
                    <a:pt x="1904" y="2473"/>
                    <a:pt x="1969" y="2473"/>
                  </a:cubicBezTo>
                  <a:cubicBezTo>
                    <a:pt x="3291" y="2473"/>
                    <a:pt x="3837" y="1845"/>
                    <a:pt x="3837" y="1368"/>
                  </a:cubicBezTo>
                  <a:cubicBezTo>
                    <a:pt x="3837" y="868"/>
                    <a:pt x="3870" y="34"/>
                    <a:pt x="3870" y="34"/>
                  </a:cubicBezTo>
                  <a:lnTo>
                    <a:pt x="101" y="0"/>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2"/>
            <p:cNvSpPr/>
            <p:nvPr/>
          </p:nvSpPr>
          <p:spPr>
            <a:xfrm>
              <a:off x="5304800" y="2746850"/>
              <a:ext cx="454500" cy="1330275"/>
            </a:xfrm>
            <a:custGeom>
              <a:rect b="b" l="l" r="r" t="t"/>
              <a:pathLst>
                <a:path extrusionOk="0" h="53211" w="18180">
                  <a:moveTo>
                    <a:pt x="12945" y="0"/>
                  </a:moveTo>
                  <a:cubicBezTo>
                    <a:pt x="8142" y="0"/>
                    <a:pt x="726" y="667"/>
                    <a:pt x="434" y="4760"/>
                  </a:cubicBezTo>
                  <a:cubicBezTo>
                    <a:pt x="0" y="10831"/>
                    <a:pt x="634" y="26308"/>
                    <a:pt x="767" y="28977"/>
                  </a:cubicBezTo>
                  <a:cubicBezTo>
                    <a:pt x="901" y="31645"/>
                    <a:pt x="1301" y="34014"/>
                    <a:pt x="1768" y="38350"/>
                  </a:cubicBezTo>
                  <a:cubicBezTo>
                    <a:pt x="2202" y="42687"/>
                    <a:pt x="3503" y="52761"/>
                    <a:pt x="3503" y="52761"/>
                  </a:cubicBezTo>
                  <a:cubicBezTo>
                    <a:pt x="4086" y="53061"/>
                    <a:pt x="4737" y="53211"/>
                    <a:pt x="5387" y="53211"/>
                  </a:cubicBezTo>
                  <a:cubicBezTo>
                    <a:pt x="6038" y="53211"/>
                    <a:pt x="6688" y="53061"/>
                    <a:pt x="7272" y="52761"/>
                  </a:cubicBezTo>
                  <a:cubicBezTo>
                    <a:pt x="7272" y="52761"/>
                    <a:pt x="8740" y="40619"/>
                    <a:pt x="8673" y="37550"/>
                  </a:cubicBezTo>
                  <a:cubicBezTo>
                    <a:pt x="8640" y="35281"/>
                    <a:pt x="8306" y="33013"/>
                    <a:pt x="7672" y="30812"/>
                  </a:cubicBezTo>
                  <a:cubicBezTo>
                    <a:pt x="7672" y="30812"/>
                    <a:pt x="8073" y="25808"/>
                    <a:pt x="8506" y="21472"/>
                  </a:cubicBezTo>
                  <a:cubicBezTo>
                    <a:pt x="8907" y="17102"/>
                    <a:pt x="9240" y="15034"/>
                    <a:pt x="9340" y="13132"/>
                  </a:cubicBezTo>
                  <a:lnTo>
                    <a:pt x="9707" y="12932"/>
                  </a:lnTo>
                  <a:cubicBezTo>
                    <a:pt x="9707" y="12932"/>
                    <a:pt x="9907" y="20437"/>
                    <a:pt x="10041" y="23139"/>
                  </a:cubicBezTo>
                  <a:cubicBezTo>
                    <a:pt x="10207" y="25808"/>
                    <a:pt x="10541" y="28376"/>
                    <a:pt x="11208" y="33347"/>
                  </a:cubicBezTo>
                  <a:cubicBezTo>
                    <a:pt x="11809" y="37683"/>
                    <a:pt x="13577" y="46856"/>
                    <a:pt x="13577" y="46856"/>
                  </a:cubicBezTo>
                  <a:cubicBezTo>
                    <a:pt x="14185" y="47198"/>
                    <a:pt x="14718" y="47314"/>
                    <a:pt x="15162" y="47314"/>
                  </a:cubicBezTo>
                  <a:cubicBezTo>
                    <a:pt x="16106" y="47314"/>
                    <a:pt x="16645" y="46790"/>
                    <a:pt x="16645" y="46790"/>
                  </a:cubicBezTo>
                  <a:cubicBezTo>
                    <a:pt x="16645" y="46790"/>
                    <a:pt x="18180" y="35381"/>
                    <a:pt x="17746" y="31612"/>
                  </a:cubicBezTo>
                  <a:cubicBezTo>
                    <a:pt x="17546" y="29611"/>
                    <a:pt x="17112" y="27609"/>
                    <a:pt x="16512" y="25641"/>
                  </a:cubicBezTo>
                  <a:cubicBezTo>
                    <a:pt x="16512" y="25641"/>
                    <a:pt x="17046" y="20538"/>
                    <a:pt x="17346" y="15667"/>
                  </a:cubicBezTo>
                  <a:cubicBezTo>
                    <a:pt x="17679" y="10430"/>
                    <a:pt x="17980" y="7728"/>
                    <a:pt x="16979" y="156"/>
                  </a:cubicBezTo>
                  <a:cubicBezTo>
                    <a:pt x="16979" y="156"/>
                    <a:pt x="15268" y="0"/>
                    <a:pt x="12945"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2"/>
            <p:cNvSpPr/>
            <p:nvPr/>
          </p:nvSpPr>
          <p:spPr>
            <a:xfrm>
              <a:off x="5537450" y="2982575"/>
              <a:ext cx="156800" cy="322825"/>
            </a:xfrm>
            <a:custGeom>
              <a:rect b="b" l="l" r="r" t="t"/>
              <a:pathLst>
                <a:path extrusionOk="0" h="12913" w="6272">
                  <a:moveTo>
                    <a:pt x="6272" y="1"/>
                  </a:moveTo>
                  <a:lnTo>
                    <a:pt x="6272" y="1"/>
                  </a:lnTo>
                  <a:cubicBezTo>
                    <a:pt x="4170" y="1769"/>
                    <a:pt x="1" y="3703"/>
                    <a:pt x="1" y="3703"/>
                  </a:cubicBezTo>
                  <a:lnTo>
                    <a:pt x="368" y="3703"/>
                  </a:lnTo>
                  <a:lnTo>
                    <a:pt x="668" y="12910"/>
                  </a:lnTo>
                  <a:cubicBezTo>
                    <a:pt x="668" y="12911"/>
                    <a:pt x="668" y="12912"/>
                    <a:pt x="668" y="12912"/>
                  </a:cubicBezTo>
                  <a:cubicBezTo>
                    <a:pt x="687" y="12912"/>
                    <a:pt x="1769" y="3770"/>
                    <a:pt x="1769" y="3770"/>
                  </a:cubicBezTo>
                  <a:cubicBezTo>
                    <a:pt x="4304" y="2636"/>
                    <a:pt x="6272" y="1"/>
                    <a:pt x="62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2"/>
            <p:cNvSpPr/>
            <p:nvPr/>
          </p:nvSpPr>
          <p:spPr>
            <a:xfrm>
              <a:off x="5465750" y="2180325"/>
              <a:ext cx="146775" cy="168500"/>
            </a:xfrm>
            <a:custGeom>
              <a:rect b="b" l="l" r="r" t="t"/>
              <a:pathLst>
                <a:path extrusionOk="0" h="6740" w="5871">
                  <a:moveTo>
                    <a:pt x="5304" y="1"/>
                  </a:moveTo>
                  <a:lnTo>
                    <a:pt x="0" y="1168"/>
                  </a:lnTo>
                  <a:lnTo>
                    <a:pt x="634" y="6739"/>
                  </a:lnTo>
                  <a:lnTo>
                    <a:pt x="5871" y="6472"/>
                  </a:lnTo>
                  <a:lnTo>
                    <a:pt x="5304"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2"/>
            <p:cNvSpPr/>
            <p:nvPr/>
          </p:nvSpPr>
          <p:spPr>
            <a:xfrm>
              <a:off x="5648375" y="2262475"/>
              <a:ext cx="156800" cy="407400"/>
            </a:xfrm>
            <a:custGeom>
              <a:rect b="b" l="l" r="r" t="t"/>
              <a:pathLst>
                <a:path extrusionOk="0" h="16296" w="6272">
                  <a:moveTo>
                    <a:pt x="1173" y="0"/>
                  </a:moveTo>
                  <a:cubicBezTo>
                    <a:pt x="981" y="0"/>
                    <a:pt x="780" y="6"/>
                    <a:pt x="567" y="17"/>
                  </a:cubicBezTo>
                  <a:lnTo>
                    <a:pt x="0" y="16296"/>
                  </a:lnTo>
                  <a:cubicBezTo>
                    <a:pt x="0" y="16296"/>
                    <a:pt x="4137" y="16196"/>
                    <a:pt x="5204" y="15929"/>
                  </a:cubicBezTo>
                  <a:cubicBezTo>
                    <a:pt x="6271" y="15662"/>
                    <a:pt x="6205" y="13827"/>
                    <a:pt x="5905" y="11225"/>
                  </a:cubicBezTo>
                  <a:cubicBezTo>
                    <a:pt x="5604" y="8623"/>
                    <a:pt x="5271" y="3587"/>
                    <a:pt x="4370" y="1919"/>
                  </a:cubicBezTo>
                  <a:cubicBezTo>
                    <a:pt x="3598" y="404"/>
                    <a:pt x="2720" y="0"/>
                    <a:pt x="1173"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2"/>
            <p:cNvSpPr/>
            <p:nvPr/>
          </p:nvSpPr>
          <p:spPr>
            <a:xfrm>
              <a:off x="5311475" y="2262000"/>
              <a:ext cx="448675" cy="683300"/>
            </a:xfrm>
            <a:custGeom>
              <a:rect b="b" l="l" r="r" t="t"/>
              <a:pathLst>
                <a:path extrusionOk="0" h="27332" w="17947">
                  <a:moveTo>
                    <a:pt x="13541" y="0"/>
                  </a:moveTo>
                  <a:cubicBezTo>
                    <a:pt x="13385" y="0"/>
                    <a:pt x="13230" y="12"/>
                    <a:pt x="13076" y="36"/>
                  </a:cubicBezTo>
                  <a:lnTo>
                    <a:pt x="11775" y="270"/>
                  </a:lnTo>
                  <a:cubicBezTo>
                    <a:pt x="11606" y="946"/>
                    <a:pt x="10212" y="1430"/>
                    <a:pt x="8531" y="1430"/>
                  </a:cubicBezTo>
                  <a:cubicBezTo>
                    <a:pt x="7891" y="1430"/>
                    <a:pt x="7209" y="1360"/>
                    <a:pt x="6538" y="1204"/>
                  </a:cubicBezTo>
                  <a:cubicBezTo>
                    <a:pt x="5804" y="1404"/>
                    <a:pt x="3369" y="1871"/>
                    <a:pt x="2769" y="2071"/>
                  </a:cubicBezTo>
                  <a:cubicBezTo>
                    <a:pt x="1001" y="2638"/>
                    <a:pt x="267" y="4373"/>
                    <a:pt x="0" y="10110"/>
                  </a:cubicBezTo>
                  <a:cubicBezTo>
                    <a:pt x="0" y="10110"/>
                    <a:pt x="133" y="23086"/>
                    <a:pt x="67" y="25688"/>
                  </a:cubicBezTo>
                  <a:cubicBezTo>
                    <a:pt x="2949" y="26908"/>
                    <a:pt x="5935" y="27331"/>
                    <a:pt x="8358" y="27331"/>
                  </a:cubicBezTo>
                  <a:cubicBezTo>
                    <a:pt x="9580" y="27331"/>
                    <a:pt x="10658" y="27223"/>
                    <a:pt x="11508" y="27056"/>
                  </a:cubicBezTo>
                  <a:cubicBezTo>
                    <a:pt x="16779" y="26055"/>
                    <a:pt x="17446" y="23887"/>
                    <a:pt x="17446" y="23887"/>
                  </a:cubicBezTo>
                  <a:lnTo>
                    <a:pt x="16679" y="17949"/>
                  </a:lnTo>
                  <a:cubicBezTo>
                    <a:pt x="16679" y="17949"/>
                    <a:pt x="17946" y="6441"/>
                    <a:pt x="17312" y="2905"/>
                  </a:cubicBezTo>
                  <a:cubicBezTo>
                    <a:pt x="17067" y="1495"/>
                    <a:pt x="15301" y="0"/>
                    <a:pt x="1354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2"/>
            <p:cNvSpPr/>
            <p:nvPr/>
          </p:nvSpPr>
          <p:spPr>
            <a:xfrm>
              <a:off x="5434875" y="2232375"/>
              <a:ext cx="195175" cy="84600"/>
            </a:xfrm>
            <a:custGeom>
              <a:rect b="b" l="l" r="r" t="t"/>
              <a:pathLst>
                <a:path extrusionOk="0" h="3384" w="7807">
                  <a:moveTo>
                    <a:pt x="6834" y="1"/>
                  </a:moveTo>
                  <a:cubicBezTo>
                    <a:pt x="6757" y="1"/>
                    <a:pt x="6706" y="20"/>
                    <a:pt x="6706" y="20"/>
                  </a:cubicBezTo>
                  <a:lnTo>
                    <a:pt x="6739" y="421"/>
                  </a:lnTo>
                  <a:cubicBezTo>
                    <a:pt x="6739" y="421"/>
                    <a:pt x="6405" y="888"/>
                    <a:pt x="4704" y="1288"/>
                  </a:cubicBezTo>
                  <a:cubicBezTo>
                    <a:pt x="4171" y="1388"/>
                    <a:pt x="3629" y="1438"/>
                    <a:pt x="3086" y="1438"/>
                  </a:cubicBezTo>
                  <a:cubicBezTo>
                    <a:pt x="2544" y="1438"/>
                    <a:pt x="2002" y="1388"/>
                    <a:pt x="1469" y="1288"/>
                  </a:cubicBezTo>
                  <a:lnTo>
                    <a:pt x="1435" y="921"/>
                  </a:lnTo>
                  <a:lnTo>
                    <a:pt x="1402" y="554"/>
                  </a:lnTo>
                  <a:cubicBezTo>
                    <a:pt x="1202" y="554"/>
                    <a:pt x="1002" y="654"/>
                    <a:pt x="902" y="854"/>
                  </a:cubicBezTo>
                  <a:cubicBezTo>
                    <a:pt x="701" y="1155"/>
                    <a:pt x="1" y="2722"/>
                    <a:pt x="1" y="2722"/>
                  </a:cubicBezTo>
                  <a:lnTo>
                    <a:pt x="801" y="2556"/>
                  </a:lnTo>
                  <a:cubicBezTo>
                    <a:pt x="1747" y="3102"/>
                    <a:pt x="2826" y="3384"/>
                    <a:pt x="3911" y="3384"/>
                  </a:cubicBezTo>
                  <a:cubicBezTo>
                    <a:pt x="4549" y="3384"/>
                    <a:pt x="5188" y="3287"/>
                    <a:pt x="5805" y="3089"/>
                  </a:cubicBezTo>
                  <a:cubicBezTo>
                    <a:pt x="7806" y="2489"/>
                    <a:pt x="7606" y="1288"/>
                    <a:pt x="7606" y="1288"/>
                  </a:cubicBezTo>
                  <a:cubicBezTo>
                    <a:pt x="7540" y="1021"/>
                    <a:pt x="7473" y="754"/>
                    <a:pt x="7373" y="487"/>
                  </a:cubicBezTo>
                  <a:cubicBezTo>
                    <a:pt x="7220" y="72"/>
                    <a:pt x="6981" y="1"/>
                    <a:pt x="6834"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2"/>
            <p:cNvSpPr/>
            <p:nvPr/>
          </p:nvSpPr>
          <p:spPr>
            <a:xfrm>
              <a:off x="4810275" y="2106950"/>
              <a:ext cx="371950" cy="488700"/>
            </a:xfrm>
            <a:custGeom>
              <a:rect b="b" l="l" r="r" t="t"/>
              <a:pathLst>
                <a:path extrusionOk="0" h="19548" w="14878">
                  <a:moveTo>
                    <a:pt x="10408" y="1"/>
                  </a:moveTo>
                  <a:lnTo>
                    <a:pt x="0" y="5438"/>
                  </a:lnTo>
                  <a:lnTo>
                    <a:pt x="5171" y="19548"/>
                  </a:lnTo>
                  <a:lnTo>
                    <a:pt x="14878" y="14111"/>
                  </a:lnTo>
                  <a:lnTo>
                    <a:pt x="1040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2"/>
            <p:cNvSpPr/>
            <p:nvPr/>
          </p:nvSpPr>
          <p:spPr>
            <a:xfrm>
              <a:off x="4840300" y="2141150"/>
              <a:ext cx="317750" cy="417825"/>
            </a:xfrm>
            <a:custGeom>
              <a:rect b="b" l="l" r="r" t="t"/>
              <a:pathLst>
                <a:path extrusionOk="0" h="16713" w="12710">
                  <a:moveTo>
                    <a:pt x="8740" y="0"/>
                  </a:moveTo>
                  <a:lnTo>
                    <a:pt x="0" y="4570"/>
                  </a:lnTo>
                  <a:lnTo>
                    <a:pt x="4570" y="16712"/>
                  </a:lnTo>
                  <a:lnTo>
                    <a:pt x="12709" y="12142"/>
                  </a:lnTo>
                  <a:lnTo>
                    <a:pt x="874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2"/>
            <p:cNvSpPr/>
            <p:nvPr/>
          </p:nvSpPr>
          <p:spPr>
            <a:xfrm>
              <a:off x="4894500" y="2160825"/>
              <a:ext cx="118450" cy="70400"/>
            </a:xfrm>
            <a:custGeom>
              <a:rect b="b" l="l" r="r" t="t"/>
              <a:pathLst>
                <a:path extrusionOk="0" h="2816" w="4738">
                  <a:moveTo>
                    <a:pt x="4270" y="0"/>
                  </a:moveTo>
                  <a:cubicBezTo>
                    <a:pt x="3967" y="0"/>
                    <a:pt x="3452" y="156"/>
                    <a:pt x="2936" y="447"/>
                  </a:cubicBezTo>
                  <a:lnTo>
                    <a:pt x="1401" y="1215"/>
                  </a:lnTo>
                  <a:cubicBezTo>
                    <a:pt x="601" y="1648"/>
                    <a:pt x="0" y="2182"/>
                    <a:pt x="101" y="2415"/>
                  </a:cubicBezTo>
                  <a:lnTo>
                    <a:pt x="267" y="2816"/>
                  </a:lnTo>
                  <a:lnTo>
                    <a:pt x="4737" y="547"/>
                  </a:lnTo>
                  <a:cubicBezTo>
                    <a:pt x="4737" y="547"/>
                    <a:pt x="4637" y="347"/>
                    <a:pt x="4537" y="114"/>
                  </a:cubicBezTo>
                  <a:cubicBezTo>
                    <a:pt x="4515" y="37"/>
                    <a:pt x="4418" y="0"/>
                    <a:pt x="42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2"/>
            <p:cNvSpPr/>
            <p:nvPr/>
          </p:nvSpPr>
          <p:spPr>
            <a:xfrm>
              <a:off x="4873650" y="2127300"/>
              <a:ext cx="137625" cy="80575"/>
            </a:xfrm>
            <a:custGeom>
              <a:rect b="b" l="l" r="r" t="t"/>
              <a:pathLst>
                <a:path extrusionOk="0" h="3223" w="5505">
                  <a:moveTo>
                    <a:pt x="3193" y="0"/>
                  </a:moveTo>
                  <a:cubicBezTo>
                    <a:pt x="2964" y="0"/>
                    <a:pt x="2682" y="60"/>
                    <a:pt x="2336" y="221"/>
                  </a:cubicBezTo>
                  <a:cubicBezTo>
                    <a:pt x="935" y="888"/>
                    <a:pt x="1268" y="1955"/>
                    <a:pt x="1268" y="1955"/>
                  </a:cubicBezTo>
                  <a:lnTo>
                    <a:pt x="634" y="2322"/>
                  </a:lnTo>
                  <a:cubicBezTo>
                    <a:pt x="267" y="2522"/>
                    <a:pt x="1" y="2789"/>
                    <a:pt x="67" y="2956"/>
                  </a:cubicBezTo>
                  <a:lnTo>
                    <a:pt x="134" y="3223"/>
                  </a:lnTo>
                  <a:lnTo>
                    <a:pt x="5504" y="421"/>
                  </a:lnTo>
                  <a:lnTo>
                    <a:pt x="5371" y="154"/>
                  </a:lnTo>
                  <a:cubicBezTo>
                    <a:pt x="5356" y="79"/>
                    <a:pt x="5280" y="44"/>
                    <a:pt x="5171" y="44"/>
                  </a:cubicBezTo>
                  <a:cubicBezTo>
                    <a:pt x="5037" y="44"/>
                    <a:pt x="4854" y="96"/>
                    <a:pt x="4671" y="187"/>
                  </a:cubicBezTo>
                  <a:lnTo>
                    <a:pt x="4070" y="521"/>
                  </a:lnTo>
                  <a:cubicBezTo>
                    <a:pt x="4070" y="521"/>
                    <a:pt x="3866" y="0"/>
                    <a:pt x="319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2"/>
            <p:cNvSpPr/>
            <p:nvPr/>
          </p:nvSpPr>
          <p:spPr>
            <a:xfrm>
              <a:off x="4902000" y="2141150"/>
              <a:ext cx="94275" cy="72575"/>
            </a:xfrm>
            <a:custGeom>
              <a:rect b="b" l="l" r="r" t="t"/>
              <a:pathLst>
                <a:path extrusionOk="0" h="2903" w="3771">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2"/>
            <p:cNvSpPr/>
            <p:nvPr/>
          </p:nvSpPr>
          <p:spPr>
            <a:xfrm>
              <a:off x="4902000" y="2141150"/>
              <a:ext cx="94275" cy="72575"/>
            </a:xfrm>
            <a:custGeom>
              <a:rect b="b" l="l" r="r" t="t"/>
              <a:pathLst>
                <a:path extrusionOk="0" h="2903" w="3771">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2"/>
            <p:cNvSpPr/>
            <p:nvPr/>
          </p:nvSpPr>
          <p:spPr>
            <a:xfrm>
              <a:off x="4897825" y="2161250"/>
              <a:ext cx="117625" cy="70825"/>
            </a:xfrm>
            <a:custGeom>
              <a:rect b="b" l="l" r="r" t="t"/>
              <a:pathLst>
                <a:path extrusionOk="0" h="2833" w="4705">
                  <a:moveTo>
                    <a:pt x="4247" y="0"/>
                  </a:moveTo>
                  <a:cubicBezTo>
                    <a:pt x="3941" y="0"/>
                    <a:pt x="3437" y="164"/>
                    <a:pt x="2903" y="430"/>
                  </a:cubicBezTo>
                  <a:lnTo>
                    <a:pt x="1369" y="1231"/>
                  </a:lnTo>
                  <a:cubicBezTo>
                    <a:pt x="568" y="1631"/>
                    <a:pt x="1" y="2165"/>
                    <a:pt x="68" y="2398"/>
                  </a:cubicBezTo>
                  <a:lnTo>
                    <a:pt x="234" y="2832"/>
                  </a:lnTo>
                  <a:lnTo>
                    <a:pt x="4704" y="530"/>
                  </a:lnTo>
                  <a:lnTo>
                    <a:pt x="4537" y="130"/>
                  </a:lnTo>
                  <a:cubicBezTo>
                    <a:pt x="4504" y="41"/>
                    <a:pt x="4400" y="0"/>
                    <a:pt x="424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2"/>
            <p:cNvSpPr/>
            <p:nvPr/>
          </p:nvSpPr>
          <p:spPr>
            <a:xfrm>
              <a:off x="5075450" y="2313775"/>
              <a:ext cx="371975" cy="481475"/>
            </a:xfrm>
            <a:custGeom>
              <a:rect b="b" l="l" r="r" t="t"/>
              <a:pathLst>
                <a:path extrusionOk="0" h="19259" w="14879">
                  <a:moveTo>
                    <a:pt x="12210" y="0"/>
                  </a:moveTo>
                  <a:lnTo>
                    <a:pt x="12210" y="0"/>
                  </a:lnTo>
                  <a:cubicBezTo>
                    <a:pt x="9808" y="200"/>
                    <a:pt x="8774" y="634"/>
                    <a:pt x="6973" y="3870"/>
                  </a:cubicBezTo>
                  <a:cubicBezTo>
                    <a:pt x="5038" y="7405"/>
                    <a:pt x="1269" y="13810"/>
                    <a:pt x="802" y="14611"/>
                  </a:cubicBezTo>
                  <a:cubicBezTo>
                    <a:pt x="134" y="15745"/>
                    <a:pt x="1" y="17446"/>
                    <a:pt x="568" y="18480"/>
                  </a:cubicBezTo>
                  <a:cubicBezTo>
                    <a:pt x="820" y="18922"/>
                    <a:pt x="1334" y="19259"/>
                    <a:pt x="2010" y="19259"/>
                  </a:cubicBezTo>
                  <a:cubicBezTo>
                    <a:pt x="2763" y="19259"/>
                    <a:pt x="3718" y="18840"/>
                    <a:pt x="4738" y="17679"/>
                  </a:cubicBezTo>
                  <a:cubicBezTo>
                    <a:pt x="7039" y="15111"/>
                    <a:pt x="11276" y="8806"/>
                    <a:pt x="11276" y="8806"/>
                  </a:cubicBezTo>
                  <a:cubicBezTo>
                    <a:pt x="11276" y="8806"/>
                    <a:pt x="14878" y="4036"/>
                    <a:pt x="1221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2"/>
            <p:cNvSpPr/>
            <p:nvPr/>
          </p:nvSpPr>
          <p:spPr>
            <a:xfrm>
              <a:off x="4788600" y="2344650"/>
              <a:ext cx="331075" cy="449475"/>
            </a:xfrm>
            <a:custGeom>
              <a:rect b="b" l="l" r="r" t="t"/>
              <a:pathLst>
                <a:path extrusionOk="0" h="17979" w="13243">
                  <a:moveTo>
                    <a:pt x="1804" y="0"/>
                  </a:moveTo>
                  <a:cubicBezTo>
                    <a:pt x="1542" y="0"/>
                    <a:pt x="1268" y="87"/>
                    <a:pt x="1134" y="400"/>
                  </a:cubicBezTo>
                  <a:cubicBezTo>
                    <a:pt x="267" y="2434"/>
                    <a:pt x="0" y="4636"/>
                    <a:pt x="1935" y="6070"/>
                  </a:cubicBezTo>
                  <a:cubicBezTo>
                    <a:pt x="3436" y="7138"/>
                    <a:pt x="4703" y="8472"/>
                    <a:pt x="5671" y="10006"/>
                  </a:cubicBezTo>
                  <a:cubicBezTo>
                    <a:pt x="6905" y="11908"/>
                    <a:pt x="11208" y="17745"/>
                    <a:pt x="13043" y="17979"/>
                  </a:cubicBezTo>
                  <a:lnTo>
                    <a:pt x="13243" y="12508"/>
                  </a:lnTo>
                  <a:cubicBezTo>
                    <a:pt x="13243" y="12508"/>
                    <a:pt x="6805" y="6371"/>
                    <a:pt x="6338" y="5703"/>
                  </a:cubicBezTo>
                  <a:cubicBezTo>
                    <a:pt x="5871" y="5003"/>
                    <a:pt x="6038" y="4002"/>
                    <a:pt x="5637" y="2968"/>
                  </a:cubicBezTo>
                  <a:cubicBezTo>
                    <a:pt x="5404" y="2334"/>
                    <a:pt x="5104" y="1734"/>
                    <a:pt x="4804" y="1133"/>
                  </a:cubicBezTo>
                  <a:cubicBezTo>
                    <a:pt x="4663" y="892"/>
                    <a:pt x="4315" y="528"/>
                    <a:pt x="4061" y="528"/>
                  </a:cubicBezTo>
                  <a:cubicBezTo>
                    <a:pt x="3895" y="528"/>
                    <a:pt x="3769" y="684"/>
                    <a:pt x="3769" y="1133"/>
                  </a:cubicBezTo>
                  <a:cubicBezTo>
                    <a:pt x="3769" y="2067"/>
                    <a:pt x="4103" y="2968"/>
                    <a:pt x="4070" y="3168"/>
                  </a:cubicBezTo>
                  <a:cubicBezTo>
                    <a:pt x="4061" y="3202"/>
                    <a:pt x="4041" y="3218"/>
                    <a:pt x="4007" y="3218"/>
                  </a:cubicBezTo>
                  <a:cubicBezTo>
                    <a:pt x="3907" y="3218"/>
                    <a:pt x="3694" y="3068"/>
                    <a:pt x="3369" y="2768"/>
                  </a:cubicBezTo>
                  <a:lnTo>
                    <a:pt x="2769" y="1100"/>
                  </a:lnTo>
                  <a:lnTo>
                    <a:pt x="2435" y="133"/>
                  </a:lnTo>
                  <a:cubicBezTo>
                    <a:pt x="2435" y="133"/>
                    <a:pt x="2129" y="0"/>
                    <a:pt x="1804"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2"/>
            <p:cNvSpPr/>
            <p:nvPr/>
          </p:nvSpPr>
          <p:spPr>
            <a:xfrm>
              <a:off x="4974550" y="2310350"/>
              <a:ext cx="464525" cy="491400"/>
            </a:xfrm>
            <a:custGeom>
              <a:rect b="b" l="l" r="r" t="t"/>
              <a:pathLst>
                <a:path extrusionOk="0" h="19656" w="18581">
                  <a:moveTo>
                    <a:pt x="16467" y="1"/>
                  </a:moveTo>
                  <a:cubicBezTo>
                    <a:pt x="15054" y="1"/>
                    <a:pt x="13435" y="301"/>
                    <a:pt x="12143" y="1972"/>
                  </a:cubicBezTo>
                  <a:cubicBezTo>
                    <a:pt x="10775" y="3706"/>
                    <a:pt x="5371" y="13280"/>
                    <a:pt x="5371" y="13280"/>
                  </a:cubicBezTo>
                  <a:lnTo>
                    <a:pt x="2336" y="10545"/>
                  </a:lnTo>
                  <a:cubicBezTo>
                    <a:pt x="1135" y="11312"/>
                    <a:pt x="301" y="12479"/>
                    <a:pt x="1" y="13847"/>
                  </a:cubicBezTo>
                  <a:cubicBezTo>
                    <a:pt x="801" y="15148"/>
                    <a:pt x="1735" y="16415"/>
                    <a:pt x="2736" y="17616"/>
                  </a:cubicBezTo>
                  <a:cubicBezTo>
                    <a:pt x="3824" y="18787"/>
                    <a:pt x="5004" y="19656"/>
                    <a:pt x="6044" y="19656"/>
                  </a:cubicBezTo>
                  <a:cubicBezTo>
                    <a:pt x="6249" y="19656"/>
                    <a:pt x="6447" y="19622"/>
                    <a:pt x="6639" y="19551"/>
                  </a:cubicBezTo>
                  <a:cubicBezTo>
                    <a:pt x="7806" y="19117"/>
                    <a:pt x="9007" y="18183"/>
                    <a:pt x="11542" y="14681"/>
                  </a:cubicBezTo>
                  <a:cubicBezTo>
                    <a:pt x="14077" y="11145"/>
                    <a:pt x="16846" y="6975"/>
                    <a:pt x="16846" y="6975"/>
                  </a:cubicBezTo>
                  <a:cubicBezTo>
                    <a:pt x="16846" y="6975"/>
                    <a:pt x="18581" y="2906"/>
                    <a:pt x="16713" y="4"/>
                  </a:cubicBezTo>
                  <a:cubicBezTo>
                    <a:pt x="16632" y="2"/>
                    <a:pt x="16550" y="1"/>
                    <a:pt x="16467"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2"/>
            <p:cNvSpPr/>
            <p:nvPr/>
          </p:nvSpPr>
          <p:spPr>
            <a:xfrm>
              <a:off x="5340650" y="2040225"/>
              <a:ext cx="32550" cy="63425"/>
            </a:xfrm>
            <a:custGeom>
              <a:rect b="b" l="l" r="r" t="t"/>
              <a:pathLst>
                <a:path extrusionOk="0" h="2537" w="1302">
                  <a:moveTo>
                    <a:pt x="1301" y="1"/>
                  </a:moveTo>
                  <a:lnTo>
                    <a:pt x="1301" y="1"/>
                  </a:lnTo>
                  <a:cubicBezTo>
                    <a:pt x="1301" y="1"/>
                    <a:pt x="1" y="1969"/>
                    <a:pt x="134" y="2169"/>
                  </a:cubicBezTo>
                  <a:cubicBezTo>
                    <a:pt x="301" y="2369"/>
                    <a:pt x="1268" y="2536"/>
                    <a:pt x="1268" y="2536"/>
                  </a:cubicBezTo>
                  <a:lnTo>
                    <a:pt x="1301" y="1"/>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2"/>
            <p:cNvSpPr/>
            <p:nvPr/>
          </p:nvSpPr>
          <p:spPr>
            <a:xfrm>
              <a:off x="5336475" y="1993425"/>
              <a:ext cx="90925" cy="78525"/>
            </a:xfrm>
            <a:custGeom>
              <a:rect b="b" l="l" r="r" t="t"/>
              <a:pathLst>
                <a:path extrusionOk="0" h="3141" w="3637">
                  <a:moveTo>
                    <a:pt x="2062" y="371"/>
                  </a:moveTo>
                  <a:cubicBezTo>
                    <a:pt x="2075" y="371"/>
                    <a:pt x="2089" y="371"/>
                    <a:pt x="2102" y="372"/>
                  </a:cubicBezTo>
                  <a:cubicBezTo>
                    <a:pt x="2769" y="372"/>
                    <a:pt x="3303" y="906"/>
                    <a:pt x="3303" y="1573"/>
                  </a:cubicBezTo>
                  <a:cubicBezTo>
                    <a:pt x="3303" y="2316"/>
                    <a:pt x="2694" y="2801"/>
                    <a:pt x="2073" y="2801"/>
                  </a:cubicBezTo>
                  <a:cubicBezTo>
                    <a:pt x="1775" y="2801"/>
                    <a:pt x="1473" y="2689"/>
                    <a:pt x="1235" y="2440"/>
                  </a:cubicBezTo>
                  <a:cubicBezTo>
                    <a:pt x="477" y="1682"/>
                    <a:pt x="989" y="371"/>
                    <a:pt x="2062" y="371"/>
                  </a:cubicBezTo>
                  <a:close/>
                  <a:moveTo>
                    <a:pt x="2076" y="1"/>
                  </a:moveTo>
                  <a:cubicBezTo>
                    <a:pt x="1690" y="1"/>
                    <a:pt x="1294" y="146"/>
                    <a:pt x="968" y="472"/>
                  </a:cubicBezTo>
                  <a:cubicBezTo>
                    <a:pt x="1" y="1439"/>
                    <a:pt x="701" y="3141"/>
                    <a:pt x="2102" y="3141"/>
                  </a:cubicBezTo>
                  <a:cubicBezTo>
                    <a:pt x="2936" y="3141"/>
                    <a:pt x="3637" y="2440"/>
                    <a:pt x="3637" y="1573"/>
                  </a:cubicBezTo>
                  <a:cubicBezTo>
                    <a:pt x="3637" y="627"/>
                    <a:pt x="2877" y="1"/>
                    <a:pt x="20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2"/>
            <p:cNvSpPr/>
            <p:nvPr/>
          </p:nvSpPr>
          <p:spPr>
            <a:xfrm>
              <a:off x="5365675" y="1895975"/>
              <a:ext cx="318575" cy="323250"/>
            </a:xfrm>
            <a:custGeom>
              <a:rect b="b" l="l" r="r" t="t"/>
              <a:pathLst>
                <a:path extrusionOk="0" h="12930" w="12743">
                  <a:moveTo>
                    <a:pt x="6333" y="1"/>
                  </a:moveTo>
                  <a:cubicBezTo>
                    <a:pt x="5283" y="1"/>
                    <a:pt x="4406" y="167"/>
                    <a:pt x="3936" y="267"/>
                  </a:cubicBezTo>
                  <a:cubicBezTo>
                    <a:pt x="1301" y="801"/>
                    <a:pt x="534" y="1968"/>
                    <a:pt x="267" y="6205"/>
                  </a:cubicBezTo>
                  <a:cubicBezTo>
                    <a:pt x="0" y="10608"/>
                    <a:pt x="467" y="11975"/>
                    <a:pt x="1034" y="12576"/>
                  </a:cubicBezTo>
                  <a:cubicBezTo>
                    <a:pt x="1268" y="12809"/>
                    <a:pt x="2102" y="12929"/>
                    <a:pt x="2969" y="12929"/>
                  </a:cubicBezTo>
                  <a:cubicBezTo>
                    <a:pt x="3589" y="12929"/>
                    <a:pt x="4225" y="12868"/>
                    <a:pt x="4670" y="12743"/>
                  </a:cubicBezTo>
                  <a:cubicBezTo>
                    <a:pt x="6071" y="12342"/>
                    <a:pt x="9140" y="11275"/>
                    <a:pt x="10608" y="9040"/>
                  </a:cubicBezTo>
                  <a:cubicBezTo>
                    <a:pt x="12309" y="6438"/>
                    <a:pt x="12743" y="2902"/>
                    <a:pt x="10941" y="1468"/>
                  </a:cubicBezTo>
                  <a:cubicBezTo>
                    <a:pt x="9469" y="301"/>
                    <a:pt x="7744" y="1"/>
                    <a:pt x="6333"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2"/>
            <p:cNvSpPr/>
            <p:nvPr/>
          </p:nvSpPr>
          <p:spPr>
            <a:xfrm>
              <a:off x="5395700" y="2197025"/>
              <a:ext cx="70900" cy="22000"/>
            </a:xfrm>
            <a:custGeom>
              <a:rect b="b" l="l" r="r" t="t"/>
              <a:pathLst>
                <a:path extrusionOk="0" h="880" w="2836">
                  <a:moveTo>
                    <a:pt x="2702" y="0"/>
                  </a:moveTo>
                  <a:cubicBezTo>
                    <a:pt x="1927" y="434"/>
                    <a:pt x="1066" y="637"/>
                    <a:pt x="199" y="637"/>
                  </a:cubicBezTo>
                  <a:cubicBezTo>
                    <a:pt x="133" y="637"/>
                    <a:pt x="67" y="636"/>
                    <a:pt x="0" y="634"/>
                  </a:cubicBezTo>
                  <a:lnTo>
                    <a:pt x="0" y="634"/>
                  </a:lnTo>
                  <a:cubicBezTo>
                    <a:pt x="350" y="797"/>
                    <a:pt x="1109" y="879"/>
                    <a:pt x="1876" y="879"/>
                  </a:cubicBezTo>
                  <a:cubicBezTo>
                    <a:pt x="2205" y="879"/>
                    <a:pt x="2535" y="864"/>
                    <a:pt x="2835" y="834"/>
                  </a:cubicBezTo>
                  <a:lnTo>
                    <a:pt x="2702"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2"/>
            <p:cNvSpPr/>
            <p:nvPr/>
          </p:nvSpPr>
          <p:spPr>
            <a:xfrm>
              <a:off x="5353150" y="2024400"/>
              <a:ext cx="117625" cy="23375"/>
            </a:xfrm>
            <a:custGeom>
              <a:rect b="b" l="l" r="r" t="t"/>
              <a:pathLst>
                <a:path extrusionOk="0" h="935" w="4705">
                  <a:moveTo>
                    <a:pt x="1" y="0"/>
                  </a:moveTo>
                  <a:lnTo>
                    <a:pt x="1" y="367"/>
                  </a:lnTo>
                  <a:lnTo>
                    <a:pt x="4537" y="934"/>
                  </a:lnTo>
                  <a:lnTo>
                    <a:pt x="4704" y="634"/>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2"/>
            <p:cNvSpPr/>
            <p:nvPr/>
          </p:nvSpPr>
          <p:spPr>
            <a:xfrm>
              <a:off x="5333150" y="1797225"/>
              <a:ext cx="400300" cy="411575"/>
            </a:xfrm>
            <a:custGeom>
              <a:rect b="b" l="l" r="r" t="t"/>
              <a:pathLst>
                <a:path extrusionOk="0" h="16463" w="16012">
                  <a:moveTo>
                    <a:pt x="6005" y="12723"/>
                  </a:moveTo>
                  <a:lnTo>
                    <a:pt x="6005" y="12723"/>
                  </a:lnTo>
                  <a:cubicBezTo>
                    <a:pt x="6005" y="12723"/>
                    <a:pt x="6005" y="12723"/>
                    <a:pt x="6005" y="12723"/>
                  </a:cubicBezTo>
                  <a:lnTo>
                    <a:pt x="6005" y="12723"/>
                  </a:lnTo>
                  <a:cubicBezTo>
                    <a:pt x="6005" y="12723"/>
                    <a:pt x="6005" y="12723"/>
                    <a:pt x="6005" y="12723"/>
                  </a:cubicBezTo>
                  <a:close/>
                  <a:moveTo>
                    <a:pt x="6358" y="1"/>
                  </a:moveTo>
                  <a:cubicBezTo>
                    <a:pt x="5653" y="1"/>
                    <a:pt x="4962" y="361"/>
                    <a:pt x="4604" y="1015"/>
                  </a:cubicBezTo>
                  <a:cubicBezTo>
                    <a:pt x="4103" y="514"/>
                    <a:pt x="3436" y="247"/>
                    <a:pt x="2736" y="247"/>
                  </a:cubicBezTo>
                  <a:cubicBezTo>
                    <a:pt x="2035" y="281"/>
                    <a:pt x="1401" y="681"/>
                    <a:pt x="1034" y="1282"/>
                  </a:cubicBezTo>
                  <a:cubicBezTo>
                    <a:pt x="734" y="1915"/>
                    <a:pt x="801" y="2683"/>
                    <a:pt x="1268" y="3216"/>
                  </a:cubicBezTo>
                  <a:cubicBezTo>
                    <a:pt x="834" y="3383"/>
                    <a:pt x="467" y="3683"/>
                    <a:pt x="267" y="4084"/>
                  </a:cubicBezTo>
                  <a:cubicBezTo>
                    <a:pt x="0" y="4551"/>
                    <a:pt x="67" y="5084"/>
                    <a:pt x="401" y="5485"/>
                  </a:cubicBezTo>
                  <a:cubicBezTo>
                    <a:pt x="534" y="5651"/>
                    <a:pt x="701" y="5785"/>
                    <a:pt x="901" y="5852"/>
                  </a:cubicBezTo>
                  <a:cubicBezTo>
                    <a:pt x="968" y="5885"/>
                    <a:pt x="1068" y="5885"/>
                    <a:pt x="1134" y="5918"/>
                  </a:cubicBezTo>
                  <a:cubicBezTo>
                    <a:pt x="1335" y="5918"/>
                    <a:pt x="1535" y="5918"/>
                    <a:pt x="1735" y="5852"/>
                  </a:cubicBezTo>
                  <a:lnTo>
                    <a:pt x="1735" y="5852"/>
                  </a:lnTo>
                  <a:cubicBezTo>
                    <a:pt x="1568" y="6252"/>
                    <a:pt x="1702" y="6719"/>
                    <a:pt x="2035" y="6986"/>
                  </a:cubicBezTo>
                  <a:cubicBezTo>
                    <a:pt x="2261" y="7129"/>
                    <a:pt x="2512" y="7197"/>
                    <a:pt x="2764" y="7197"/>
                  </a:cubicBezTo>
                  <a:cubicBezTo>
                    <a:pt x="2923" y="7197"/>
                    <a:pt x="3082" y="7170"/>
                    <a:pt x="3236" y="7119"/>
                  </a:cubicBezTo>
                  <a:lnTo>
                    <a:pt x="3236" y="7119"/>
                  </a:lnTo>
                  <a:cubicBezTo>
                    <a:pt x="3103" y="7386"/>
                    <a:pt x="3036" y="7686"/>
                    <a:pt x="3103" y="7953"/>
                  </a:cubicBezTo>
                  <a:cubicBezTo>
                    <a:pt x="3263" y="8562"/>
                    <a:pt x="3793" y="8956"/>
                    <a:pt x="4397" y="8956"/>
                  </a:cubicBezTo>
                  <a:cubicBezTo>
                    <a:pt x="4421" y="8956"/>
                    <a:pt x="4446" y="8955"/>
                    <a:pt x="4470" y="8954"/>
                  </a:cubicBezTo>
                  <a:cubicBezTo>
                    <a:pt x="4504" y="9588"/>
                    <a:pt x="4504" y="10188"/>
                    <a:pt x="5171" y="10455"/>
                  </a:cubicBezTo>
                  <a:cubicBezTo>
                    <a:pt x="5171" y="10455"/>
                    <a:pt x="5556" y="9003"/>
                    <a:pt x="6745" y="9003"/>
                  </a:cubicBezTo>
                  <a:cubicBezTo>
                    <a:pt x="6817" y="9003"/>
                    <a:pt x="6893" y="9009"/>
                    <a:pt x="6972" y="9020"/>
                  </a:cubicBezTo>
                  <a:cubicBezTo>
                    <a:pt x="8340" y="9254"/>
                    <a:pt x="8540" y="10989"/>
                    <a:pt x="7672" y="12056"/>
                  </a:cubicBezTo>
                  <a:cubicBezTo>
                    <a:pt x="7187" y="12672"/>
                    <a:pt x="6723" y="12807"/>
                    <a:pt x="6408" y="12807"/>
                  </a:cubicBezTo>
                  <a:cubicBezTo>
                    <a:pt x="6170" y="12807"/>
                    <a:pt x="6017" y="12730"/>
                    <a:pt x="6005" y="12723"/>
                  </a:cubicBezTo>
                  <a:lnTo>
                    <a:pt x="6005" y="12723"/>
                  </a:lnTo>
                  <a:cubicBezTo>
                    <a:pt x="6072" y="12761"/>
                    <a:pt x="6105" y="13291"/>
                    <a:pt x="6138" y="13390"/>
                  </a:cubicBezTo>
                  <a:cubicBezTo>
                    <a:pt x="6205" y="13690"/>
                    <a:pt x="6338" y="13991"/>
                    <a:pt x="6472" y="14291"/>
                  </a:cubicBezTo>
                  <a:cubicBezTo>
                    <a:pt x="6772" y="14858"/>
                    <a:pt x="7205" y="15358"/>
                    <a:pt x="7739" y="15725"/>
                  </a:cubicBezTo>
                  <a:cubicBezTo>
                    <a:pt x="8285" y="16216"/>
                    <a:pt x="9010" y="16462"/>
                    <a:pt x="9748" y="16462"/>
                  </a:cubicBezTo>
                  <a:cubicBezTo>
                    <a:pt x="9912" y="16462"/>
                    <a:pt x="10077" y="16450"/>
                    <a:pt x="10241" y="16426"/>
                  </a:cubicBezTo>
                  <a:cubicBezTo>
                    <a:pt x="11042" y="16226"/>
                    <a:pt x="11709" y="15692"/>
                    <a:pt x="12042" y="14958"/>
                  </a:cubicBezTo>
                  <a:cubicBezTo>
                    <a:pt x="12109" y="14758"/>
                    <a:pt x="12209" y="14591"/>
                    <a:pt x="12342" y="14424"/>
                  </a:cubicBezTo>
                  <a:cubicBezTo>
                    <a:pt x="12543" y="14291"/>
                    <a:pt x="12776" y="14191"/>
                    <a:pt x="13010" y="14124"/>
                  </a:cubicBezTo>
                  <a:cubicBezTo>
                    <a:pt x="14177" y="13757"/>
                    <a:pt x="14711" y="12423"/>
                    <a:pt x="14144" y="11322"/>
                  </a:cubicBezTo>
                  <a:cubicBezTo>
                    <a:pt x="15578" y="10955"/>
                    <a:pt x="15978" y="9121"/>
                    <a:pt x="14844" y="8153"/>
                  </a:cubicBezTo>
                  <a:cubicBezTo>
                    <a:pt x="15611" y="7653"/>
                    <a:pt x="16012" y="6685"/>
                    <a:pt x="15778" y="5785"/>
                  </a:cubicBezTo>
                  <a:cubicBezTo>
                    <a:pt x="15545" y="5051"/>
                    <a:pt x="14944" y="4484"/>
                    <a:pt x="14210" y="4284"/>
                  </a:cubicBezTo>
                  <a:cubicBezTo>
                    <a:pt x="13677" y="4150"/>
                    <a:pt x="13877" y="4050"/>
                    <a:pt x="13710" y="3516"/>
                  </a:cubicBezTo>
                  <a:cubicBezTo>
                    <a:pt x="13610" y="3183"/>
                    <a:pt x="13377" y="2849"/>
                    <a:pt x="13110" y="2616"/>
                  </a:cubicBezTo>
                  <a:cubicBezTo>
                    <a:pt x="12741" y="2339"/>
                    <a:pt x="12309" y="2190"/>
                    <a:pt x="11868" y="2190"/>
                  </a:cubicBezTo>
                  <a:cubicBezTo>
                    <a:pt x="11671" y="2190"/>
                    <a:pt x="11471" y="2220"/>
                    <a:pt x="11275" y="2282"/>
                  </a:cubicBezTo>
                  <a:cubicBezTo>
                    <a:pt x="11142" y="1582"/>
                    <a:pt x="10608" y="1048"/>
                    <a:pt x="9941" y="848"/>
                  </a:cubicBezTo>
                  <a:cubicBezTo>
                    <a:pt x="9776" y="793"/>
                    <a:pt x="9600" y="768"/>
                    <a:pt x="9426" y="768"/>
                  </a:cubicBezTo>
                  <a:cubicBezTo>
                    <a:pt x="9283" y="768"/>
                    <a:pt x="9142" y="785"/>
                    <a:pt x="9007" y="815"/>
                  </a:cubicBezTo>
                  <a:cubicBezTo>
                    <a:pt x="8807" y="848"/>
                    <a:pt x="8340" y="1081"/>
                    <a:pt x="8273" y="1282"/>
                  </a:cubicBezTo>
                  <a:cubicBezTo>
                    <a:pt x="7973" y="1015"/>
                    <a:pt x="7873" y="648"/>
                    <a:pt x="7539" y="381"/>
                  </a:cubicBezTo>
                  <a:cubicBezTo>
                    <a:pt x="7183" y="123"/>
                    <a:pt x="6768" y="1"/>
                    <a:pt x="63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2"/>
            <p:cNvSpPr/>
            <p:nvPr/>
          </p:nvSpPr>
          <p:spPr>
            <a:xfrm>
              <a:off x="5431000" y="2035225"/>
              <a:ext cx="32275" cy="45900"/>
            </a:xfrm>
            <a:custGeom>
              <a:rect b="b" l="l" r="r" t="t"/>
              <a:pathLst>
                <a:path extrusionOk="0" h="1836" w="1291">
                  <a:moveTo>
                    <a:pt x="1257" y="0"/>
                  </a:moveTo>
                  <a:cubicBezTo>
                    <a:pt x="55" y="0"/>
                    <a:pt x="0" y="1802"/>
                    <a:pt x="1223" y="1835"/>
                  </a:cubicBezTo>
                  <a:lnTo>
                    <a:pt x="1290" y="1"/>
                  </a:lnTo>
                  <a:cubicBezTo>
                    <a:pt x="1279" y="0"/>
                    <a:pt x="1268" y="0"/>
                    <a:pt x="12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mc:AlternateContent>
    <mc:Choice Requires="p14">
      <p:transition spd="slow" p14:dur="10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grpSp>
        <p:nvGrpSpPr>
          <p:cNvPr id="975" name="Google Shape;975;p51"/>
          <p:cNvGrpSpPr/>
          <p:nvPr/>
        </p:nvGrpSpPr>
        <p:grpSpPr>
          <a:xfrm>
            <a:off x="1172774" y="222168"/>
            <a:ext cx="6752025" cy="1025650"/>
            <a:chOff x="1172774" y="222168"/>
            <a:chExt cx="6752025" cy="1025650"/>
          </a:xfrm>
        </p:grpSpPr>
        <p:sp>
          <p:nvSpPr>
            <p:cNvPr id="976" name="Google Shape;976;p51"/>
            <p:cNvSpPr txBox="1"/>
            <p:nvPr/>
          </p:nvSpPr>
          <p:spPr>
            <a:xfrm>
              <a:off x="1219199" y="222168"/>
              <a:ext cx="6705600" cy="3924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lang="en-GB" sz="2900">
                  <a:solidFill>
                    <a:srgbClr val="000000"/>
                  </a:solidFill>
                  <a:latin typeface="Be Vietnam"/>
                  <a:ea typeface="Be Vietnam"/>
                  <a:cs typeface="Be Vietnam"/>
                  <a:sym typeface="Be Vietnam"/>
                </a:rPr>
                <a:t>1.3 Data analytics Problem &amp; Theory </a:t>
              </a:r>
              <a:endParaRPr sz="2900">
                <a:solidFill>
                  <a:srgbClr val="000000"/>
                </a:solidFill>
                <a:latin typeface="Be Vietnam"/>
                <a:ea typeface="Be Vietnam"/>
                <a:cs typeface="Be Vietnam"/>
                <a:sym typeface="Be Vietnam"/>
              </a:endParaRPr>
            </a:p>
          </p:txBody>
        </p:sp>
        <p:sp>
          <p:nvSpPr>
            <p:cNvPr id="977" name="Google Shape;977;p51"/>
            <p:cNvSpPr txBox="1"/>
            <p:nvPr/>
          </p:nvSpPr>
          <p:spPr>
            <a:xfrm>
              <a:off x="1172774" y="855418"/>
              <a:ext cx="6705600" cy="392400"/>
            </a:xfrm>
            <a:prstGeom prst="rect">
              <a:avLst/>
            </a:prstGeom>
            <a:noFill/>
            <a:ln>
              <a:noFill/>
            </a:ln>
          </p:spPr>
          <p:txBody>
            <a:bodyPr anchorCtr="0" anchor="t" bIns="34275" lIns="68575" spcFirstLastPara="1" rIns="68575" wrap="square" tIns="34275">
              <a:noAutofit/>
            </a:bodyPr>
            <a:lstStyle/>
            <a:p>
              <a:pPr indent="0" lvl="0" marL="0" rtl="0" algn="ctr">
                <a:lnSpc>
                  <a:spcPct val="115000"/>
                </a:lnSpc>
                <a:spcBef>
                  <a:spcPts val="1200"/>
                </a:spcBef>
                <a:spcAft>
                  <a:spcPts val="1200"/>
                </a:spcAft>
                <a:buClr>
                  <a:srgbClr val="000000"/>
                </a:buClr>
                <a:buSzPts val="1100"/>
                <a:buFont typeface="Arial"/>
                <a:buNone/>
              </a:pPr>
              <a:r>
                <a:rPr b="1" lang="en-GB" sz="2000">
                  <a:solidFill>
                    <a:srgbClr val="000000"/>
                  </a:solidFill>
                  <a:latin typeface="Be Vietnam"/>
                  <a:ea typeface="Be Vietnam"/>
                  <a:cs typeface="Be Vietnam"/>
                  <a:sym typeface="Be Vietnam"/>
                </a:rPr>
                <a:t>Intro of 19 independent variables </a:t>
              </a:r>
              <a:endParaRPr b="1" sz="2000">
                <a:solidFill>
                  <a:srgbClr val="000000"/>
                </a:solidFill>
                <a:latin typeface="Be Vietnam"/>
                <a:ea typeface="Be Vietnam"/>
                <a:cs typeface="Be Vietnam"/>
                <a:sym typeface="Be Vietnam"/>
              </a:endParaRPr>
            </a:p>
          </p:txBody>
        </p:sp>
      </p:grpSp>
      <p:pic>
        <p:nvPicPr>
          <p:cNvPr id="978" name="Google Shape;978;p51"/>
          <p:cNvPicPr preferRelativeResize="0"/>
          <p:nvPr/>
        </p:nvPicPr>
        <p:blipFill rotWithShape="1">
          <a:blip r:embed="rId3">
            <a:alphaModFix/>
          </a:blip>
          <a:srcRect b="0" l="0" r="1419" t="2940"/>
          <a:stretch/>
        </p:blipFill>
        <p:spPr>
          <a:xfrm>
            <a:off x="152400" y="1496625"/>
            <a:ext cx="8713749" cy="3177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pic>
        <p:nvPicPr>
          <p:cNvPr id="983" name="Google Shape;983;p52"/>
          <p:cNvPicPr preferRelativeResize="0"/>
          <p:nvPr/>
        </p:nvPicPr>
        <p:blipFill>
          <a:blip r:embed="rId3">
            <a:alphaModFix/>
          </a:blip>
          <a:stretch>
            <a:fillRect/>
          </a:stretch>
        </p:blipFill>
        <p:spPr>
          <a:xfrm>
            <a:off x="219900" y="1374318"/>
            <a:ext cx="8839201" cy="3259611"/>
          </a:xfrm>
          <a:prstGeom prst="rect">
            <a:avLst/>
          </a:prstGeom>
          <a:noFill/>
          <a:ln>
            <a:noFill/>
          </a:ln>
        </p:spPr>
      </p:pic>
      <p:grpSp>
        <p:nvGrpSpPr>
          <p:cNvPr id="984" name="Google Shape;984;p52"/>
          <p:cNvGrpSpPr/>
          <p:nvPr/>
        </p:nvGrpSpPr>
        <p:grpSpPr>
          <a:xfrm>
            <a:off x="1172774" y="222168"/>
            <a:ext cx="6752025" cy="1025650"/>
            <a:chOff x="1172774" y="222168"/>
            <a:chExt cx="6752025" cy="1025650"/>
          </a:xfrm>
        </p:grpSpPr>
        <p:sp>
          <p:nvSpPr>
            <p:cNvPr id="985" name="Google Shape;985;p52"/>
            <p:cNvSpPr txBox="1"/>
            <p:nvPr/>
          </p:nvSpPr>
          <p:spPr>
            <a:xfrm>
              <a:off x="1219199" y="222168"/>
              <a:ext cx="6705600" cy="3924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lang="en-GB" sz="2900">
                  <a:solidFill>
                    <a:srgbClr val="000000"/>
                  </a:solidFill>
                  <a:latin typeface="Be Vietnam"/>
                  <a:ea typeface="Be Vietnam"/>
                  <a:cs typeface="Be Vietnam"/>
                  <a:sym typeface="Be Vietnam"/>
                </a:rPr>
                <a:t>1.3 Data analytics Problem &amp; Theory </a:t>
              </a:r>
              <a:endParaRPr sz="2900">
                <a:solidFill>
                  <a:srgbClr val="000000"/>
                </a:solidFill>
                <a:latin typeface="Be Vietnam"/>
                <a:ea typeface="Be Vietnam"/>
                <a:cs typeface="Be Vietnam"/>
                <a:sym typeface="Be Vietnam"/>
              </a:endParaRPr>
            </a:p>
          </p:txBody>
        </p:sp>
        <p:sp>
          <p:nvSpPr>
            <p:cNvPr id="986" name="Google Shape;986;p52"/>
            <p:cNvSpPr txBox="1"/>
            <p:nvPr/>
          </p:nvSpPr>
          <p:spPr>
            <a:xfrm>
              <a:off x="1172774" y="855418"/>
              <a:ext cx="6705600" cy="392400"/>
            </a:xfrm>
            <a:prstGeom prst="rect">
              <a:avLst/>
            </a:prstGeom>
            <a:noFill/>
            <a:ln>
              <a:noFill/>
            </a:ln>
          </p:spPr>
          <p:txBody>
            <a:bodyPr anchorCtr="0" anchor="t" bIns="34275" lIns="68575" spcFirstLastPara="1" rIns="68575" wrap="square" tIns="34275">
              <a:noAutofit/>
            </a:bodyPr>
            <a:lstStyle/>
            <a:p>
              <a:pPr indent="0" lvl="0" marL="0" rtl="0" algn="ctr">
                <a:lnSpc>
                  <a:spcPct val="115000"/>
                </a:lnSpc>
                <a:spcBef>
                  <a:spcPts val="1200"/>
                </a:spcBef>
                <a:spcAft>
                  <a:spcPts val="1200"/>
                </a:spcAft>
                <a:buClr>
                  <a:srgbClr val="000000"/>
                </a:buClr>
                <a:buSzPts val="1100"/>
                <a:buFont typeface="Arial"/>
                <a:buNone/>
              </a:pPr>
              <a:r>
                <a:rPr b="1" lang="en-GB" sz="2000">
                  <a:solidFill>
                    <a:srgbClr val="000000"/>
                  </a:solidFill>
                  <a:latin typeface="Be Vietnam"/>
                  <a:ea typeface="Be Vietnam"/>
                  <a:cs typeface="Be Vietnam"/>
                  <a:sym typeface="Be Vietnam"/>
                </a:rPr>
                <a:t>Intro of 19 independent variables </a:t>
              </a:r>
              <a:endParaRPr b="1" sz="2000">
                <a:solidFill>
                  <a:srgbClr val="000000"/>
                </a:solidFill>
                <a:latin typeface="Be Vietnam"/>
                <a:ea typeface="Be Vietnam"/>
                <a:cs typeface="Be Vietnam"/>
                <a:sym typeface="Be Vietnam"/>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pic>
        <p:nvPicPr>
          <p:cNvPr id="991" name="Google Shape;991;p53"/>
          <p:cNvPicPr preferRelativeResize="0"/>
          <p:nvPr/>
        </p:nvPicPr>
        <p:blipFill>
          <a:blip r:embed="rId3">
            <a:alphaModFix/>
          </a:blip>
          <a:stretch>
            <a:fillRect/>
          </a:stretch>
        </p:blipFill>
        <p:spPr>
          <a:xfrm>
            <a:off x="208625" y="1329343"/>
            <a:ext cx="8839200" cy="3135694"/>
          </a:xfrm>
          <a:prstGeom prst="rect">
            <a:avLst/>
          </a:prstGeom>
          <a:noFill/>
          <a:ln>
            <a:noFill/>
          </a:ln>
        </p:spPr>
      </p:pic>
      <p:grpSp>
        <p:nvGrpSpPr>
          <p:cNvPr id="992" name="Google Shape;992;p53"/>
          <p:cNvGrpSpPr/>
          <p:nvPr/>
        </p:nvGrpSpPr>
        <p:grpSpPr>
          <a:xfrm>
            <a:off x="1172774" y="222168"/>
            <a:ext cx="6752025" cy="1025650"/>
            <a:chOff x="1172774" y="222168"/>
            <a:chExt cx="6752025" cy="1025650"/>
          </a:xfrm>
        </p:grpSpPr>
        <p:sp>
          <p:nvSpPr>
            <p:cNvPr id="993" name="Google Shape;993;p53"/>
            <p:cNvSpPr txBox="1"/>
            <p:nvPr/>
          </p:nvSpPr>
          <p:spPr>
            <a:xfrm>
              <a:off x="1219199" y="222168"/>
              <a:ext cx="6705600" cy="3924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lang="en-GB" sz="2900">
                  <a:solidFill>
                    <a:srgbClr val="000000"/>
                  </a:solidFill>
                  <a:latin typeface="Be Vietnam"/>
                  <a:ea typeface="Be Vietnam"/>
                  <a:cs typeface="Be Vietnam"/>
                  <a:sym typeface="Be Vietnam"/>
                </a:rPr>
                <a:t>1.3 Data analytics Problem &amp; Theory </a:t>
              </a:r>
              <a:endParaRPr sz="2900">
                <a:solidFill>
                  <a:srgbClr val="000000"/>
                </a:solidFill>
                <a:latin typeface="Be Vietnam"/>
                <a:ea typeface="Be Vietnam"/>
                <a:cs typeface="Be Vietnam"/>
                <a:sym typeface="Be Vietnam"/>
              </a:endParaRPr>
            </a:p>
          </p:txBody>
        </p:sp>
        <p:sp>
          <p:nvSpPr>
            <p:cNvPr id="994" name="Google Shape;994;p53"/>
            <p:cNvSpPr txBox="1"/>
            <p:nvPr/>
          </p:nvSpPr>
          <p:spPr>
            <a:xfrm>
              <a:off x="1172774" y="855418"/>
              <a:ext cx="6705600" cy="392400"/>
            </a:xfrm>
            <a:prstGeom prst="rect">
              <a:avLst/>
            </a:prstGeom>
            <a:noFill/>
            <a:ln>
              <a:noFill/>
            </a:ln>
          </p:spPr>
          <p:txBody>
            <a:bodyPr anchorCtr="0" anchor="t" bIns="34275" lIns="68575" spcFirstLastPara="1" rIns="68575" wrap="square" tIns="34275">
              <a:noAutofit/>
            </a:bodyPr>
            <a:lstStyle/>
            <a:p>
              <a:pPr indent="0" lvl="0" marL="0" rtl="0" algn="ctr">
                <a:lnSpc>
                  <a:spcPct val="115000"/>
                </a:lnSpc>
                <a:spcBef>
                  <a:spcPts val="1200"/>
                </a:spcBef>
                <a:spcAft>
                  <a:spcPts val="1200"/>
                </a:spcAft>
                <a:buClr>
                  <a:srgbClr val="000000"/>
                </a:buClr>
                <a:buSzPts val="1100"/>
                <a:buFont typeface="Arial"/>
                <a:buNone/>
              </a:pPr>
              <a:r>
                <a:rPr b="1" lang="en-GB" sz="2000">
                  <a:solidFill>
                    <a:srgbClr val="000000"/>
                  </a:solidFill>
                  <a:latin typeface="Be Vietnam"/>
                  <a:ea typeface="Be Vietnam"/>
                  <a:cs typeface="Be Vietnam"/>
                  <a:sym typeface="Be Vietnam"/>
                </a:rPr>
                <a:t>Intro of 19 independent variables </a:t>
              </a:r>
              <a:endParaRPr b="1" sz="2000">
                <a:solidFill>
                  <a:srgbClr val="000000"/>
                </a:solidFill>
                <a:latin typeface="Be Vietnam"/>
                <a:ea typeface="Be Vietnam"/>
                <a:cs typeface="Be Vietnam"/>
                <a:sym typeface="Be Vietnam"/>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pic>
        <p:nvPicPr>
          <p:cNvPr id="999" name="Google Shape;999;p54"/>
          <p:cNvPicPr preferRelativeResize="0"/>
          <p:nvPr/>
        </p:nvPicPr>
        <p:blipFill>
          <a:blip r:embed="rId3">
            <a:alphaModFix/>
          </a:blip>
          <a:stretch>
            <a:fillRect/>
          </a:stretch>
        </p:blipFill>
        <p:spPr>
          <a:xfrm>
            <a:off x="196275" y="1502075"/>
            <a:ext cx="8839200" cy="3153263"/>
          </a:xfrm>
          <a:prstGeom prst="rect">
            <a:avLst/>
          </a:prstGeom>
          <a:noFill/>
          <a:ln>
            <a:noFill/>
          </a:ln>
        </p:spPr>
      </p:pic>
      <p:grpSp>
        <p:nvGrpSpPr>
          <p:cNvPr id="1000" name="Google Shape;1000;p54"/>
          <p:cNvGrpSpPr/>
          <p:nvPr/>
        </p:nvGrpSpPr>
        <p:grpSpPr>
          <a:xfrm>
            <a:off x="1172774" y="222168"/>
            <a:ext cx="6752025" cy="1025650"/>
            <a:chOff x="1172774" y="222168"/>
            <a:chExt cx="6752025" cy="1025650"/>
          </a:xfrm>
        </p:grpSpPr>
        <p:sp>
          <p:nvSpPr>
            <p:cNvPr id="1001" name="Google Shape;1001;p54"/>
            <p:cNvSpPr txBox="1"/>
            <p:nvPr/>
          </p:nvSpPr>
          <p:spPr>
            <a:xfrm>
              <a:off x="1219199" y="222168"/>
              <a:ext cx="6705600" cy="3924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lang="en-GB" sz="2900">
                  <a:solidFill>
                    <a:srgbClr val="000000"/>
                  </a:solidFill>
                  <a:latin typeface="Be Vietnam"/>
                  <a:ea typeface="Be Vietnam"/>
                  <a:cs typeface="Be Vietnam"/>
                  <a:sym typeface="Be Vietnam"/>
                </a:rPr>
                <a:t>1.3 Data analytics Problem &amp; Theory </a:t>
              </a:r>
              <a:endParaRPr sz="2900">
                <a:solidFill>
                  <a:srgbClr val="000000"/>
                </a:solidFill>
                <a:latin typeface="Be Vietnam"/>
                <a:ea typeface="Be Vietnam"/>
                <a:cs typeface="Be Vietnam"/>
                <a:sym typeface="Be Vietnam"/>
              </a:endParaRPr>
            </a:p>
          </p:txBody>
        </p:sp>
        <p:sp>
          <p:nvSpPr>
            <p:cNvPr id="1002" name="Google Shape;1002;p54"/>
            <p:cNvSpPr txBox="1"/>
            <p:nvPr/>
          </p:nvSpPr>
          <p:spPr>
            <a:xfrm>
              <a:off x="1172774" y="855418"/>
              <a:ext cx="6705600" cy="392400"/>
            </a:xfrm>
            <a:prstGeom prst="rect">
              <a:avLst/>
            </a:prstGeom>
            <a:noFill/>
            <a:ln>
              <a:noFill/>
            </a:ln>
          </p:spPr>
          <p:txBody>
            <a:bodyPr anchorCtr="0" anchor="t" bIns="34275" lIns="68575" spcFirstLastPara="1" rIns="68575" wrap="square" tIns="34275">
              <a:noAutofit/>
            </a:bodyPr>
            <a:lstStyle/>
            <a:p>
              <a:pPr indent="0" lvl="0" marL="0" rtl="0" algn="ctr">
                <a:lnSpc>
                  <a:spcPct val="115000"/>
                </a:lnSpc>
                <a:spcBef>
                  <a:spcPts val="1200"/>
                </a:spcBef>
                <a:spcAft>
                  <a:spcPts val="1200"/>
                </a:spcAft>
                <a:buClr>
                  <a:srgbClr val="000000"/>
                </a:buClr>
                <a:buSzPts val="1100"/>
                <a:buFont typeface="Arial"/>
                <a:buNone/>
              </a:pPr>
              <a:r>
                <a:rPr b="1" lang="en-GB" sz="2000">
                  <a:solidFill>
                    <a:srgbClr val="000000"/>
                  </a:solidFill>
                  <a:latin typeface="Be Vietnam"/>
                  <a:ea typeface="Be Vietnam"/>
                  <a:cs typeface="Be Vietnam"/>
                  <a:sym typeface="Be Vietnam"/>
                </a:rPr>
                <a:t>Intro of 19 independent variables </a:t>
              </a:r>
              <a:endParaRPr b="1" sz="2000">
                <a:solidFill>
                  <a:srgbClr val="000000"/>
                </a:solidFill>
                <a:latin typeface="Be Vietnam"/>
                <a:ea typeface="Be Vietnam"/>
                <a:cs typeface="Be Vietnam"/>
                <a:sym typeface="Be Vietnam"/>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pic>
        <p:nvPicPr>
          <p:cNvPr id="1007" name="Google Shape;1007;p55"/>
          <p:cNvPicPr preferRelativeResize="0"/>
          <p:nvPr/>
        </p:nvPicPr>
        <p:blipFill>
          <a:blip r:embed="rId3">
            <a:alphaModFix/>
          </a:blip>
          <a:stretch>
            <a:fillRect/>
          </a:stretch>
        </p:blipFill>
        <p:spPr>
          <a:xfrm>
            <a:off x="771513" y="1247825"/>
            <a:ext cx="7600950" cy="3695700"/>
          </a:xfrm>
          <a:prstGeom prst="rect">
            <a:avLst/>
          </a:prstGeom>
          <a:noFill/>
          <a:ln>
            <a:noFill/>
          </a:ln>
        </p:spPr>
      </p:pic>
      <p:grpSp>
        <p:nvGrpSpPr>
          <p:cNvPr id="1008" name="Google Shape;1008;p55"/>
          <p:cNvGrpSpPr/>
          <p:nvPr/>
        </p:nvGrpSpPr>
        <p:grpSpPr>
          <a:xfrm>
            <a:off x="1172774" y="222168"/>
            <a:ext cx="6752025" cy="1025650"/>
            <a:chOff x="1172774" y="222168"/>
            <a:chExt cx="6752025" cy="1025650"/>
          </a:xfrm>
        </p:grpSpPr>
        <p:sp>
          <p:nvSpPr>
            <p:cNvPr id="1009" name="Google Shape;1009;p55"/>
            <p:cNvSpPr txBox="1"/>
            <p:nvPr/>
          </p:nvSpPr>
          <p:spPr>
            <a:xfrm>
              <a:off x="1219199" y="222168"/>
              <a:ext cx="6705600" cy="3924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lang="en-GB" sz="2900">
                  <a:solidFill>
                    <a:srgbClr val="000000"/>
                  </a:solidFill>
                  <a:latin typeface="Be Vietnam"/>
                  <a:ea typeface="Be Vietnam"/>
                  <a:cs typeface="Be Vietnam"/>
                  <a:sym typeface="Be Vietnam"/>
                </a:rPr>
                <a:t>1.3 Data analytics Problem &amp; Theory </a:t>
              </a:r>
              <a:endParaRPr sz="2900">
                <a:solidFill>
                  <a:srgbClr val="000000"/>
                </a:solidFill>
                <a:latin typeface="Be Vietnam"/>
                <a:ea typeface="Be Vietnam"/>
                <a:cs typeface="Be Vietnam"/>
                <a:sym typeface="Be Vietnam"/>
              </a:endParaRPr>
            </a:p>
          </p:txBody>
        </p:sp>
        <p:sp>
          <p:nvSpPr>
            <p:cNvPr id="1010" name="Google Shape;1010;p55"/>
            <p:cNvSpPr txBox="1"/>
            <p:nvPr/>
          </p:nvSpPr>
          <p:spPr>
            <a:xfrm>
              <a:off x="1172774" y="855418"/>
              <a:ext cx="6705600" cy="392400"/>
            </a:xfrm>
            <a:prstGeom prst="rect">
              <a:avLst/>
            </a:prstGeom>
            <a:noFill/>
            <a:ln>
              <a:noFill/>
            </a:ln>
          </p:spPr>
          <p:txBody>
            <a:bodyPr anchorCtr="0" anchor="t" bIns="34275" lIns="68575" spcFirstLastPara="1" rIns="68575" wrap="square" tIns="34275">
              <a:noAutofit/>
            </a:bodyPr>
            <a:lstStyle/>
            <a:p>
              <a:pPr indent="0" lvl="0" marL="0" rtl="0" algn="ctr">
                <a:lnSpc>
                  <a:spcPct val="115000"/>
                </a:lnSpc>
                <a:spcBef>
                  <a:spcPts val="1200"/>
                </a:spcBef>
                <a:spcAft>
                  <a:spcPts val="1200"/>
                </a:spcAft>
                <a:buClr>
                  <a:srgbClr val="000000"/>
                </a:buClr>
                <a:buSzPts val="1100"/>
                <a:buFont typeface="Arial"/>
                <a:buNone/>
              </a:pPr>
              <a:r>
                <a:rPr b="1" lang="en-GB" sz="2000">
                  <a:solidFill>
                    <a:srgbClr val="000000"/>
                  </a:solidFill>
                  <a:latin typeface="Be Vietnam"/>
                  <a:ea typeface="Be Vietnam"/>
                  <a:cs typeface="Be Vietnam"/>
                  <a:sym typeface="Be Vietnam"/>
                </a:rPr>
                <a:t>Intro of 19 independent variables </a:t>
              </a:r>
              <a:endParaRPr b="1" sz="2000">
                <a:solidFill>
                  <a:srgbClr val="000000"/>
                </a:solidFill>
                <a:latin typeface="Be Vietnam"/>
                <a:ea typeface="Be Vietnam"/>
                <a:cs typeface="Be Vietnam"/>
                <a:sym typeface="Be Vietnam"/>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56"/>
          <p:cNvSpPr/>
          <p:nvPr/>
        </p:nvSpPr>
        <p:spPr>
          <a:xfrm rot="5400000">
            <a:off x="789535" y="870011"/>
            <a:ext cx="1416059" cy="2995127"/>
          </a:xfrm>
          <a:custGeom>
            <a:rect b="b" l="l" r="r" t="t"/>
            <a:pathLst>
              <a:path extrusionOk="0" h="3993503" w="1888079">
                <a:moveTo>
                  <a:pt x="1006336" y="3993503"/>
                </a:moveTo>
                <a:lnTo>
                  <a:pt x="1006336" y="440871"/>
                </a:lnTo>
                <a:lnTo>
                  <a:pt x="1447208" y="0"/>
                </a:lnTo>
                <a:lnTo>
                  <a:pt x="1888079" y="440872"/>
                </a:lnTo>
                <a:lnTo>
                  <a:pt x="1888079" y="3993503"/>
                </a:lnTo>
                <a:close/>
                <a:moveTo>
                  <a:pt x="0" y="1995947"/>
                </a:moveTo>
                <a:lnTo>
                  <a:pt x="0" y="1959947"/>
                </a:lnTo>
                <a:lnTo>
                  <a:pt x="1006333" y="1959947"/>
                </a:lnTo>
                <a:lnTo>
                  <a:pt x="1006333" y="1995947"/>
                </a:lnTo>
                <a:close/>
              </a:path>
            </a:pathLst>
          </a:custGeom>
          <a:solidFill>
            <a:srgbClr val="FFC5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16" name="Google Shape;1016;p56"/>
          <p:cNvSpPr/>
          <p:nvPr/>
        </p:nvSpPr>
        <p:spPr>
          <a:xfrm rot="5400000">
            <a:off x="5349761" y="375097"/>
            <a:ext cx="1416059" cy="3984965"/>
          </a:xfrm>
          <a:custGeom>
            <a:rect b="b" l="l" r="r" t="t"/>
            <a:pathLst>
              <a:path extrusionOk="0" h="3480319" w="1888079">
                <a:moveTo>
                  <a:pt x="1006336" y="3480319"/>
                </a:moveTo>
                <a:lnTo>
                  <a:pt x="1006336" y="440871"/>
                </a:lnTo>
                <a:lnTo>
                  <a:pt x="1447208" y="0"/>
                </a:lnTo>
                <a:lnTo>
                  <a:pt x="1888079" y="440871"/>
                </a:lnTo>
                <a:lnTo>
                  <a:pt x="1888079" y="3480319"/>
                </a:lnTo>
                <a:close/>
                <a:moveTo>
                  <a:pt x="0" y="2002683"/>
                </a:moveTo>
                <a:lnTo>
                  <a:pt x="0" y="1966683"/>
                </a:lnTo>
                <a:lnTo>
                  <a:pt x="1006333" y="1966683"/>
                </a:lnTo>
                <a:lnTo>
                  <a:pt x="1006333" y="2002683"/>
                </a:lnTo>
                <a:close/>
              </a:path>
            </a:pathLst>
          </a:custGeom>
          <a:solidFill>
            <a:srgbClr val="F36A4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17" name="Google Shape;1017;p56"/>
          <p:cNvSpPr/>
          <p:nvPr/>
        </p:nvSpPr>
        <p:spPr>
          <a:xfrm rot="5400000">
            <a:off x="2761039" y="1880941"/>
            <a:ext cx="1543529" cy="2610239"/>
          </a:xfrm>
          <a:custGeom>
            <a:rect b="b" l="l" r="r" t="t"/>
            <a:pathLst>
              <a:path extrusionOk="0" h="3480319" w="2058039">
                <a:moveTo>
                  <a:pt x="0" y="3480319"/>
                </a:moveTo>
                <a:lnTo>
                  <a:pt x="0" y="440871"/>
                </a:lnTo>
                <a:lnTo>
                  <a:pt x="440872" y="0"/>
                </a:lnTo>
                <a:lnTo>
                  <a:pt x="881744" y="440871"/>
                </a:lnTo>
                <a:lnTo>
                  <a:pt x="881744" y="1952639"/>
                </a:lnTo>
                <a:lnTo>
                  <a:pt x="2058039" y="1952639"/>
                </a:lnTo>
                <a:lnTo>
                  <a:pt x="2058039" y="1988639"/>
                </a:lnTo>
                <a:lnTo>
                  <a:pt x="881744" y="1988639"/>
                </a:lnTo>
                <a:lnTo>
                  <a:pt x="881743" y="3480319"/>
                </a:lnTo>
                <a:close/>
              </a:path>
            </a:pathLst>
          </a:custGeom>
          <a:solidFill>
            <a:srgbClr val="F3984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18" name="Google Shape;1018;p56"/>
          <p:cNvSpPr txBox="1"/>
          <p:nvPr/>
        </p:nvSpPr>
        <p:spPr>
          <a:xfrm>
            <a:off x="389250" y="271700"/>
            <a:ext cx="8365500" cy="3924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2100"/>
              <a:buFont typeface="Arial"/>
              <a:buNone/>
            </a:pPr>
            <a:r>
              <a:rPr lang="en-GB" sz="3000">
                <a:solidFill>
                  <a:schemeClr val="dk1"/>
                </a:solidFill>
                <a:latin typeface="Be Vietnam"/>
                <a:ea typeface="Be Vietnam"/>
                <a:cs typeface="Be Vietnam"/>
                <a:sym typeface="Be Vietnam"/>
              </a:rPr>
              <a:t>1.3 Data analytics Problem &amp; Theory </a:t>
            </a:r>
            <a:endParaRPr sz="3000">
              <a:solidFill>
                <a:schemeClr val="dk1"/>
              </a:solidFill>
              <a:latin typeface="Be Vietnam"/>
              <a:ea typeface="Be Vietnam"/>
              <a:cs typeface="Be Vietnam"/>
              <a:sym typeface="Be Vietnam"/>
            </a:endParaRPr>
          </a:p>
          <a:p>
            <a:pPr indent="0" lvl="0" marL="0" marR="0" rtl="0" algn="ctr">
              <a:lnSpc>
                <a:spcPct val="100000"/>
              </a:lnSpc>
              <a:spcBef>
                <a:spcPts val="0"/>
              </a:spcBef>
              <a:spcAft>
                <a:spcPts val="0"/>
              </a:spcAft>
              <a:buClr>
                <a:srgbClr val="000000"/>
              </a:buClr>
              <a:buSzPts val="2100"/>
              <a:buFont typeface="Arial"/>
              <a:buNone/>
            </a:pPr>
            <a:r>
              <a:t/>
            </a:r>
            <a:endParaRPr b="1" sz="2100">
              <a:solidFill>
                <a:schemeClr val="dk1"/>
              </a:solidFill>
              <a:latin typeface="Arial Black"/>
              <a:ea typeface="Arial Black"/>
              <a:cs typeface="Arial Black"/>
              <a:sym typeface="Arial Black"/>
            </a:endParaRPr>
          </a:p>
        </p:txBody>
      </p:sp>
      <p:sp>
        <p:nvSpPr>
          <p:cNvPr id="1019" name="Google Shape;1019;p56"/>
          <p:cNvSpPr txBox="1"/>
          <p:nvPr/>
        </p:nvSpPr>
        <p:spPr>
          <a:xfrm>
            <a:off x="1637625" y="1487900"/>
            <a:ext cx="3200400" cy="450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800"/>
              <a:buFont typeface="Arial"/>
              <a:buNone/>
            </a:pPr>
            <a:r>
              <a:rPr lang="en-GB" sz="1600">
                <a:solidFill>
                  <a:schemeClr val="dk1"/>
                </a:solidFill>
                <a:latin typeface="Libre Franklin"/>
                <a:ea typeface="Libre Franklin"/>
                <a:cs typeface="Libre Franklin"/>
                <a:sym typeface="Libre Franklin"/>
              </a:rPr>
              <a:t>Showing correlation amongst variables and drop off the highly correlated variables </a:t>
            </a:r>
            <a:endParaRPr i="0" sz="1600" u="none" cap="none" strike="noStrike">
              <a:solidFill>
                <a:schemeClr val="dk1"/>
              </a:solidFill>
              <a:latin typeface="Libre Franklin"/>
              <a:ea typeface="Libre Franklin"/>
              <a:cs typeface="Libre Franklin"/>
              <a:sym typeface="Libre Franklin"/>
            </a:endParaRPr>
          </a:p>
        </p:txBody>
      </p:sp>
      <p:sp>
        <p:nvSpPr>
          <p:cNvPr id="1020" name="Google Shape;1020;p56"/>
          <p:cNvSpPr/>
          <p:nvPr/>
        </p:nvSpPr>
        <p:spPr>
          <a:xfrm>
            <a:off x="1637629" y="1154845"/>
            <a:ext cx="16959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lang="en-GB" sz="2000">
                <a:solidFill>
                  <a:schemeClr val="dk1"/>
                </a:solidFill>
              </a:rPr>
              <a:t>Heatmap</a:t>
            </a:r>
            <a:endParaRPr b="0" i="0" sz="1200" u="none" cap="none" strike="noStrike">
              <a:solidFill>
                <a:srgbClr val="000000"/>
              </a:solidFill>
              <a:latin typeface="Arial"/>
              <a:ea typeface="Arial"/>
              <a:cs typeface="Arial"/>
              <a:sym typeface="Arial"/>
            </a:endParaRPr>
          </a:p>
        </p:txBody>
      </p:sp>
      <p:sp>
        <p:nvSpPr>
          <p:cNvPr id="1021" name="Google Shape;1021;p56"/>
          <p:cNvSpPr/>
          <p:nvPr/>
        </p:nvSpPr>
        <p:spPr>
          <a:xfrm>
            <a:off x="824378" y="1555355"/>
            <a:ext cx="687300" cy="484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700"/>
              <a:buFont typeface="Arial"/>
              <a:buNone/>
            </a:pPr>
            <a:r>
              <a:rPr b="1" i="0" lang="en-GB" sz="2700" u="none" cap="none" strike="noStrike">
                <a:solidFill>
                  <a:srgbClr val="FFC500"/>
                </a:solidFill>
                <a:latin typeface="Arial"/>
                <a:ea typeface="Arial"/>
                <a:cs typeface="Arial"/>
                <a:sym typeface="Arial"/>
              </a:rPr>
              <a:t>01.</a:t>
            </a:r>
            <a:endParaRPr b="0" i="0" sz="1100" u="none" cap="none" strike="noStrike">
              <a:solidFill>
                <a:srgbClr val="000000"/>
              </a:solidFill>
              <a:latin typeface="Arial"/>
              <a:ea typeface="Arial"/>
              <a:cs typeface="Arial"/>
              <a:sym typeface="Arial"/>
            </a:endParaRPr>
          </a:p>
        </p:txBody>
      </p:sp>
      <p:sp>
        <p:nvSpPr>
          <p:cNvPr id="1022" name="Google Shape;1022;p56"/>
          <p:cNvSpPr txBox="1"/>
          <p:nvPr/>
        </p:nvSpPr>
        <p:spPr>
          <a:xfrm>
            <a:off x="5929100" y="1572750"/>
            <a:ext cx="2951400" cy="450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800"/>
              <a:buFont typeface="Arial"/>
              <a:buNone/>
            </a:pPr>
            <a:r>
              <a:rPr lang="en-GB" sz="1600">
                <a:solidFill>
                  <a:schemeClr val="dk1"/>
                </a:solidFill>
                <a:latin typeface="Libre Franklin"/>
                <a:ea typeface="Libre Franklin"/>
                <a:cs typeface="Libre Franklin"/>
                <a:sym typeface="Libre Franklin"/>
              </a:rPr>
              <a:t>Find the relationship between 19 independent variables and churning or stay </a:t>
            </a:r>
            <a:endParaRPr i="0" sz="1600" u="none" cap="none" strike="noStrike">
              <a:solidFill>
                <a:schemeClr val="dk1"/>
              </a:solidFill>
              <a:latin typeface="Libre Franklin"/>
              <a:ea typeface="Libre Franklin"/>
              <a:cs typeface="Libre Franklin"/>
              <a:sym typeface="Libre Franklin"/>
            </a:endParaRPr>
          </a:p>
        </p:txBody>
      </p:sp>
      <p:sp>
        <p:nvSpPr>
          <p:cNvPr id="1023" name="Google Shape;1023;p56"/>
          <p:cNvSpPr/>
          <p:nvPr/>
        </p:nvSpPr>
        <p:spPr>
          <a:xfrm>
            <a:off x="5929103" y="1207950"/>
            <a:ext cx="23763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lang="en-GB" sz="1900">
                <a:solidFill>
                  <a:schemeClr val="dk1"/>
                </a:solidFill>
              </a:rPr>
              <a:t>Logistic regression </a:t>
            </a:r>
            <a:endParaRPr b="1" sz="1900">
              <a:solidFill>
                <a:schemeClr val="dk1"/>
              </a:solidFill>
            </a:endParaRPr>
          </a:p>
        </p:txBody>
      </p:sp>
      <p:sp>
        <p:nvSpPr>
          <p:cNvPr id="1024" name="Google Shape;1024;p56"/>
          <p:cNvSpPr/>
          <p:nvPr/>
        </p:nvSpPr>
        <p:spPr>
          <a:xfrm>
            <a:off x="5039905" y="1555355"/>
            <a:ext cx="687300" cy="484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700"/>
              <a:buFont typeface="Arial"/>
              <a:buNone/>
            </a:pPr>
            <a:r>
              <a:rPr b="1" i="0" lang="en-GB" sz="2700" u="none" cap="none" strike="noStrike">
                <a:solidFill>
                  <a:srgbClr val="F36A4C"/>
                </a:solidFill>
                <a:latin typeface="Arial"/>
                <a:ea typeface="Arial"/>
                <a:cs typeface="Arial"/>
                <a:sym typeface="Arial"/>
              </a:rPr>
              <a:t>03.   </a:t>
            </a:r>
            <a:endParaRPr b="0" i="0" sz="1100" u="none" cap="none" strike="noStrike">
              <a:solidFill>
                <a:srgbClr val="000000"/>
              </a:solidFill>
              <a:latin typeface="Arial"/>
              <a:ea typeface="Arial"/>
              <a:cs typeface="Arial"/>
              <a:sym typeface="Arial"/>
            </a:endParaRPr>
          </a:p>
        </p:txBody>
      </p:sp>
      <p:sp>
        <p:nvSpPr>
          <p:cNvPr id="1025" name="Google Shape;1025;p56"/>
          <p:cNvSpPr txBox="1"/>
          <p:nvPr/>
        </p:nvSpPr>
        <p:spPr>
          <a:xfrm>
            <a:off x="3485003" y="3597950"/>
            <a:ext cx="4476600" cy="1062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800"/>
              <a:buFont typeface="Arial"/>
              <a:buNone/>
            </a:pPr>
            <a:r>
              <a:rPr lang="en-GB" sz="1600">
                <a:solidFill>
                  <a:schemeClr val="dk1"/>
                </a:solidFill>
                <a:latin typeface="Libre Franklin"/>
                <a:ea typeface="Libre Franklin"/>
                <a:cs typeface="Libre Franklin"/>
                <a:sym typeface="Libre Franklin"/>
              </a:rPr>
              <a:t>Exploratory Data Analysis </a:t>
            </a:r>
            <a:r>
              <a:rPr lang="en-GB" sz="1600">
                <a:solidFill>
                  <a:schemeClr val="dk1"/>
                </a:solidFill>
                <a:highlight>
                  <a:srgbClr val="FFFFFF"/>
                </a:highlight>
                <a:latin typeface="Libre Franklin"/>
                <a:ea typeface="Libre Franklin"/>
                <a:cs typeface="Libre Franklin"/>
                <a:sym typeface="Libre Franklin"/>
              </a:rPr>
              <a:t>is used by data scientists to analyze and investigate data sets and summarize their main characteristics, often employing data visualization methods.</a:t>
            </a:r>
            <a:endParaRPr sz="1600">
              <a:solidFill>
                <a:schemeClr val="dk1"/>
              </a:solidFill>
              <a:latin typeface="Libre Franklin"/>
              <a:ea typeface="Libre Franklin"/>
              <a:cs typeface="Libre Franklin"/>
              <a:sym typeface="Libre Franklin"/>
            </a:endParaRPr>
          </a:p>
        </p:txBody>
      </p:sp>
      <p:sp>
        <p:nvSpPr>
          <p:cNvPr id="1026" name="Google Shape;1026;p56"/>
          <p:cNvSpPr/>
          <p:nvPr/>
        </p:nvSpPr>
        <p:spPr>
          <a:xfrm>
            <a:off x="3485005" y="3221413"/>
            <a:ext cx="16959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lang="en-GB" sz="2000">
                <a:solidFill>
                  <a:schemeClr val="dk1"/>
                </a:solidFill>
              </a:rPr>
              <a:t>EDA</a:t>
            </a:r>
            <a:endParaRPr b="0" i="0" sz="2000" u="none" cap="none" strike="noStrike">
              <a:solidFill>
                <a:srgbClr val="000000"/>
              </a:solidFill>
              <a:latin typeface="Arial"/>
              <a:ea typeface="Arial"/>
              <a:cs typeface="Arial"/>
              <a:sym typeface="Arial"/>
            </a:endParaRPr>
          </a:p>
        </p:txBody>
      </p:sp>
      <p:sp>
        <p:nvSpPr>
          <p:cNvPr id="1027" name="Google Shape;1027;p56"/>
          <p:cNvSpPr/>
          <p:nvPr/>
        </p:nvSpPr>
        <p:spPr>
          <a:xfrm>
            <a:off x="2672654" y="3286635"/>
            <a:ext cx="687300" cy="484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700"/>
              <a:buFont typeface="Arial"/>
              <a:buNone/>
            </a:pPr>
            <a:r>
              <a:rPr b="1" i="0" lang="en-GB" sz="2700" u="none" cap="none" strike="noStrike">
                <a:solidFill>
                  <a:srgbClr val="F3984D"/>
                </a:solidFill>
                <a:latin typeface="Arial"/>
                <a:ea typeface="Arial"/>
                <a:cs typeface="Arial"/>
                <a:sym typeface="Arial"/>
              </a:rPr>
              <a:t>02.</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sp>
        <p:nvSpPr>
          <p:cNvPr id="1032" name="Google Shape;1032;p57"/>
          <p:cNvSpPr txBox="1"/>
          <p:nvPr>
            <p:ph type="title"/>
          </p:nvPr>
        </p:nvSpPr>
        <p:spPr>
          <a:xfrm>
            <a:off x="4770600" y="334650"/>
            <a:ext cx="4297200" cy="185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GB" sz="5200"/>
              <a:t>Data Description</a:t>
            </a:r>
            <a:endParaRPr sz="5200"/>
          </a:p>
        </p:txBody>
      </p:sp>
      <p:sp>
        <p:nvSpPr>
          <p:cNvPr id="1033" name="Google Shape;1033;p57"/>
          <p:cNvSpPr txBox="1"/>
          <p:nvPr>
            <p:ph idx="2" type="title"/>
          </p:nvPr>
        </p:nvSpPr>
        <p:spPr>
          <a:xfrm>
            <a:off x="7133500" y="3721300"/>
            <a:ext cx="1653900" cy="988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GB"/>
              <a:t>02</a:t>
            </a:r>
            <a:endParaRPr/>
          </a:p>
        </p:txBody>
      </p:sp>
      <p:grpSp>
        <p:nvGrpSpPr>
          <p:cNvPr id="1034" name="Google Shape;1034;p57"/>
          <p:cNvGrpSpPr/>
          <p:nvPr/>
        </p:nvGrpSpPr>
        <p:grpSpPr>
          <a:xfrm>
            <a:off x="720009" y="950857"/>
            <a:ext cx="2991737" cy="2915200"/>
            <a:chOff x="1532925" y="519425"/>
            <a:chExt cx="4318950" cy="4374550"/>
          </a:xfrm>
        </p:grpSpPr>
        <p:sp>
          <p:nvSpPr>
            <p:cNvPr id="1035" name="Google Shape;1035;p57"/>
            <p:cNvSpPr/>
            <p:nvPr/>
          </p:nvSpPr>
          <p:spPr>
            <a:xfrm>
              <a:off x="4106425" y="4294350"/>
              <a:ext cx="1037450" cy="599625"/>
            </a:xfrm>
            <a:custGeom>
              <a:rect b="b" l="l" r="r" t="t"/>
              <a:pathLst>
                <a:path extrusionOk="0" h="23985" w="41498">
                  <a:moveTo>
                    <a:pt x="20749" y="0"/>
                  </a:moveTo>
                  <a:cubicBezTo>
                    <a:pt x="9274" y="0"/>
                    <a:pt x="1" y="5371"/>
                    <a:pt x="1" y="11976"/>
                  </a:cubicBezTo>
                  <a:cubicBezTo>
                    <a:pt x="1" y="18614"/>
                    <a:pt x="9274" y="23984"/>
                    <a:pt x="20749" y="23984"/>
                  </a:cubicBezTo>
                  <a:cubicBezTo>
                    <a:pt x="32224" y="23984"/>
                    <a:pt x="41497" y="18614"/>
                    <a:pt x="41497" y="11976"/>
                  </a:cubicBezTo>
                  <a:cubicBezTo>
                    <a:pt x="41497" y="5371"/>
                    <a:pt x="32224" y="0"/>
                    <a:pt x="2074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57"/>
            <p:cNvSpPr/>
            <p:nvPr/>
          </p:nvSpPr>
          <p:spPr>
            <a:xfrm>
              <a:off x="2182575" y="3091400"/>
              <a:ext cx="2678600" cy="1546975"/>
            </a:xfrm>
            <a:custGeom>
              <a:rect b="b" l="l" r="r" t="t"/>
              <a:pathLst>
                <a:path extrusionOk="0" h="61879" w="107144">
                  <a:moveTo>
                    <a:pt x="104441" y="1"/>
                  </a:moveTo>
                  <a:cubicBezTo>
                    <a:pt x="104108" y="1"/>
                    <a:pt x="103774" y="84"/>
                    <a:pt x="103474" y="251"/>
                  </a:cubicBezTo>
                  <a:lnTo>
                    <a:pt x="534" y="59527"/>
                  </a:lnTo>
                  <a:cubicBezTo>
                    <a:pt x="0" y="59827"/>
                    <a:pt x="0" y="60627"/>
                    <a:pt x="534" y="60961"/>
                  </a:cubicBezTo>
                  <a:lnTo>
                    <a:pt x="1701" y="61628"/>
                  </a:lnTo>
                  <a:cubicBezTo>
                    <a:pt x="2001" y="61795"/>
                    <a:pt x="2335" y="61878"/>
                    <a:pt x="2669" y="61878"/>
                  </a:cubicBezTo>
                  <a:cubicBezTo>
                    <a:pt x="3002" y="61878"/>
                    <a:pt x="3336" y="61795"/>
                    <a:pt x="3636" y="61628"/>
                  </a:cubicBezTo>
                  <a:lnTo>
                    <a:pt x="106576" y="2386"/>
                  </a:lnTo>
                  <a:cubicBezTo>
                    <a:pt x="107143" y="2052"/>
                    <a:pt x="107143" y="1252"/>
                    <a:pt x="106576" y="951"/>
                  </a:cubicBezTo>
                  <a:lnTo>
                    <a:pt x="105409" y="251"/>
                  </a:lnTo>
                  <a:cubicBezTo>
                    <a:pt x="105108" y="84"/>
                    <a:pt x="104775" y="1"/>
                    <a:pt x="10444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57"/>
            <p:cNvSpPr/>
            <p:nvPr/>
          </p:nvSpPr>
          <p:spPr>
            <a:xfrm>
              <a:off x="2774650" y="874100"/>
              <a:ext cx="354450" cy="276200"/>
            </a:xfrm>
            <a:custGeom>
              <a:rect b="b" l="l" r="r" t="t"/>
              <a:pathLst>
                <a:path extrusionOk="0" h="11048" w="14178">
                  <a:moveTo>
                    <a:pt x="7133" y="0"/>
                  </a:moveTo>
                  <a:cubicBezTo>
                    <a:pt x="6739" y="0"/>
                    <a:pt x="6285" y="134"/>
                    <a:pt x="5805" y="413"/>
                  </a:cubicBezTo>
                  <a:lnTo>
                    <a:pt x="5705" y="480"/>
                  </a:lnTo>
                  <a:cubicBezTo>
                    <a:pt x="4204" y="1347"/>
                    <a:pt x="3003" y="3248"/>
                    <a:pt x="3003" y="4749"/>
                  </a:cubicBezTo>
                  <a:lnTo>
                    <a:pt x="3003" y="7284"/>
                  </a:lnTo>
                  <a:lnTo>
                    <a:pt x="1335" y="8252"/>
                  </a:lnTo>
                  <a:cubicBezTo>
                    <a:pt x="568" y="8685"/>
                    <a:pt x="101" y="9453"/>
                    <a:pt x="1" y="10287"/>
                  </a:cubicBezTo>
                  <a:cubicBezTo>
                    <a:pt x="1" y="10780"/>
                    <a:pt x="273" y="11048"/>
                    <a:pt x="664" y="11048"/>
                  </a:cubicBezTo>
                  <a:cubicBezTo>
                    <a:pt x="854" y="11048"/>
                    <a:pt x="1072" y="10985"/>
                    <a:pt x="1302" y="10854"/>
                  </a:cubicBezTo>
                  <a:lnTo>
                    <a:pt x="3536" y="9553"/>
                  </a:lnTo>
                  <a:lnTo>
                    <a:pt x="7940" y="7018"/>
                  </a:lnTo>
                  <a:lnTo>
                    <a:pt x="12910" y="4182"/>
                  </a:lnTo>
                  <a:cubicBezTo>
                    <a:pt x="13610" y="3715"/>
                    <a:pt x="14111" y="2948"/>
                    <a:pt x="14177" y="2114"/>
                  </a:cubicBezTo>
                  <a:cubicBezTo>
                    <a:pt x="14177" y="1620"/>
                    <a:pt x="13921" y="1353"/>
                    <a:pt x="13539" y="1353"/>
                  </a:cubicBezTo>
                  <a:cubicBezTo>
                    <a:pt x="13354" y="1353"/>
                    <a:pt x="13139" y="1416"/>
                    <a:pt x="12910" y="1547"/>
                  </a:cubicBezTo>
                  <a:lnTo>
                    <a:pt x="11075" y="2614"/>
                  </a:lnTo>
                  <a:lnTo>
                    <a:pt x="11075" y="1180"/>
                  </a:lnTo>
                  <a:cubicBezTo>
                    <a:pt x="11075" y="613"/>
                    <a:pt x="10751" y="293"/>
                    <a:pt x="10282" y="293"/>
                  </a:cubicBezTo>
                  <a:cubicBezTo>
                    <a:pt x="10061" y="293"/>
                    <a:pt x="9808" y="364"/>
                    <a:pt x="9541" y="513"/>
                  </a:cubicBezTo>
                  <a:lnTo>
                    <a:pt x="9474" y="546"/>
                  </a:lnTo>
                  <a:cubicBezTo>
                    <a:pt x="9074" y="780"/>
                    <a:pt x="8740" y="1113"/>
                    <a:pt x="8507" y="1480"/>
                  </a:cubicBezTo>
                  <a:cubicBezTo>
                    <a:pt x="8462" y="526"/>
                    <a:pt x="7916" y="0"/>
                    <a:pt x="7133"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57"/>
            <p:cNvSpPr/>
            <p:nvPr/>
          </p:nvSpPr>
          <p:spPr>
            <a:xfrm>
              <a:off x="2068325" y="874125"/>
              <a:ext cx="539575" cy="420025"/>
            </a:xfrm>
            <a:custGeom>
              <a:rect b="b" l="l" r="r" t="t"/>
              <a:pathLst>
                <a:path extrusionOk="0" h="16801" w="21583">
                  <a:moveTo>
                    <a:pt x="10883" y="0"/>
                  </a:moveTo>
                  <a:cubicBezTo>
                    <a:pt x="10279" y="0"/>
                    <a:pt x="9580" y="208"/>
                    <a:pt x="8840" y="645"/>
                  </a:cubicBezTo>
                  <a:lnTo>
                    <a:pt x="8673" y="745"/>
                  </a:lnTo>
                  <a:cubicBezTo>
                    <a:pt x="6405" y="2046"/>
                    <a:pt x="4537" y="4948"/>
                    <a:pt x="4537" y="7217"/>
                  </a:cubicBezTo>
                  <a:lnTo>
                    <a:pt x="4537" y="11086"/>
                  </a:lnTo>
                  <a:lnTo>
                    <a:pt x="2002" y="12554"/>
                  </a:lnTo>
                  <a:cubicBezTo>
                    <a:pt x="901" y="13188"/>
                    <a:pt x="0" y="14589"/>
                    <a:pt x="0" y="15656"/>
                  </a:cubicBezTo>
                  <a:cubicBezTo>
                    <a:pt x="0" y="16392"/>
                    <a:pt x="403" y="16800"/>
                    <a:pt x="999" y="16800"/>
                  </a:cubicBezTo>
                  <a:cubicBezTo>
                    <a:pt x="1294" y="16800"/>
                    <a:pt x="1637" y="16700"/>
                    <a:pt x="2002" y="16490"/>
                  </a:cubicBezTo>
                  <a:lnTo>
                    <a:pt x="5404" y="14522"/>
                  </a:lnTo>
                  <a:lnTo>
                    <a:pt x="12075" y="10686"/>
                  </a:lnTo>
                  <a:lnTo>
                    <a:pt x="19614" y="6316"/>
                  </a:lnTo>
                  <a:cubicBezTo>
                    <a:pt x="20682" y="5716"/>
                    <a:pt x="21582" y="4315"/>
                    <a:pt x="21582" y="3214"/>
                  </a:cubicBezTo>
                  <a:cubicBezTo>
                    <a:pt x="21582" y="2478"/>
                    <a:pt x="21194" y="2070"/>
                    <a:pt x="20608" y="2070"/>
                  </a:cubicBezTo>
                  <a:cubicBezTo>
                    <a:pt x="20318" y="2070"/>
                    <a:pt x="19979" y="2170"/>
                    <a:pt x="19614" y="2380"/>
                  </a:cubicBezTo>
                  <a:lnTo>
                    <a:pt x="16845" y="3981"/>
                  </a:lnTo>
                  <a:lnTo>
                    <a:pt x="16845" y="1779"/>
                  </a:lnTo>
                  <a:cubicBezTo>
                    <a:pt x="16845" y="905"/>
                    <a:pt x="16364" y="423"/>
                    <a:pt x="15663" y="423"/>
                  </a:cubicBezTo>
                  <a:cubicBezTo>
                    <a:pt x="15321" y="423"/>
                    <a:pt x="14926" y="538"/>
                    <a:pt x="14510" y="779"/>
                  </a:cubicBezTo>
                  <a:lnTo>
                    <a:pt x="14410" y="845"/>
                  </a:lnTo>
                  <a:cubicBezTo>
                    <a:pt x="13843" y="1212"/>
                    <a:pt x="13310" y="1679"/>
                    <a:pt x="12943" y="2246"/>
                  </a:cubicBezTo>
                  <a:cubicBezTo>
                    <a:pt x="12898" y="808"/>
                    <a:pt x="12075" y="0"/>
                    <a:pt x="10883"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57"/>
            <p:cNvSpPr/>
            <p:nvPr/>
          </p:nvSpPr>
          <p:spPr>
            <a:xfrm>
              <a:off x="1688050" y="1596850"/>
              <a:ext cx="244350" cy="444250"/>
            </a:xfrm>
            <a:custGeom>
              <a:rect b="b" l="l" r="r" t="t"/>
              <a:pathLst>
                <a:path extrusionOk="0" h="17770" w="9774">
                  <a:moveTo>
                    <a:pt x="5935" y="1"/>
                  </a:moveTo>
                  <a:cubicBezTo>
                    <a:pt x="5504" y="1"/>
                    <a:pt x="5016" y="136"/>
                    <a:pt x="4503" y="424"/>
                  </a:cubicBezTo>
                  <a:cubicBezTo>
                    <a:pt x="3736" y="924"/>
                    <a:pt x="3069" y="1558"/>
                    <a:pt x="2569" y="2325"/>
                  </a:cubicBezTo>
                  <a:cubicBezTo>
                    <a:pt x="1802" y="3392"/>
                    <a:pt x="1368" y="4660"/>
                    <a:pt x="1301" y="5961"/>
                  </a:cubicBezTo>
                  <a:cubicBezTo>
                    <a:pt x="1301" y="6962"/>
                    <a:pt x="1635" y="7629"/>
                    <a:pt x="2202" y="7996"/>
                  </a:cubicBezTo>
                  <a:lnTo>
                    <a:pt x="3069" y="8496"/>
                  </a:lnTo>
                  <a:cubicBezTo>
                    <a:pt x="1301" y="10231"/>
                    <a:pt x="0" y="12899"/>
                    <a:pt x="0" y="15167"/>
                  </a:cubicBezTo>
                  <a:lnTo>
                    <a:pt x="0" y="16502"/>
                  </a:lnTo>
                  <a:lnTo>
                    <a:pt x="2168" y="17769"/>
                  </a:lnTo>
                  <a:lnTo>
                    <a:pt x="3870" y="13500"/>
                  </a:lnTo>
                  <a:lnTo>
                    <a:pt x="3803" y="13166"/>
                  </a:lnTo>
                  <a:lnTo>
                    <a:pt x="6371" y="11698"/>
                  </a:lnTo>
                  <a:lnTo>
                    <a:pt x="8039" y="10731"/>
                  </a:lnTo>
                  <a:lnTo>
                    <a:pt x="8039" y="9397"/>
                  </a:lnTo>
                  <a:lnTo>
                    <a:pt x="8039" y="8996"/>
                  </a:lnTo>
                  <a:cubicBezTo>
                    <a:pt x="8239" y="8996"/>
                    <a:pt x="8406" y="8963"/>
                    <a:pt x="8440" y="8963"/>
                  </a:cubicBezTo>
                  <a:cubicBezTo>
                    <a:pt x="8473" y="8930"/>
                    <a:pt x="9774" y="8262"/>
                    <a:pt x="9774" y="8262"/>
                  </a:cubicBezTo>
                  <a:lnTo>
                    <a:pt x="6705" y="6461"/>
                  </a:lnTo>
                  <a:lnTo>
                    <a:pt x="6672" y="6461"/>
                  </a:lnTo>
                  <a:lnTo>
                    <a:pt x="7439" y="4326"/>
                  </a:lnTo>
                  <a:lnTo>
                    <a:pt x="7639" y="3926"/>
                  </a:lnTo>
                  <a:lnTo>
                    <a:pt x="8940" y="1424"/>
                  </a:lnTo>
                  <a:lnTo>
                    <a:pt x="6838" y="223"/>
                  </a:lnTo>
                  <a:lnTo>
                    <a:pt x="6705" y="157"/>
                  </a:lnTo>
                  <a:lnTo>
                    <a:pt x="6672" y="157"/>
                  </a:lnTo>
                  <a:cubicBezTo>
                    <a:pt x="6453" y="54"/>
                    <a:pt x="6205" y="1"/>
                    <a:pt x="593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57"/>
            <p:cNvSpPr/>
            <p:nvPr/>
          </p:nvSpPr>
          <p:spPr>
            <a:xfrm>
              <a:off x="1689700" y="1801725"/>
              <a:ext cx="157650" cy="238525"/>
            </a:xfrm>
            <a:custGeom>
              <a:rect b="b" l="l" r="r" t="t"/>
              <a:pathLst>
                <a:path extrusionOk="0" h="9541" w="6306">
                  <a:moveTo>
                    <a:pt x="3370" y="1"/>
                  </a:moveTo>
                  <a:cubicBezTo>
                    <a:pt x="1435" y="1669"/>
                    <a:pt x="1" y="4537"/>
                    <a:pt x="1" y="6972"/>
                  </a:cubicBezTo>
                  <a:lnTo>
                    <a:pt x="1" y="8307"/>
                  </a:lnTo>
                  <a:lnTo>
                    <a:pt x="2169" y="9541"/>
                  </a:lnTo>
                  <a:lnTo>
                    <a:pt x="3837" y="5305"/>
                  </a:lnTo>
                  <a:lnTo>
                    <a:pt x="3770" y="4971"/>
                  </a:lnTo>
                  <a:lnTo>
                    <a:pt x="6305" y="3503"/>
                  </a:lnTo>
                  <a:cubicBezTo>
                    <a:pt x="5905" y="2336"/>
                    <a:pt x="5505" y="1235"/>
                    <a:pt x="5505" y="1235"/>
                  </a:cubicBezTo>
                  <a:lnTo>
                    <a:pt x="3370"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57"/>
            <p:cNvSpPr/>
            <p:nvPr/>
          </p:nvSpPr>
          <p:spPr>
            <a:xfrm>
              <a:off x="1688050" y="1596850"/>
              <a:ext cx="244350" cy="444250"/>
            </a:xfrm>
            <a:custGeom>
              <a:rect b="b" l="l" r="r" t="t"/>
              <a:pathLst>
                <a:path extrusionOk="0" h="17770" w="9774">
                  <a:moveTo>
                    <a:pt x="5935" y="1"/>
                  </a:moveTo>
                  <a:cubicBezTo>
                    <a:pt x="5504" y="1"/>
                    <a:pt x="5016" y="136"/>
                    <a:pt x="4503" y="424"/>
                  </a:cubicBezTo>
                  <a:cubicBezTo>
                    <a:pt x="3736" y="924"/>
                    <a:pt x="3069" y="1558"/>
                    <a:pt x="2569" y="2325"/>
                  </a:cubicBezTo>
                  <a:cubicBezTo>
                    <a:pt x="1802" y="3392"/>
                    <a:pt x="1368" y="4660"/>
                    <a:pt x="1301" y="5961"/>
                  </a:cubicBezTo>
                  <a:cubicBezTo>
                    <a:pt x="1301" y="6962"/>
                    <a:pt x="1635" y="7629"/>
                    <a:pt x="2202" y="7996"/>
                  </a:cubicBezTo>
                  <a:lnTo>
                    <a:pt x="3069" y="8496"/>
                  </a:lnTo>
                  <a:cubicBezTo>
                    <a:pt x="1301" y="10231"/>
                    <a:pt x="0" y="12899"/>
                    <a:pt x="0" y="15167"/>
                  </a:cubicBezTo>
                  <a:lnTo>
                    <a:pt x="0" y="16502"/>
                  </a:lnTo>
                  <a:lnTo>
                    <a:pt x="2168" y="17769"/>
                  </a:lnTo>
                  <a:lnTo>
                    <a:pt x="3870" y="13500"/>
                  </a:lnTo>
                  <a:lnTo>
                    <a:pt x="3803" y="13166"/>
                  </a:lnTo>
                  <a:lnTo>
                    <a:pt x="6371" y="11698"/>
                  </a:lnTo>
                  <a:lnTo>
                    <a:pt x="8039" y="10731"/>
                  </a:lnTo>
                  <a:lnTo>
                    <a:pt x="8039" y="9397"/>
                  </a:lnTo>
                  <a:lnTo>
                    <a:pt x="8039" y="8996"/>
                  </a:lnTo>
                  <a:cubicBezTo>
                    <a:pt x="8239" y="8996"/>
                    <a:pt x="8406" y="8963"/>
                    <a:pt x="8440" y="8963"/>
                  </a:cubicBezTo>
                  <a:cubicBezTo>
                    <a:pt x="8473" y="8930"/>
                    <a:pt x="9774" y="8262"/>
                    <a:pt x="9774" y="8262"/>
                  </a:cubicBezTo>
                  <a:lnTo>
                    <a:pt x="6705" y="6461"/>
                  </a:lnTo>
                  <a:lnTo>
                    <a:pt x="6672" y="6461"/>
                  </a:lnTo>
                  <a:lnTo>
                    <a:pt x="7439" y="4326"/>
                  </a:lnTo>
                  <a:lnTo>
                    <a:pt x="7639" y="3926"/>
                  </a:lnTo>
                  <a:lnTo>
                    <a:pt x="8940" y="1424"/>
                  </a:lnTo>
                  <a:lnTo>
                    <a:pt x="6838" y="223"/>
                  </a:lnTo>
                  <a:lnTo>
                    <a:pt x="6705" y="157"/>
                  </a:lnTo>
                  <a:lnTo>
                    <a:pt x="6672" y="157"/>
                  </a:lnTo>
                  <a:cubicBezTo>
                    <a:pt x="6453" y="54"/>
                    <a:pt x="6205" y="1"/>
                    <a:pt x="59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57"/>
            <p:cNvSpPr/>
            <p:nvPr/>
          </p:nvSpPr>
          <p:spPr>
            <a:xfrm>
              <a:off x="1743075" y="1627175"/>
              <a:ext cx="225200" cy="413075"/>
            </a:xfrm>
            <a:custGeom>
              <a:rect b="b" l="l" r="r" t="t"/>
              <a:pathLst>
                <a:path extrusionOk="0" h="16523" w="9008">
                  <a:moveTo>
                    <a:pt x="5940" y="0"/>
                  </a:moveTo>
                  <a:cubicBezTo>
                    <a:pt x="5508" y="0"/>
                    <a:pt x="5020" y="143"/>
                    <a:pt x="4504" y="445"/>
                  </a:cubicBezTo>
                  <a:cubicBezTo>
                    <a:pt x="2603" y="1679"/>
                    <a:pt x="1402" y="3714"/>
                    <a:pt x="1302" y="5982"/>
                  </a:cubicBezTo>
                  <a:cubicBezTo>
                    <a:pt x="1302" y="7400"/>
                    <a:pt x="2012" y="8245"/>
                    <a:pt x="3036" y="8245"/>
                  </a:cubicBezTo>
                  <a:cubicBezTo>
                    <a:pt x="3144" y="8245"/>
                    <a:pt x="3255" y="8236"/>
                    <a:pt x="3370" y="8217"/>
                  </a:cubicBezTo>
                  <a:lnTo>
                    <a:pt x="3370" y="8217"/>
                  </a:lnTo>
                  <a:cubicBezTo>
                    <a:pt x="1435" y="9918"/>
                    <a:pt x="1" y="12787"/>
                    <a:pt x="1" y="15189"/>
                  </a:cubicBezTo>
                  <a:lnTo>
                    <a:pt x="1" y="16523"/>
                  </a:lnTo>
                  <a:lnTo>
                    <a:pt x="9007" y="11319"/>
                  </a:lnTo>
                  <a:lnTo>
                    <a:pt x="9007" y="9985"/>
                  </a:lnTo>
                  <a:cubicBezTo>
                    <a:pt x="9007" y="7979"/>
                    <a:pt x="8007" y="6811"/>
                    <a:pt x="6530" y="6811"/>
                  </a:cubicBezTo>
                  <a:cubicBezTo>
                    <a:pt x="6239" y="6811"/>
                    <a:pt x="5929" y="6856"/>
                    <a:pt x="5605" y="6949"/>
                  </a:cubicBezTo>
                  <a:cubicBezTo>
                    <a:pt x="6839" y="5715"/>
                    <a:pt x="7706" y="3847"/>
                    <a:pt x="7706" y="2279"/>
                  </a:cubicBezTo>
                  <a:cubicBezTo>
                    <a:pt x="7706" y="839"/>
                    <a:pt x="6987" y="0"/>
                    <a:pt x="594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57"/>
            <p:cNvSpPr/>
            <p:nvPr/>
          </p:nvSpPr>
          <p:spPr>
            <a:xfrm>
              <a:off x="5017925" y="1315825"/>
              <a:ext cx="160125" cy="292450"/>
            </a:xfrm>
            <a:custGeom>
              <a:rect b="b" l="l" r="r" t="t"/>
              <a:pathLst>
                <a:path extrusionOk="0" h="11698" w="6405">
                  <a:moveTo>
                    <a:pt x="3862" y="0"/>
                  </a:moveTo>
                  <a:cubicBezTo>
                    <a:pt x="3539" y="0"/>
                    <a:pt x="3226" y="97"/>
                    <a:pt x="2969" y="290"/>
                  </a:cubicBezTo>
                  <a:cubicBezTo>
                    <a:pt x="2435" y="590"/>
                    <a:pt x="2002" y="1024"/>
                    <a:pt x="1668" y="1524"/>
                  </a:cubicBezTo>
                  <a:cubicBezTo>
                    <a:pt x="1168" y="2224"/>
                    <a:pt x="868" y="3058"/>
                    <a:pt x="834" y="3926"/>
                  </a:cubicBezTo>
                  <a:cubicBezTo>
                    <a:pt x="801" y="4426"/>
                    <a:pt x="1001" y="4960"/>
                    <a:pt x="1435" y="5260"/>
                  </a:cubicBezTo>
                  <a:lnTo>
                    <a:pt x="2002" y="5594"/>
                  </a:lnTo>
                  <a:cubicBezTo>
                    <a:pt x="801" y="6761"/>
                    <a:pt x="67" y="8329"/>
                    <a:pt x="0" y="9997"/>
                  </a:cubicBezTo>
                  <a:lnTo>
                    <a:pt x="0" y="10864"/>
                  </a:lnTo>
                  <a:lnTo>
                    <a:pt x="1401" y="11698"/>
                  </a:lnTo>
                  <a:lnTo>
                    <a:pt x="2535" y="8896"/>
                  </a:lnTo>
                  <a:lnTo>
                    <a:pt x="2469" y="8696"/>
                  </a:lnTo>
                  <a:lnTo>
                    <a:pt x="4137" y="7728"/>
                  </a:lnTo>
                  <a:lnTo>
                    <a:pt x="5271" y="7061"/>
                  </a:lnTo>
                  <a:lnTo>
                    <a:pt x="5271" y="6194"/>
                  </a:lnTo>
                  <a:lnTo>
                    <a:pt x="5271" y="5927"/>
                  </a:lnTo>
                  <a:lnTo>
                    <a:pt x="5538" y="5927"/>
                  </a:lnTo>
                  <a:cubicBezTo>
                    <a:pt x="5604" y="5894"/>
                    <a:pt x="6405" y="5427"/>
                    <a:pt x="6405" y="5427"/>
                  </a:cubicBezTo>
                  <a:lnTo>
                    <a:pt x="4370" y="4259"/>
                  </a:lnTo>
                  <a:lnTo>
                    <a:pt x="4870" y="2858"/>
                  </a:lnTo>
                  <a:lnTo>
                    <a:pt x="5037" y="2591"/>
                  </a:lnTo>
                  <a:lnTo>
                    <a:pt x="5871" y="924"/>
                  </a:lnTo>
                  <a:lnTo>
                    <a:pt x="4504" y="156"/>
                  </a:lnTo>
                  <a:lnTo>
                    <a:pt x="4403" y="90"/>
                  </a:lnTo>
                  <a:cubicBezTo>
                    <a:pt x="4225" y="30"/>
                    <a:pt x="4042" y="0"/>
                    <a:pt x="38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57"/>
            <p:cNvSpPr/>
            <p:nvPr/>
          </p:nvSpPr>
          <p:spPr>
            <a:xfrm>
              <a:off x="5017925" y="1450650"/>
              <a:ext cx="104250" cy="157625"/>
            </a:xfrm>
            <a:custGeom>
              <a:rect b="b" l="l" r="r" t="t"/>
              <a:pathLst>
                <a:path extrusionOk="0" h="6305" w="4170">
                  <a:moveTo>
                    <a:pt x="2235" y="0"/>
                  </a:moveTo>
                  <a:cubicBezTo>
                    <a:pt x="934" y="1135"/>
                    <a:pt x="0" y="3003"/>
                    <a:pt x="0" y="4604"/>
                  </a:cubicBezTo>
                  <a:lnTo>
                    <a:pt x="0" y="5471"/>
                  </a:lnTo>
                  <a:lnTo>
                    <a:pt x="1435" y="6305"/>
                  </a:lnTo>
                  <a:lnTo>
                    <a:pt x="2535" y="3503"/>
                  </a:lnTo>
                  <a:lnTo>
                    <a:pt x="2502" y="3303"/>
                  </a:lnTo>
                  <a:lnTo>
                    <a:pt x="4170" y="2335"/>
                  </a:lnTo>
                  <a:cubicBezTo>
                    <a:pt x="3903" y="1568"/>
                    <a:pt x="3636" y="834"/>
                    <a:pt x="3636" y="834"/>
                  </a:cubicBezTo>
                  <a:lnTo>
                    <a:pt x="22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57"/>
            <p:cNvSpPr/>
            <p:nvPr/>
          </p:nvSpPr>
          <p:spPr>
            <a:xfrm>
              <a:off x="5017925" y="1315825"/>
              <a:ext cx="160125" cy="292450"/>
            </a:xfrm>
            <a:custGeom>
              <a:rect b="b" l="l" r="r" t="t"/>
              <a:pathLst>
                <a:path extrusionOk="0" h="11698" w="6405">
                  <a:moveTo>
                    <a:pt x="3862" y="0"/>
                  </a:moveTo>
                  <a:cubicBezTo>
                    <a:pt x="3539" y="0"/>
                    <a:pt x="3226" y="97"/>
                    <a:pt x="2969" y="290"/>
                  </a:cubicBezTo>
                  <a:cubicBezTo>
                    <a:pt x="2435" y="590"/>
                    <a:pt x="2002" y="1024"/>
                    <a:pt x="1668" y="1524"/>
                  </a:cubicBezTo>
                  <a:cubicBezTo>
                    <a:pt x="1168" y="2224"/>
                    <a:pt x="868" y="3058"/>
                    <a:pt x="834" y="3926"/>
                  </a:cubicBezTo>
                  <a:cubicBezTo>
                    <a:pt x="801" y="4426"/>
                    <a:pt x="1001" y="4960"/>
                    <a:pt x="1435" y="5260"/>
                  </a:cubicBezTo>
                  <a:lnTo>
                    <a:pt x="2002" y="5594"/>
                  </a:lnTo>
                  <a:cubicBezTo>
                    <a:pt x="801" y="6761"/>
                    <a:pt x="67" y="8329"/>
                    <a:pt x="0" y="9997"/>
                  </a:cubicBezTo>
                  <a:lnTo>
                    <a:pt x="0" y="10864"/>
                  </a:lnTo>
                  <a:lnTo>
                    <a:pt x="1401" y="11698"/>
                  </a:lnTo>
                  <a:lnTo>
                    <a:pt x="2535" y="8896"/>
                  </a:lnTo>
                  <a:lnTo>
                    <a:pt x="2469" y="8696"/>
                  </a:lnTo>
                  <a:lnTo>
                    <a:pt x="4137" y="7728"/>
                  </a:lnTo>
                  <a:lnTo>
                    <a:pt x="5271" y="7061"/>
                  </a:lnTo>
                  <a:lnTo>
                    <a:pt x="5271" y="6194"/>
                  </a:lnTo>
                  <a:lnTo>
                    <a:pt x="5271" y="5927"/>
                  </a:lnTo>
                  <a:lnTo>
                    <a:pt x="5538" y="5927"/>
                  </a:lnTo>
                  <a:cubicBezTo>
                    <a:pt x="5604" y="5894"/>
                    <a:pt x="6405" y="5427"/>
                    <a:pt x="6405" y="5427"/>
                  </a:cubicBezTo>
                  <a:lnTo>
                    <a:pt x="4370" y="4259"/>
                  </a:lnTo>
                  <a:lnTo>
                    <a:pt x="4870" y="2858"/>
                  </a:lnTo>
                  <a:lnTo>
                    <a:pt x="5037" y="2591"/>
                  </a:lnTo>
                  <a:lnTo>
                    <a:pt x="5871" y="924"/>
                  </a:lnTo>
                  <a:lnTo>
                    <a:pt x="4504" y="156"/>
                  </a:lnTo>
                  <a:lnTo>
                    <a:pt x="4403" y="90"/>
                  </a:lnTo>
                  <a:cubicBezTo>
                    <a:pt x="4225" y="30"/>
                    <a:pt x="4042" y="0"/>
                    <a:pt x="38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57"/>
            <p:cNvSpPr/>
            <p:nvPr/>
          </p:nvSpPr>
          <p:spPr>
            <a:xfrm>
              <a:off x="5053775" y="1335900"/>
              <a:ext cx="148475" cy="272375"/>
            </a:xfrm>
            <a:custGeom>
              <a:rect b="b" l="l" r="r" t="t"/>
              <a:pathLst>
                <a:path extrusionOk="0" h="10895" w="5939">
                  <a:moveTo>
                    <a:pt x="3889" y="0"/>
                  </a:moveTo>
                  <a:cubicBezTo>
                    <a:pt x="3601" y="0"/>
                    <a:pt x="3277" y="93"/>
                    <a:pt x="2936" y="287"/>
                  </a:cubicBezTo>
                  <a:cubicBezTo>
                    <a:pt x="1702" y="1088"/>
                    <a:pt x="901" y="2456"/>
                    <a:pt x="835" y="3957"/>
                  </a:cubicBezTo>
                  <a:cubicBezTo>
                    <a:pt x="835" y="4891"/>
                    <a:pt x="1297" y="5444"/>
                    <a:pt x="2001" y="5444"/>
                  </a:cubicBezTo>
                  <a:cubicBezTo>
                    <a:pt x="2077" y="5444"/>
                    <a:pt x="2155" y="5437"/>
                    <a:pt x="2236" y="5424"/>
                  </a:cubicBezTo>
                  <a:lnTo>
                    <a:pt x="2236" y="5424"/>
                  </a:lnTo>
                  <a:cubicBezTo>
                    <a:pt x="935" y="6558"/>
                    <a:pt x="1" y="8426"/>
                    <a:pt x="1" y="10028"/>
                  </a:cubicBezTo>
                  <a:lnTo>
                    <a:pt x="1" y="10895"/>
                  </a:lnTo>
                  <a:lnTo>
                    <a:pt x="5938" y="7459"/>
                  </a:lnTo>
                  <a:lnTo>
                    <a:pt x="5938" y="6592"/>
                  </a:lnTo>
                  <a:cubicBezTo>
                    <a:pt x="5938" y="5249"/>
                    <a:pt x="5258" y="4469"/>
                    <a:pt x="4290" y="4469"/>
                  </a:cubicBezTo>
                  <a:cubicBezTo>
                    <a:pt x="4104" y="4469"/>
                    <a:pt x="3908" y="4498"/>
                    <a:pt x="3703" y="4557"/>
                  </a:cubicBezTo>
                  <a:cubicBezTo>
                    <a:pt x="4504" y="3756"/>
                    <a:pt x="5004" y="2656"/>
                    <a:pt x="5071" y="1488"/>
                  </a:cubicBezTo>
                  <a:cubicBezTo>
                    <a:pt x="5071" y="543"/>
                    <a:pt x="4586" y="0"/>
                    <a:pt x="388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57"/>
            <p:cNvSpPr/>
            <p:nvPr/>
          </p:nvSpPr>
          <p:spPr>
            <a:xfrm>
              <a:off x="5474075" y="2837400"/>
              <a:ext cx="291900" cy="613875"/>
            </a:xfrm>
            <a:custGeom>
              <a:rect b="b" l="l" r="r" t="t"/>
              <a:pathLst>
                <a:path extrusionOk="0" h="24555" w="11676">
                  <a:moveTo>
                    <a:pt x="8532" y="1"/>
                  </a:moveTo>
                  <a:cubicBezTo>
                    <a:pt x="5105" y="1"/>
                    <a:pt x="1989" y="4959"/>
                    <a:pt x="1068" y="9177"/>
                  </a:cubicBezTo>
                  <a:cubicBezTo>
                    <a:pt x="1" y="13913"/>
                    <a:pt x="1068" y="23487"/>
                    <a:pt x="1068" y="23487"/>
                  </a:cubicBezTo>
                  <a:lnTo>
                    <a:pt x="2136" y="23954"/>
                  </a:lnTo>
                  <a:lnTo>
                    <a:pt x="2502" y="24121"/>
                  </a:lnTo>
                  <a:lnTo>
                    <a:pt x="3403" y="24554"/>
                  </a:lnTo>
                  <a:cubicBezTo>
                    <a:pt x="3403" y="24554"/>
                    <a:pt x="3570" y="18650"/>
                    <a:pt x="5405" y="14347"/>
                  </a:cubicBezTo>
                  <a:cubicBezTo>
                    <a:pt x="7273" y="10011"/>
                    <a:pt x="10542" y="6008"/>
                    <a:pt x="11109" y="3573"/>
                  </a:cubicBezTo>
                  <a:cubicBezTo>
                    <a:pt x="11676" y="1138"/>
                    <a:pt x="9808" y="237"/>
                    <a:pt x="9808" y="237"/>
                  </a:cubicBezTo>
                  <a:cubicBezTo>
                    <a:pt x="9380" y="76"/>
                    <a:pt x="8953" y="1"/>
                    <a:pt x="853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57"/>
            <p:cNvSpPr/>
            <p:nvPr/>
          </p:nvSpPr>
          <p:spPr>
            <a:xfrm>
              <a:off x="5474075" y="2837400"/>
              <a:ext cx="291900" cy="613875"/>
            </a:xfrm>
            <a:custGeom>
              <a:rect b="b" l="l" r="r" t="t"/>
              <a:pathLst>
                <a:path extrusionOk="0" h="24555" w="11676">
                  <a:moveTo>
                    <a:pt x="8532" y="1"/>
                  </a:moveTo>
                  <a:cubicBezTo>
                    <a:pt x="5105" y="1"/>
                    <a:pt x="1989" y="4959"/>
                    <a:pt x="1068" y="9177"/>
                  </a:cubicBezTo>
                  <a:cubicBezTo>
                    <a:pt x="1" y="13913"/>
                    <a:pt x="1068" y="23487"/>
                    <a:pt x="1068" y="23487"/>
                  </a:cubicBezTo>
                  <a:lnTo>
                    <a:pt x="2136" y="23954"/>
                  </a:lnTo>
                  <a:lnTo>
                    <a:pt x="2502" y="24121"/>
                  </a:lnTo>
                  <a:lnTo>
                    <a:pt x="3403" y="24554"/>
                  </a:lnTo>
                  <a:cubicBezTo>
                    <a:pt x="3403" y="24554"/>
                    <a:pt x="3570" y="18650"/>
                    <a:pt x="5405" y="14347"/>
                  </a:cubicBezTo>
                  <a:cubicBezTo>
                    <a:pt x="7273" y="10011"/>
                    <a:pt x="10542" y="6008"/>
                    <a:pt x="11109" y="3573"/>
                  </a:cubicBezTo>
                  <a:cubicBezTo>
                    <a:pt x="11676" y="1138"/>
                    <a:pt x="9808" y="237"/>
                    <a:pt x="9808" y="237"/>
                  </a:cubicBezTo>
                  <a:cubicBezTo>
                    <a:pt x="9380" y="76"/>
                    <a:pt x="8953" y="1"/>
                    <a:pt x="85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57"/>
            <p:cNvSpPr/>
            <p:nvPr/>
          </p:nvSpPr>
          <p:spPr>
            <a:xfrm>
              <a:off x="5507425" y="2872175"/>
              <a:ext cx="195175" cy="568250"/>
            </a:xfrm>
            <a:custGeom>
              <a:rect b="b" l="l" r="r" t="t"/>
              <a:pathLst>
                <a:path extrusionOk="0" h="22730" w="7807">
                  <a:moveTo>
                    <a:pt x="7605" y="0"/>
                  </a:moveTo>
                  <a:cubicBezTo>
                    <a:pt x="7563" y="0"/>
                    <a:pt x="7518" y="17"/>
                    <a:pt x="7473" y="47"/>
                  </a:cubicBezTo>
                  <a:cubicBezTo>
                    <a:pt x="7440" y="80"/>
                    <a:pt x="1" y="5984"/>
                    <a:pt x="768" y="22563"/>
                  </a:cubicBezTo>
                  <a:lnTo>
                    <a:pt x="1168" y="22730"/>
                  </a:lnTo>
                  <a:cubicBezTo>
                    <a:pt x="335" y="6251"/>
                    <a:pt x="7640" y="414"/>
                    <a:pt x="7706" y="347"/>
                  </a:cubicBezTo>
                  <a:cubicBezTo>
                    <a:pt x="7807" y="280"/>
                    <a:pt x="7807" y="147"/>
                    <a:pt x="7740" y="80"/>
                  </a:cubicBezTo>
                  <a:cubicBezTo>
                    <a:pt x="7703" y="25"/>
                    <a:pt x="7656" y="0"/>
                    <a:pt x="76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57"/>
            <p:cNvSpPr/>
            <p:nvPr/>
          </p:nvSpPr>
          <p:spPr>
            <a:xfrm>
              <a:off x="5472400" y="3043000"/>
              <a:ext cx="379475" cy="549200"/>
            </a:xfrm>
            <a:custGeom>
              <a:rect b="b" l="l" r="r" t="t"/>
              <a:pathLst>
                <a:path extrusionOk="0" h="21968" w="15179">
                  <a:moveTo>
                    <a:pt x="12433" y="1"/>
                  </a:moveTo>
                  <a:cubicBezTo>
                    <a:pt x="11606" y="1"/>
                    <a:pt x="10640" y="314"/>
                    <a:pt x="9675" y="1253"/>
                  </a:cubicBezTo>
                  <a:cubicBezTo>
                    <a:pt x="8474" y="2387"/>
                    <a:pt x="8007" y="3188"/>
                    <a:pt x="6639" y="3521"/>
                  </a:cubicBezTo>
                  <a:cubicBezTo>
                    <a:pt x="5271" y="3855"/>
                    <a:pt x="3870" y="3655"/>
                    <a:pt x="3137" y="4789"/>
                  </a:cubicBezTo>
                  <a:cubicBezTo>
                    <a:pt x="2403" y="5890"/>
                    <a:pt x="3270" y="8225"/>
                    <a:pt x="2503" y="9125"/>
                  </a:cubicBezTo>
                  <a:cubicBezTo>
                    <a:pt x="1736" y="10026"/>
                    <a:pt x="101" y="11093"/>
                    <a:pt x="68" y="12594"/>
                  </a:cubicBezTo>
                  <a:cubicBezTo>
                    <a:pt x="1" y="14129"/>
                    <a:pt x="1635" y="16831"/>
                    <a:pt x="1635" y="16831"/>
                  </a:cubicBezTo>
                  <a:lnTo>
                    <a:pt x="4404" y="18799"/>
                  </a:lnTo>
                  <a:lnTo>
                    <a:pt x="4771" y="19066"/>
                  </a:lnTo>
                  <a:lnTo>
                    <a:pt x="8874" y="21968"/>
                  </a:lnTo>
                  <a:cubicBezTo>
                    <a:pt x="10208" y="21868"/>
                    <a:pt x="11376" y="21100"/>
                    <a:pt x="11976" y="19900"/>
                  </a:cubicBezTo>
                  <a:cubicBezTo>
                    <a:pt x="13044" y="17798"/>
                    <a:pt x="11476" y="15530"/>
                    <a:pt x="11943" y="14095"/>
                  </a:cubicBezTo>
                  <a:cubicBezTo>
                    <a:pt x="12410" y="12628"/>
                    <a:pt x="15178" y="12194"/>
                    <a:pt x="15045" y="10526"/>
                  </a:cubicBezTo>
                  <a:cubicBezTo>
                    <a:pt x="14945" y="8825"/>
                    <a:pt x="12176" y="6957"/>
                    <a:pt x="12610" y="5456"/>
                  </a:cubicBezTo>
                  <a:cubicBezTo>
                    <a:pt x="13010" y="3955"/>
                    <a:pt x="13944" y="3354"/>
                    <a:pt x="14278" y="2120"/>
                  </a:cubicBezTo>
                  <a:cubicBezTo>
                    <a:pt x="14578" y="1186"/>
                    <a:pt x="13978" y="185"/>
                    <a:pt x="13010" y="52"/>
                  </a:cubicBezTo>
                  <a:cubicBezTo>
                    <a:pt x="12827" y="19"/>
                    <a:pt x="12634" y="1"/>
                    <a:pt x="1243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57"/>
            <p:cNvSpPr/>
            <p:nvPr/>
          </p:nvSpPr>
          <p:spPr>
            <a:xfrm>
              <a:off x="5582500" y="3069925"/>
              <a:ext cx="199650" cy="449725"/>
            </a:xfrm>
            <a:custGeom>
              <a:rect b="b" l="l" r="r" t="t"/>
              <a:pathLst>
                <a:path extrusionOk="0" h="17989" w="7986">
                  <a:moveTo>
                    <a:pt x="7539" y="1"/>
                  </a:moveTo>
                  <a:cubicBezTo>
                    <a:pt x="7489" y="1"/>
                    <a:pt x="7439" y="26"/>
                    <a:pt x="7405" y="76"/>
                  </a:cubicBezTo>
                  <a:cubicBezTo>
                    <a:pt x="7339" y="109"/>
                    <a:pt x="4036" y="3178"/>
                    <a:pt x="1801" y="9316"/>
                  </a:cubicBezTo>
                  <a:cubicBezTo>
                    <a:pt x="1768" y="9349"/>
                    <a:pt x="1768" y="9416"/>
                    <a:pt x="1768" y="9449"/>
                  </a:cubicBezTo>
                  <a:cubicBezTo>
                    <a:pt x="834" y="12118"/>
                    <a:pt x="234" y="14920"/>
                    <a:pt x="0" y="17722"/>
                  </a:cubicBezTo>
                  <a:lnTo>
                    <a:pt x="367" y="17989"/>
                  </a:lnTo>
                  <a:cubicBezTo>
                    <a:pt x="601" y="15120"/>
                    <a:pt x="1201" y="12318"/>
                    <a:pt x="2168" y="9583"/>
                  </a:cubicBezTo>
                  <a:cubicBezTo>
                    <a:pt x="3426" y="9205"/>
                    <a:pt x="4915" y="9118"/>
                    <a:pt x="6027" y="9118"/>
                  </a:cubicBezTo>
                  <a:cubicBezTo>
                    <a:pt x="6981" y="9118"/>
                    <a:pt x="7657" y="9182"/>
                    <a:pt x="7672" y="9182"/>
                  </a:cubicBezTo>
                  <a:cubicBezTo>
                    <a:pt x="7692" y="9187"/>
                    <a:pt x="7711" y="9189"/>
                    <a:pt x="7729" y="9189"/>
                  </a:cubicBezTo>
                  <a:cubicBezTo>
                    <a:pt x="7975" y="9189"/>
                    <a:pt x="7986" y="8782"/>
                    <a:pt x="7706" y="8782"/>
                  </a:cubicBezTo>
                  <a:cubicBezTo>
                    <a:pt x="7645" y="8782"/>
                    <a:pt x="7005" y="8726"/>
                    <a:pt x="6102" y="8726"/>
                  </a:cubicBezTo>
                  <a:cubicBezTo>
                    <a:pt x="5030" y="8726"/>
                    <a:pt x="3587" y="8805"/>
                    <a:pt x="2302" y="9149"/>
                  </a:cubicBezTo>
                  <a:cubicBezTo>
                    <a:pt x="4470" y="3278"/>
                    <a:pt x="7639" y="376"/>
                    <a:pt x="7672" y="343"/>
                  </a:cubicBezTo>
                  <a:cubicBezTo>
                    <a:pt x="7739" y="243"/>
                    <a:pt x="7739" y="143"/>
                    <a:pt x="7672" y="76"/>
                  </a:cubicBezTo>
                  <a:cubicBezTo>
                    <a:pt x="7639" y="26"/>
                    <a:pt x="7589" y="1"/>
                    <a:pt x="75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57"/>
            <p:cNvSpPr/>
            <p:nvPr/>
          </p:nvSpPr>
          <p:spPr>
            <a:xfrm>
              <a:off x="1624675" y="3062575"/>
              <a:ext cx="291050" cy="613850"/>
            </a:xfrm>
            <a:custGeom>
              <a:rect b="b" l="l" r="r" t="t"/>
              <a:pathLst>
                <a:path extrusionOk="0" h="24554" w="11642">
                  <a:moveTo>
                    <a:pt x="3111" y="0"/>
                  </a:moveTo>
                  <a:cubicBezTo>
                    <a:pt x="2689" y="0"/>
                    <a:pt x="2262" y="76"/>
                    <a:pt x="1835" y="236"/>
                  </a:cubicBezTo>
                  <a:cubicBezTo>
                    <a:pt x="1835" y="236"/>
                    <a:pt x="0" y="1137"/>
                    <a:pt x="534" y="3572"/>
                  </a:cubicBezTo>
                  <a:cubicBezTo>
                    <a:pt x="1101" y="6007"/>
                    <a:pt x="4403" y="10010"/>
                    <a:pt x="6238" y="14346"/>
                  </a:cubicBezTo>
                  <a:cubicBezTo>
                    <a:pt x="8073" y="18650"/>
                    <a:pt x="8239" y="24554"/>
                    <a:pt x="8239" y="24554"/>
                  </a:cubicBezTo>
                  <a:lnTo>
                    <a:pt x="9140" y="24154"/>
                  </a:lnTo>
                  <a:lnTo>
                    <a:pt x="9540" y="23987"/>
                  </a:lnTo>
                  <a:lnTo>
                    <a:pt x="10608" y="23486"/>
                  </a:lnTo>
                  <a:cubicBezTo>
                    <a:pt x="10608" y="23486"/>
                    <a:pt x="11642" y="13913"/>
                    <a:pt x="10574" y="9176"/>
                  </a:cubicBezTo>
                  <a:cubicBezTo>
                    <a:pt x="9654" y="4959"/>
                    <a:pt x="6538" y="0"/>
                    <a:pt x="311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57"/>
            <p:cNvSpPr/>
            <p:nvPr/>
          </p:nvSpPr>
          <p:spPr>
            <a:xfrm>
              <a:off x="1624675" y="3062575"/>
              <a:ext cx="291050" cy="613850"/>
            </a:xfrm>
            <a:custGeom>
              <a:rect b="b" l="l" r="r" t="t"/>
              <a:pathLst>
                <a:path extrusionOk="0" h="24554" w="11642">
                  <a:moveTo>
                    <a:pt x="3111" y="0"/>
                  </a:moveTo>
                  <a:cubicBezTo>
                    <a:pt x="2689" y="0"/>
                    <a:pt x="2262" y="76"/>
                    <a:pt x="1835" y="236"/>
                  </a:cubicBezTo>
                  <a:cubicBezTo>
                    <a:pt x="1835" y="236"/>
                    <a:pt x="0" y="1137"/>
                    <a:pt x="534" y="3572"/>
                  </a:cubicBezTo>
                  <a:cubicBezTo>
                    <a:pt x="1101" y="6007"/>
                    <a:pt x="4403" y="10010"/>
                    <a:pt x="6238" y="14346"/>
                  </a:cubicBezTo>
                  <a:cubicBezTo>
                    <a:pt x="8073" y="18650"/>
                    <a:pt x="8239" y="24554"/>
                    <a:pt x="8239" y="24554"/>
                  </a:cubicBezTo>
                  <a:lnTo>
                    <a:pt x="9140" y="24154"/>
                  </a:lnTo>
                  <a:lnTo>
                    <a:pt x="9540" y="23987"/>
                  </a:lnTo>
                  <a:lnTo>
                    <a:pt x="10608" y="23486"/>
                  </a:lnTo>
                  <a:cubicBezTo>
                    <a:pt x="10608" y="23486"/>
                    <a:pt x="11642" y="13913"/>
                    <a:pt x="10574" y="9176"/>
                  </a:cubicBezTo>
                  <a:cubicBezTo>
                    <a:pt x="9654" y="4959"/>
                    <a:pt x="6538" y="0"/>
                    <a:pt x="31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57"/>
            <p:cNvSpPr/>
            <p:nvPr/>
          </p:nvSpPr>
          <p:spPr>
            <a:xfrm>
              <a:off x="1685450" y="3097950"/>
              <a:ext cx="196925" cy="568475"/>
            </a:xfrm>
            <a:custGeom>
              <a:rect b="b" l="l" r="r" t="t"/>
              <a:pathLst>
                <a:path extrusionOk="0" h="22739" w="7877">
                  <a:moveTo>
                    <a:pt x="313" y="0"/>
                  </a:moveTo>
                  <a:cubicBezTo>
                    <a:pt x="144" y="0"/>
                    <a:pt x="1" y="214"/>
                    <a:pt x="171" y="356"/>
                  </a:cubicBezTo>
                  <a:cubicBezTo>
                    <a:pt x="238" y="389"/>
                    <a:pt x="7543" y="6227"/>
                    <a:pt x="6709" y="22739"/>
                  </a:cubicBezTo>
                  <a:lnTo>
                    <a:pt x="7109" y="22572"/>
                  </a:lnTo>
                  <a:cubicBezTo>
                    <a:pt x="7876" y="5993"/>
                    <a:pt x="471" y="89"/>
                    <a:pt x="404" y="22"/>
                  </a:cubicBezTo>
                  <a:cubicBezTo>
                    <a:pt x="374" y="7"/>
                    <a:pt x="343" y="0"/>
                    <a:pt x="3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57"/>
            <p:cNvSpPr/>
            <p:nvPr/>
          </p:nvSpPr>
          <p:spPr>
            <a:xfrm>
              <a:off x="1532925" y="3268175"/>
              <a:ext cx="379475" cy="548350"/>
            </a:xfrm>
            <a:custGeom>
              <a:rect b="b" l="l" r="r" t="t"/>
              <a:pathLst>
                <a:path extrusionOk="0" h="21934" w="15179">
                  <a:moveTo>
                    <a:pt x="2747" y="0"/>
                  </a:moveTo>
                  <a:cubicBezTo>
                    <a:pt x="2545" y="0"/>
                    <a:pt x="2352" y="19"/>
                    <a:pt x="2169" y="51"/>
                  </a:cubicBezTo>
                  <a:cubicBezTo>
                    <a:pt x="1202" y="185"/>
                    <a:pt x="601" y="1186"/>
                    <a:pt x="901" y="2086"/>
                  </a:cubicBezTo>
                  <a:cubicBezTo>
                    <a:pt x="1235" y="3354"/>
                    <a:pt x="2169" y="3921"/>
                    <a:pt x="2569" y="5422"/>
                  </a:cubicBezTo>
                  <a:cubicBezTo>
                    <a:pt x="3003" y="6956"/>
                    <a:pt x="234" y="8791"/>
                    <a:pt x="134" y="10492"/>
                  </a:cubicBezTo>
                  <a:cubicBezTo>
                    <a:pt x="1" y="12193"/>
                    <a:pt x="2803" y="12594"/>
                    <a:pt x="3236" y="14061"/>
                  </a:cubicBezTo>
                  <a:cubicBezTo>
                    <a:pt x="3703" y="15496"/>
                    <a:pt x="2136" y="17764"/>
                    <a:pt x="3203" y="19866"/>
                  </a:cubicBezTo>
                  <a:cubicBezTo>
                    <a:pt x="3804" y="21067"/>
                    <a:pt x="4971" y="21867"/>
                    <a:pt x="6305" y="21934"/>
                  </a:cubicBezTo>
                  <a:lnTo>
                    <a:pt x="10408" y="19065"/>
                  </a:lnTo>
                  <a:lnTo>
                    <a:pt x="10775" y="18798"/>
                  </a:lnTo>
                  <a:lnTo>
                    <a:pt x="13544" y="16797"/>
                  </a:lnTo>
                  <a:cubicBezTo>
                    <a:pt x="13544" y="16797"/>
                    <a:pt x="15178" y="14095"/>
                    <a:pt x="15145" y="12560"/>
                  </a:cubicBezTo>
                  <a:cubicBezTo>
                    <a:pt x="15078" y="11059"/>
                    <a:pt x="13444" y="10025"/>
                    <a:pt x="12677" y="9125"/>
                  </a:cubicBezTo>
                  <a:cubicBezTo>
                    <a:pt x="11909" y="8224"/>
                    <a:pt x="12777" y="5889"/>
                    <a:pt x="12043" y="4755"/>
                  </a:cubicBezTo>
                  <a:cubicBezTo>
                    <a:pt x="11309" y="3621"/>
                    <a:pt x="9908" y="3854"/>
                    <a:pt x="8540" y="3521"/>
                  </a:cubicBezTo>
                  <a:cubicBezTo>
                    <a:pt x="7173" y="3187"/>
                    <a:pt x="6706" y="2386"/>
                    <a:pt x="5505" y="1252"/>
                  </a:cubicBezTo>
                  <a:cubicBezTo>
                    <a:pt x="4539" y="314"/>
                    <a:pt x="3573" y="0"/>
                    <a:pt x="274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57"/>
            <p:cNvSpPr/>
            <p:nvPr/>
          </p:nvSpPr>
          <p:spPr>
            <a:xfrm>
              <a:off x="1604650" y="3294875"/>
              <a:ext cx="197675" cy="449950"/>
            </a:xfrm>
            <a:custGeom>
              <a:rect b="b" l="l" r="r" t="t"/>
              <a:pathLst>
                <a:path extrusionOk="0" h="17998" w="7907">
                  <a:moveTo>
                    <a:pt x="367" y="1"/>
                  </a:moveTo>
                  <a:cubicBezTo>
                    <a:pt x="317" y="1"/>
                    <a:pt x="267" y="18"/>
                    <a:pt x="234" y="51"/>
                  </a:cubicBezTo>
                  <a:cubicBezTo>
                    <a:pt x="167" y="118"/>
                    <a:pt x="167" y="251"/>
                    <a:pt x="234" y="318"/>
                  </a:cubicBezTo>
                  <a:cubicBezTo>
                    <a:pt x="267" y="351"/>
                    <a:pt x="3436" y="3253"/>
                    <a:pt x="5605" y="9124"/>
                  </a:cubicBezTo>
                  <a:cubicBezTo>
                    <a:pt x="4323" y="8834"/>
                    <a:pt x="3006" y="8701"/>
                    <a:pt x="1692" y="8701"/>
                  </a:cubicBezTo>
                  <a:cubicBezTo>
                    <a:pt x="1194" y="8701"/>
                    <a:pt x="696" y="8720"/>
                    <a:pt x="201" y="8757"/>
                  </a:cubicBezTo>
                  <a:cubicBezTo>
                    <a:pt x="67" y="8790"/>
                    <a:pt x="1" y="8891"/>
                    <a:pt x="1" y="8991"/>
                  </a:cubicBezTo>
                  <a:cubicBezTo>
                    <a:pt x="34" y="9091"/>
                    <a:pt x="134" y="9157"/>
                    <a:pt x="234" y="9157"/>
                  </a:cubicBezTo>
                  <a:cubicBezTo>
                    <a:pt x="248" y="9157"/>
                    <a:pt x="843" y="9108"/>
                    <a:pt x="1702" y="9108"/>
                  </a:cubicBezTo>
                  <a:cubicBezTo>
                    <a:pt x="2830" y="9108"/>
                    <a:pt x="4413" y="9193"/>
                    <a:pt x="5738" y="9591"/>
                  </a:cubicBezTo>
                  <a:cubicBezTo>
                    <a:pt x="6705" y="12293"/>
                    <a:pt x="7306" y="15128"/>
                    <a:pt x="7539" y="17997"/>
                  </a:cubicBezTo>
                  <a:lnTo>
                    <a:pt x="7906" y="17730"/>
                  </a:lnTo>
                  <a:cubicBezTo>
                    <a:pt x="7673" y="14895"/>
                    <a:pt x="7072" y="12093"/>
                    <a:pt x="6138" y="9424"/>
                  </a:cubicBezTo>
                  <a:cubicBezTo>
                    <a:pt x="6138" y="9391"/>
                    <a:pt x="6138" y="9358"/>
                    <a:pt x="6105" y="9324"/>
                  </a:cubicBezTo>
                  <a:cubicBezTo>
                    <a:pt x="3870" y="3153"/>
                    <a:pt x="568" y="84"/>
                    <a:pt x="501" y="51"/>
                  </a:cubicBezTo>
                  <a:cubicBezTo>
                    <a:pt x="468" y="18"/>
                    <a:pt x="417" y="1"/>
                    <a:pt x="3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57"/>
            <p:cNvSpPr/>
            <p:nvPr/>
          </p:nvSpPr>
          <p:spPr>
            <a:xfrm>
              <a:off x="2151700" y="519425"/>
              <a:ext cx="2726975" cy="3905875"/>
            </a:xfrm>
            <a:custGeom>
              <a:rect b="b" l="l" r="r" t="t"/>
              <a:pathLst>
                <a:path extrusionOk="0" h="156235" w="109079">
                  <a:moveTo>
                    <a:pt x="104826" y="0"/>
                  </a:moveTo>
                  <a:cubicBezTo>
                    <a:pt x="104581" y="0"/>
                    <a:pt x="104336" y="62"/>
                    <a:pt x="104108" y="190"/>
                  </a:cubicBezTo>
                  <a:lnTo>
                    <a:pt x="2202" y="58865"/>
                  </a:lnTo>
                  <a:cubicBezTo>
                    <a:pt x="835" y="59632"/>
                    <a:pt x="1" y="61100"/>
                    <a:pt x="1" y="62668"/>
                  </a:cubicBezTo>
                  <a:lnTo>
                    <a:pt x="1" y="152999"/>
                  </a:lnTo>
                  <a:cubicBezTo>
                    <a:pt x="1" y="153566"/>
                    <a:pt x="334" y="154100"/>
                    <a:pt x="868" y="154333"/>
                  </a:cubicBezTo>
                  <a:lnTo>
                    <a:pt x="4104" y="156235"/>
                  </a:lnTo>
                  <a:lnTo>
                    <a:pt x="4871" y="152765"/>
                  </a:lnTo>
                  <a:lnTo>
                    <a:pt x="104142" y="95625"/>
                  </a:lnTo>
                  <a:cubicBezTo>
                    <a:pt x="105509" y="94857"/>
                    <a:pt x="106343" y="93390"/>
                    <a:pt x="106343" y="91822"/>
                  </a:cubicBezTo>
                  <a:lnTo>
                    <a:pt x="106343" y="3392"/>
                  </a:lnTo>
                  <a:lnTo>
                    <a:pt x="109079" y="2224"/>
                  </a:lnTo>
                  <a:lnTo>
                    <a:pt x="105776" y="323"/>
                  </a:lnTo>
                  <a:cubicBezTo>
                    <a:pt x="105489" y="112"/>
                    <a:pt x="105157" y="0"/>
                    <a:pt x="10482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57"/>
            <p:cNvSpPr/>
            <p:nvPr/>
          </p:nvSpPr>
          <p:spPr>
            <a:xfrm>
              <a:off x="2151700" y="519425"/>
              <a:ext cx="2726975" cy="3905875"/>
            </a:xfrm>
            <a:custGeom>
              <a:rect b="b" l="l" r="r" t="t"/>
              <a:pathLst>
                <a:path extrusionOk="0" h="156235" w="109079">
                  <a:moveTo>
                    <a:pt x="104826" y="0"/>
                  </a:moveTo>
                  <a:cubicBezTo>
                    <a:pt x="104581" y="0"/>
                    <a:pt x="104336" y="62"/>
                    <a:pt x="104108" y="190"/>
                  </a:cubicBezTo>
                  <a:lnTo>
                    <a:pt x="2202" y="58865"/>
                  </a:lnTo>
                  <a:cubicBezTo>
                    <a:pt x="835" y="59632"/>
                    <a:pt x="1" y="61100"/>
                    <a:pt x="1" y="62668"/>
                  </a:cubicBezTo>
                  <a:lnTo>
                    <a:pt x="1" y="152999"/>
                  </a:lnTo>
                  <a:cubicBezTo>
                    <a:pt x="1" y="153566"/>
                    <a:pt x="334" y="154100"/>
                    <a:pt x="868" y="154333"/>
                  </a:cubicBezTo>
                  <a:lnTo>
                    <a:pt x="4104" y="156235"/>
                  </a:lnTo>
                  <a:lnTo>
                    <a:pt x="4871" y="152765"/>
                  </a:lnTo>
                  <a:lnTo>
                    <a:pt x="104142" y="95625"/>
                  </a:lnTo>
                  <a:cubicBezTo>
                    <a:pt x="105509" y="94857"/>
                    <a:pt x="106343" y="93390"/>
                    <a:pt x="106343" y="91822"/>
                  </a:cubicBezTo>
                  <a:lnTo>
                    <a:pt x="106343" y="3392"/>
                  </a:lnTo>
                  <a:lnTo>
                    <a:pt x="109079" y="2224"/>
                  </a:lnTo>
                  <a:lnTo>
                    <a:pt x="105776" y="323"/>
                  </a:lnTo>
                  <a:cubicBezTo>
                    <a:pt x="105489" y="112"/>
                    <a:pt x="105157" y="0"/>
                    <a:pt x="1048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57"/>
            <p:cNvSpPr/>
            <p:nvPr/>
          </p:nvSpPr>
          <p:spPr>
            <a:xfrm>
              <a:off x="2151700" y="2029400"/>
              <a:ext cx="134300" cy="2395900"/>
            </a:xfrm>
            <a:custGeom>
              <a:rect b="b" l="l" r="r" t="t"/>
              <a:pathLst>
                <a:path extrusionOk="0" h="95836" w="5372">
                  <a:moveTo>
                    <a:pt x="635" y="0"/>
                  </a:moveTo>
                  <a:cubicBezTo>
                    <a:pt x="234" y="667"/>
                    <a:pt x="1" y="1468"/>
                    <a:pt x="1" y="2269"/>
                  </a:cubicBezTo>
                  <a:lnTo>
                    <a:pt x="1" y="92600"/>
                  </a:lnTo>
                  <a:cubicBezTo>
                    <a:pt x="1" y="93167"/>
                    <a:pt x="334" y="93701"/>
                    <a:pt x="868" y="93934"/>
                  </a:cubicBezTo>
                  <a:lnTo>
                    <a:pt x="4104" y="95836"/>
                  </a:lnTo>
                  <a:lnTo>
                    <a:pt x="4871" y="92366"/>
                  </a:lnTo>
                  <a:lnTo>
                    <a:pt x="5371" y="92100"/>
                  </a:lnTo>
                  <a:lnTo>
                    <a:pt x="5371" y="2736"/>
                  </a:lnTo>
                  <a:lnTo>
                    <a:pt x="6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57"/>
            <p:cNvSpPr/>
            <p:nvPr/>
          </p:nvSpPr>
          <p:spPr>
            <a:xfrm>
              <a:off x="2234275" y="566675"/>
              <a:ext cx="2658575" cy="3862325"/>
            </a:xfrm>
            <a:custGeom>
              <a:rect b="b" l="l" r="r" t="t"/>
              <a:pathLst>
                <a:path extrusionOk="0" h="154493" w="106343">
                  <a:moveTo>
                    <a:pt x="104827" y="1"/>
                  </a:moveTo>
                  <a:cubicBezTo>
                    <a:pt x="104575" y="1"/>
                    <a:pt x="104317" y="64"/>
                    <a:pt x="104074" y="201"/>
                  </a:cubicBezTo>
                  <a:lnTo>
                    <a:pt x="12276" y="53039"/>
                  </a:lnTo>
                  <a:lnTo>
                    <a:pt x="2168" y="58876"/>
                  </a:lnTo>
                  <a:cubicBezTo>
                    <a:pt x="834" y="59643"/>
                    <a:pt x="0" y="61078"/>
                    <a:pt x="0" y="62646"/>
                  </a:cubicBezTo>
                  <a:lnTo>
                    <a:pt x="0" y="153010"/>
                  </a:lnTo>
                  <a:cubicBezTo>
                    <a:pt x="0" y="153865"/>
                    <a:pt x="701" y="154493"/>
                    <a:pt x="1475" y="154493"/>
                  </a:cubicBezTo>
                  <a:cubicBezTo>
                    <a:pt x="1728" y="154493"/>
                    <a:pt x="1989" y="154426"/>
                    <a:pt x="2235" y="154278"/>
                  </a:cubicBezTo>
                  <a:lnTo>
                    <a:pt x="12276" y="148507"/>
                  </a:lnTo>
                  <a:lnTo>
                    <a:pt x="104141" y="95636"/>
                  </a:lnTo>
                  <a:cubicBezTo>
                    <a:pt x="105509" y="94835"/>
                    <a:pt x="106343" y="93401"/>
                    <a:pt x="106343" y="91833"/>
                  </a:cubicBezTo>
                  <a:lnTo>
                    <a:pt x="106343" y="1502"/>
                  </a:lnTo>
                  <a:cubicBezTo>
                    <a:pt x="106343" y="617"/>
                    <a:pt x="105615" y="1"/>
                    <a:pt x="10482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57"/>
            <p:cNvSpPr/>
            <p:nvPr/>
          </p:nvSpPr>
          <p:spPr>
            <a:xfrm>
              <a:off x="2234275" y="566675"/>
              <a:ext cx="2658575" cy="3861950"/>
            </a:xfrm>
            <a:custGeom>
              <a:rect b="b" l="l" r="r" t="t"/>
              <a:pathLst>
                <a:path extrusionOk="0" h="154478" w="106343">
                  <a:moveTo>
                    <a:pt x="104898" y="333"/>
                  </a:moveTo>
                  <a:cubicBezTo>
                    <a:pt x="105507" y="333"/>
                    <a:pt x="106009" y="855"/>
                    <a:pt x="106009" y="1502"/>
                  </a:cubicBezTo>
                  <a:lnTo>
                    <a:pt x="106009" y="91833"/>
                  </a:lnTo>
                  <a:cubicBezTo>
                    <a:pt x="106009" y="93301"/>
                    <a:pt x="105242" y="94635"/>
                    <a:pt x="103974" y="95369"/>
                  </a:cubicBezTo>
                  <a:lnTo>
                    <a:pt x="12142" y="148240"/>
                  </a:lnTo>
                  <a:lnTo>
                    <a:pt x="2068" y="154011"/>
                  </a:lnTo>
                  <a:cubicBezTo>
                    <a:pt x="1871" y="154126"/>
                    <a:pt x="1664" y="154178"/>
                    <a:pt x="1463" y="154178"/>
                  </a:cubicBezTo>
                  <a:cubicBezTo>
                    <a:pt x="850" y="154178"/>
                    <a:pt x="300" y="153689"/>
                    <a:pt x="300" y="153010"/>
                  </a:cubicBezTo>
                  <a:lnTo>
                    <a:pt x="300" y="62646"/>
                  </a:lnTo>
                  <a:cubicBezTo>
                    <a:pt x="300" y="61211"/>
                    <a:pt x="1068" y="59877"/>
                    <a:pt x="2335" y="59143"/>
                  </a:cubicBezTo>
                  <a:lnTo>
                    <a:pt x="12442" y="53339"/>
                  </a:lnTo>
                  <a:lnTo>
                    <a:pt x="104241" y="468"/>
                  </a:lnTo>
                  <a:cubicBezTo>
                    <a:pt x="104408" y="368"/>
                    <a:pt x="104642" y="334"/>
                    <a:pt x="104842" y="334"/>
                  </a:cubicBezTo>
                  <a:cubicBezTo>
                    <a:pt x="104861" y="333"/>
                    <a:pt x="104879" y="333"/>
                    <a:pt x="104898" y="333"/>
                  </a:cubicBezTo>
                  <a:close/>
                  <a:moveTo>
                    <a:pt x="104842" y="1"/>
                  </a:moveTo>
                  <a:cubicBezTo>
                    <a:pt x="104575" y="1"/>
                    <a:pt x="104308" y="67"/>
                    <a:pt x="104074" y="201"/>
                  </a:cubicBezTo>
                  <a:lnTo>
                    <a:pt x="12276" y="53039"/>
                  </a:lnTo>
                  <a:lnTo>
                    <a:pt x="2168" y="58876"/>
                  </a:lnTo>
                  <a:cubicBezTo>
                    <a:pt x="834" y="59643"/>
                    <a:pt x="0" y="61078"/>
                    <a:pt x="0" y="62646"/>
                  </a:cubicBezTo>
                  <a:lnTo>
                    <a:pt x="0" y="153010"/>
                  </a:lnTo>
                  <a:cubicBezTo>
                    <a:pt x="0" y="153811"/>
                    <a:pt x="667" y="154478"/>
                    <a:pt x="1468" y="154478"/>
                  </a:cubicBezTo>
                  <a:cubicBezTo>
                    <a:pt x="1735" y="154478"/>
                    <a:pt x="2002" y="154411"/>
                    <a:pt x="2235" y="154278"/>
                  </a:cubicBezTo>
                  <a:lnTo>
                    <a:pt x="12276" y="148507"/>
                  </a:lnTo>
                  <a:lnTo>
                    <a:pt x="104141" y="95636"/>
                  </a:lnTo>
                  <a:cubicBezTo>
                    <a:pt x="105509" y="94835"/>
                    <a:pt x="106343" y="93401"/>
                    <a:pt x="106343" y="91833"/>
                  </a:cubicBezTo>
                  <a:lnTo>
                    <a:pt x="106343" y="1502"/>
                  </a:lnTo>
                  <a:cubicBezTo>
                    <a:pt x="106343" y="668"/>
                    <a:pt x="105642" y="1"/>
                    <a:pt x="104842"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57"/>
            <p:cNvSpPr/>
            <p:nvPr/>
          </p:nvSpPr>
          <p:spPr>
            <a:xfrm>
              <a:off x="2234275" y="1892625"/>
              <a:ext cx="306900" cy="2536375"/>
            </a:xfrm>
            <a:custGeom>
              <a:rect b="b" l="l" r="r" t="t"/>
              <a:pathLst>
                <a:path extrusionOk="0" h="101455" w="12276">
                  <a:moveTo>
                    <a:pt x="12276" y="1"/>
                  </a:moveTo>
                  <a:lnTo>
                    <a:pt x="2168" y="5838"/>
                  </a:lnTo>
                  <a:cubicBezTo>
                    <a:pt x="834" y="6605"/>
                    <a:pt x="0" y="8040"/>
                    <a:pt x="0" y="9608"/>
                  </a:cubicBezTo>
                  <a:lnTo>
                    <a:pt x="0" y="99972"/>
                  </a:lnTo>
                  <a:cubicBezTo>
                    <a:pt x="0" y="100827"/>
                    <a:pt x="701" y="101455"/>
                    <a:pt x="1475" y="101455"/>
                  </a:cubicBezTo>
                  <a:cubicBezTo>
                    <a:pt x="1728" y="101455"/>
                    <a:pt x="1989" y="101388"/>
                    <a:pt x="2235" y="101240"/>
                  </a:cubicBezTo>
                  <a:lnTo>
                    <a:pt x="12276" y="95469"/>
                  </a:lnTo>
                  <a:lnTo>
                    <a:pt x="12276"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57"/>
            <p:cNvSpPr/>
            <p:nvPr/>
          </p:nvSpPr>
          <p:spPr>
            <a:xfrm>
              <a:off x="2295975" y="2091100"/>
              <a:ext cx="194325" cy="115950"/>
            </a:xfrm>
            <a:custGeom>
              <a:rect b="b" l="l" r="r" t="t"/>
              <a:pathLst>
                <a:path extrusionOk="0" h="4638" w="7773">
                  <a:moveTo>
                    <a:pt x="7673" y="1"/>
                  </a:moveTo>
                  <a:lnTo>
                    <a:pt x="3970" y="67"/>
                  </a:lnTo>
                  <a:cubicBezTo>
                    <a:pt x="3903" y="101"/>
                    <a:pt x="3837" y="134"/>
                    <a:pt x="3803" y="168"/>
                  </a:cubicBezTo>
                  <a:lnTo>
                    <a:pt x="101" y="4371"/>
                  </a:lnTo>
                  <a:cubicBezTo>
                    <a:pt x="1" y="4471"/>
                    <a:pt x="1" y="4637"/>
                    <a:pt x="101" y="4637"/>
                  </a:cubicBezTo>
                  <a:lnTo>
                    <a:pt x="3803" y="4537"/>
                  </a:lnTo>
                  <a:cubicBezTo>
                    <a:pt x="3870" y="4537"/>
                    <a:pt x="3903" y="4504"/>
                    <a:pt x="3970" y="4471"/>
                  </a:cubicBezTo>
                  <a:lnTo>
                    <a:pt x="7673" y="268"/>
                  </a:lnTo>
                  <a:cubicBezTo>
                    <a:pt x="7773" y="134"/>
                    <a:pt x="7773" y="1"/>
                    <a:pt x="767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57"/>
            <p:cNvSpPr/>
            <p:nvPr/>
          </p:nvSpPr>
          <p:spPr>
            <a:xfrm>
              <a:off x="2295975" y="2152825"/>
              <a:ext cx="194325" cy="115925"/>
            </a:xfrm>
            <a:custGeom>
              <a:rect b="b" l="l" r="r" t="t"/>
              <a:pathLst>
                <a:path extrusionOk="0" h="4637" w="7773">
                  <a:moveTo>
                    <a:pt x="7673" y="0"/>
                  </a:moveTo>
                  <a:lnTo>
                    <a:pt x="6472" y="34"/>
                  </a:lnTo>
                  <a:cubicBezTo>
                    <a:pt x="6372" y="34"/>
                    <a:pt x="6305" y="67"/>
                    <a:pt x="6238" y="134"/>
                  </a:cubicBezTo>
                  <a:lnTo>
                    <a:pt x="3970" y="2702"/>
                  </a:lnTo>
                  <a:cubicBezTo>
                    <a:pt x="3937" y="2735"/>
                    <a:pt x="3870" y="2769"/>
                    <a:pt x="3803" y="2802"/>
                  </a:cubicBezTo>
                  <a:lnTo>
                    <a:pt x="1602" y="2836"/>
                  </a:lnTo>
                  <a:cubicBezTo>
                    <a:pt x="1502" y="2836"/>
                    <a:pt x="1402" y="2869"/>
                    <a:pt x="1335" y="2969"/>
                  </a:cubicBezTo>
                  <a:lnTo>
                    <a:pt x="101" y="4370"/>
                  </a:lnTo>
                  <a:cubicBezTo>
                    <a:pt x="1" y="4470"/>
                    <a:pt x="1" y="4637"/>
                    <a:pt x="101" y="4637"/>
                  </a:cubicBezTo>
                  <a:lnTo>
                    <a:pt x="3803" y="4537"/>
                  </a:lnTo>
                  <a:cubicBezTo>
                    <a:pt x="3870" y="4537"/>
                    <a:pt x="3937" y="4503"/>
                    <a:pt x="3970" y="4470"/>
                  </a:cubicBezTo>
                  <a:lnTo>
                    <a:pt x="7673" y="300"/>
                  </a:lnTo>
                  <a:cubicBezTo>
                    <a:pt x="7773" y="167"/>
                    <a:pt x="7773" y="0"/>
                    <a:pt x="767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57"/>
            <p:cNvSpPr/>
            <p:nvPr/>
          </p:nvSpPr>
          <p:spPr>
            <a:xfrm>
              <a:off x="2295975" y="2215350"/>
              <a:ext cx="194325" cy="115950"/>
            </a:xfrm>
            <a:custGeom>
              <a:rect b="b" l="l" r="r" t="t"/>
              <a:pathLst>
                <a:path extrusionOk="0" h="4638" w="7773">
                  <a:moveTo>
                    <a:pt x="7673" y="1"/>
                  </a:moveTo>
                  <a:lnTo>
                    <a:pt x="6472" y="34"/>
                  </a:lnTo>
                  <a:cubicBezTo>
                    <a:pt x="6372" y="34"/>
                    <a:pt x="6305" y="68"/>
                    <a:pt x="6238" y="168"/>
                  </a:cubicBezTo>
                  <a:lnTo>
                    <a:pt x="3970" y="2703"/>
                  </a:lnTo>
                  <a:cubicBezTo>
                    <a:pt x="3937" y="2770"/>
                    <a:pt x="3870" y="2803"/>
                    <a:pt x="3803" y="2803"/>
                  </a:cubicBezTo>
                  <a:lnTo>
                    <a:pt x="1602" y="2836"/>
                  </a:lnTo>
                  <a:cubicBezTo>
                    <a:pt x="1502" y="2836"/>
                    <a:pt x="1402" y="2903"/>
                    <a:pt x="1335" y="2970"/>
                  </a:cubicBezTo>
                  <a:lnTo>
                    <a:pt x="101" y="4371"/>
                  </a:lnTo>
                  <a:cubicBezTo>
                    <a:pt x="1" y="4504"/>
                    <a:pt x="1" y="4638"/>
                    <a:pt x="101" y="4638"/>
                  </a:cubicBezTo>
                  <a:lnTo>
                    <a:pt x="3803" y="4571"/>
                  </a:lnTo>
                  <a:cubicBezTo>
                    <a:pt x="3870" y="4538"/>
                    <a:pt x="3937" y="4504"/>
                    <a:pt x="3970" y="4471"/>
                  </a:cubicBezTo>
                  <a:lnTo>
                    <a:pt x="7673" y="301"/>
                  </a:lnTo>
                  <a:cubicBezTo>
                    <a:pt x="7773" y="168"/>
                    <a:pt x="7773" y="34"/>
                    <a:pt x="767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57"/>
            <p:cNvSpPr/>
            <p:nvPr/>
          </p:nvSpPr>
          <p:spPr>
            <a:xfrm>
              <a:off x="3187875" y="1557800"/>
              <a:ext cx="8350" cy="2296250"/>
            </a:xfrm>
            <a:custGeom>
              <a:rect b="b" l="l" r="r" t="t"/>
              <a:pathLst>
                <a:path extrusionOk="0" h="91850" w="334">
                  <a:moveTo>
                    <a:pt x="167" y="1"/>
                  </a:moveTo>
                  <a:cubicBezTo>
                    <a:pt x="83" y="1"/>
                    <a:pt x="0" y="51"/>
                    <a:pt x="17" y="151"/>
                  </a:cubicBezTo>
                  <a:lnTo>
                    <a:pt x="17" y="91683"/>
                  </a:lnTo>
                  <a:cubicBezTo>
                    <a:pt x="17" y="91783"/>
                    <a:pt x="83" y="91850"/>
                    <a:pt x="184" y="91850"/>
                  </a:cubicBezTo>
                  <a:cubicBezTo>
                    <a:pt x="250" y="91850"/>
                    <a:pt x="317" y="91783"/>
                    <a:pt x="317" y="91683"/>
                  </a:cubicBezTo>
                  <a:lnTo>
                    <a:pt x="317" y="151"/>
                  </a:lnTo>
                  <a:cubicBezTo>
                    <a:pt x="334" y="51"/>
                    <a:pt x="250" y="1"/>
                    <a:pt x="167"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57"/>
            <p:cNvSpPr/>
            <p:nvPr/>
          </p:nvSpPr>
          <p:spPr>
            <a:xfrm>
              <a:off x="2903900" y="3722425"/>
              <a:ext cx="227700" cy="142700"/>
            </a:xfrm>
            <a:custGeom>
              <a:rect b="b" l="l" r="r" t="t"/>
              <a:pathLst>
                <a:path extrusionOk="0" h="5708" w="9108">
                  <a:moveTo>
                    <a:pt x="8974" y="1"/>
                  </a:moveTo>
                  <a:cubicBezTo>
                    <a:pt x="8950" y="1"/>
                    <a:pt x="8926" y="9"/>
                    <a:pt x="8907" y="28"/>
                  </a:cubicBezTo>
                  <a:lnTo>
                    <a:pt x="201" y="5031"/>
                  </a:lnTo>
                  <a:cubicBezTo>
                    <a:pt x="101" y="5098"/>
                    <a:pt x="1" y="5198"/>
                    <a:pt x="1" y="5332"/>
                  </a:cubicBezTo>
                  <a:lnTo>
                    <a:pt x="1" y="5565"/>
                  </a:lnTo>
                  <a:cubicBezTo>
                    <a:pt x="1" y="5647"/>
                    <a:pt x="91" y="5707"/>
                    <a:pt x="160" y="5707"/>
                  </a:cubicBezTo>
                  <a:cubicBezTo>
                    <a:pt x="175" y="5707"/>
                    <a:pt x="189" y="5704"/>
                    <a:pt x="201" y="5699"/>
                  </a:cubicBezTo>
                  <a:lnTo>
                    <a:pt x="8907" y="695"/>
                  </a:lnTo>
                  <a:cubicBezTo>
                    <a:pt x="9007" y="628"/>
                    <a:pt x="9107" y="495"/>
                    <a:pt x="9107" y="361"/>
                  </a:cubicBezTo>
                  <a:lnTo>
                    <a:pt x="9107" y="128"/>
                  </a:lnTo>
                  <a:cubicBezTo>
                    <a:pt x="9107" y="56"/>
                    <a:pt x="9038" y="1"/>
                    <a:pt x="8974"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57"/>
            <p:cNvSpPr/>
            <p:nvPr/>
          </p:nvSpPr>
          <p:spPr>
            <a:xfrm>
              <a:off x="2903900" y="3764975"/>
              <a:ext cx="227700" cy="142675"/>
            </a:xfrm>
            <a:custGeom>
              <a:rect b="b" l="l" r="r" t="t"/>
              <a:pathLst>
                <a:path extrusionOk="0" h="5707" w="9108">
                  <a:moveTo>
                    <a:pt x="8974" y="0"/>
                  </a:moveTo>
                  <a:cubicBezTo>
                    <a:pt x="8950" y="0"/>
                    <a:pt x="8926" y="8"/>
                    <a:pt x="8907" y="27"/>
                  </a:cubicBezTo>
                  <a:lnTo>
                    <a:pt x="201" y="5031"/>
                  </a:lnTo>
                  <a:cubicBezTo>
                    <a:pt x="101" y="5097"/>
                    <a:pt x="1" y="5197"/>
                    <a:pt x="1" y="5331"/>
                  </a:cubicBezTo>
                  <a:lnTo>
                    <a:pt x="1" y="5564"/>
                  </a:lnTo>
                  <a:cubicBezTo>
                    <a:pt x="1" y="5647"/>
                    <a:pt x="91" y="5706"/>
                    <a:pt x="160" y="5706"/>
                  </a:cubicBezTo>
                  <a:cubicBezTo>
                    <a:pt x="175" y="5706"/>
                    <a:pt x="189" y="5704"/>
                    <a:pt x="201" y="5698"/>
                  </a:cubicBezTo>
                  <a:lnTo>
                    <a:pt x="8907" y="694"/>
                  </a:lnTo>
                  <a:cubicBezTo>
                    <a:pt x="9007" y="594"/>
                    <a:pt x="9107" y="494"/>
                    <a:pt x="9107" y="361"/>
                  </a:cubicBezTo>
                  <a:lnTo>
                    <a:pt x="9107" y="127"/>
                  </a:lnTo>
                  <a:cubicBezTo>
                    <a:pt x="9107" y="55"/>
                    <a:pt x="9038" y="0"/>
                    <a:pt x="897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57"/>
            <p:cNvSpPr/>
            <p:nvPr/>
          </p:nvSpPr>
          <p:spPr>
            <a:xfrm>
              <a:off x="2903900" y="3870050"/>
              <a:ext cx="118450" cy="80125"/>
            </a:xfrm>
            <a:custGeom>
              <a:rect b="b" l="l" r="r" t="t"/>
              <a:pathLst>
                <a:path extrusionOk="0" h="3205" w="4738">
                  <a:moveTo>
                    <a:pt x="4632" y="0"/>
                  </a:moveTo>
                  <a:cubicBezTo>
                    <a:pt x="4611" y="0"/>
                    <a:pt x="4590" y="8"/>
                    <a:pt x="4571" y="27"/>
                  </a:cubicBezTo>
                  <a:lnTo>
                    <a:pt x="201" y="2529"/>
                  </a:lnTo>
                  <a:cubicBezTo>
                    <a:pt x="101" y="2596"/>
                    <a:pt x="1" y="2696"/>
                    <a:pt x="1" y="2862"/>
                  </a:cubicBezTo>
                  <a:lnTo>
                    <a:pt x="1" y="3096"/>
                  </a:lnTo>
                  <a:cubicBezTo>
                    <a:pt x="1" y="3150"/>
                    <a:pt x="90" y="3205"/>
                    <a:pt x="159" y="3205"/>
                  </a:cubicBezTo>
                  <a:cubicBezTo>
                    <a:pt x="174" y="3205"/>
                    <a:pt x="189" y="3202"/>
                    <a:pt x="201" y="3196"/>
                  </a:cubicBezTo>
                  <a:lnTo>
                    <a:pt x="4571" y="694"/>
                  </a:lnTo>
                  <a:cubicBezTo>
                    <a:pt x="4671" y="627"/>
                    <a:pt x="4738" y="494"/>
                    <a:pt x="4738" y="361"/>
                  </a:cubicBezTo>
                  <a:lnTo>
                    <a:pt x="4738" y="127"/>
                  </a:lnTo>
                  <a:cubicBezTo>
                    <a:pt x="4738" y="55"/>
                    <a:pt x="4686" y="0"/>
                    <a:pt x="463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57"/>
            <p:cNvSpPr/>
            <p:nvPr/>
          </p:nvSpPr>
          <p:spPr>
            <a:xfrm>
              <a:off x="2587025" y="3811500"/>
              <a:ext cx="314400" cy="321200"/>
            </a:xfrm>
            <a:custGeom>
              <a:rect b="b" l="l" r="r" t="t"/>
              <a:pathLst>
                <a:path extrusionOk="0" h="12848" w="12576">
                  <a:moveTo>
                    <a:pt x="9079" y="1"/>
                  </a:moveTo>
                  <a:cubicBezTo>
                    <a:pt x="7212" y="1"/>
                    <a:pt x="4791" y="1472"/>
                    <a:pt x="2936" y="3903"/>
                  </a:cubicBezTo>
                  <a:cubicBezTo>
                    <a:pt x="501" y="7172"/>
                    <a:pt x="0" y="10942"/>
                    <a:pt x="1835" y="12343"/>
                  </a:cubicBezTo>
                  <a:cubicBezTo>
                    <a:pt x="2303" y="12685"/>
                    <a:pt x="2871" y="12848"/>
                    <a:pt x="3498" y="12848"/>
                  </a:cubicBezTo>
                  <a:cubicBezTo>
                    <a:pt x="5377" y="12848"/>
                    <a:pt x="7790" y="11391"/>
                    <a:pt x="9640" y="8940"/>
                  </a:cubicBezTo>
                  <a:cubicBezTo>
                    <a:pt x="12076" y="5671"/>
                    <a:pt x="12576" y="1902"/>
                    <a:pt x="10708" y="501"/>
                  </a:cubicBezTo>
                  <a:cubicBezTo>
                    <a:pt x="10252" y="161"/>
                    <a:pt x="9696" y="1"/>
                    <a:pt x="907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57"/>
            <p:cNvSpPr/>
            <p:nvPr/>
          </p:nvSpPr>
          <p:spPr>
            <a:xfrm>
              <a:off x="2587025" y="3811500"/>
              <a:ext cx="314400" cy="321200"/>
            </a:xfrm>
            <a:custGeom>
              <a:rect b="b" l="l" r="r" t="t"/>
              <a:pathLst>
                <a:path extrusionOk="0" h="12848" w="12576">
                  <a:moveTo>
                    <a:pt x="9079" y="1"/>
                  </a:moveTo>
                  <a:cubicBezTo>
                    <a:pt x="7212" y="1"/>
                    <a:pt x="4791" y="1472"/>
                    <a:pt x="2936" y="3903"/>
                  </a:cubicBezTo>
                  <a:cubicBezTo>
                    <a:pt x="501" y="7172"/>
                    <a:pt x="0" y="10942"/>
                    <a:pt x="1835" y="12343"/>
                  </a:cubicBezTo>
                  <a:cubicBezTo>
                    <a:pt x="2303" y="12685"/>
                    <a:pt x="2871" y="12848"/>
                    <a:pt x="3498" y="12848"/>
                  </a:cubicBezTo>
                  <a:cubicBezTo>
                    <a:pt x="5377" y="12848"/>
                    <a:pt x="7790" y="11391"/>
                    <a:pt x="9640" y="8940"/>
                  </a:cubicBezTo>
                  <a:cubicBezTo>
                    <a:pt x="12076" y="5671"/>
                    <a:pt x="12576" y="1902"/>
                    <a:pt x="10708" y="501"/>
                  </a:cubicBezTo>
                  <a:cubicBezTo>
                    <a:pt x="10252" y="161"/>
                    <a:pt x="9696" y="1"/>
                    <a:pt x="90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57"/>
            <p:cNvSpPr/>
            <p:nvPr/>
          </p:nvSpPr>
          <p:spPr>
            <a:xfrm>
              <a:off x="2600350" y="3813225"/>
              <a:ext cx="285250" cy="328550"/>
            </a:xfrm>
            <a:custGeom>
              <a:rect b="b" l="l" r="r" t="t"/>
              <a:pathLst>
                <a:path extrusionOk="0" h="13142" w="11410">
                  <a:moveTo>
                    <a:pt x="8474" y="299"/>
                  </a:moveTo>
                  <a:cubicBezTo>
                    <a:pt x="8941" y="299"/>
                    <a:pt x="9408" y="432"/>
                    <a:pt x="9808" y="666"/>
                  </a:cubicBezTo>
                  <a:cubicBezTo>
                    <a:pt x="10642" y="1133"/>
                    <a:pt x="11109" y="2100"/>
                    <a:pt x="11109" y="3367"/>
                  </a:cubicBezTo>
                  <a:cubicBezTo>
                    <a:pt x="11109" y="6370"/>
                    <a:pt x="8640" y="10239"/>
                    <a:pt x="5638" y="12007"/>
                  </a:cubicBezTo>
                  <a:cubicBezTo>
                    <a:pt x="4676" y="12560"/>
                    <a:pt x="3739" y="12836"/>
                    <a:pt x="2928" y="12836"/>
                  </a:cubicBezTo>
                  <a:cubicBezTo>
                    <a:pt x="2417" y="12836"/>
                    <a:pt x="1955" y="12726"/>
                    <a:pt x="1569" y="12507"/>
                  </a:cubicBezTo>
                  <a:cubicBezTo>
                    <a:pt x="768" y="12040"/>
                    <a:pt x="301" y="11073"/>
                    <a:pt x="301" y="9772"/>
                  </a:cubicBezTo>
                  <a:cubicBezTo>
                    <a:pt x="301" y="6770"/>
                    <a:pt x="2770" y="2900"/>
                    <a:pt x="5772" y="1133"/>
                  </a:cubicBezTo>
                  <a:cubicBezTo>
                    <a:pt x="6572" y="632"/>
                    <a:pt x="7506" y="365"/>
                    <a:pt x="8474" y="299"/>
                  </a:cubicBezTo>
                  <a:close/>
                  <a:moveTo>
                    <a:pt x="8501" y="0"/>
                  </a:moveTo>
                  <a:cubicBezTo>
                    <a:pt x="7628" y="0"/>
                    <a:pt x="6629" y="305"/>
                    <a:pt x="5605" y="899"/>
                  </a:cubicBezTo>
                  <a:cubicBezTo>
                    <a:pt x="2503" y="2700"/>
                    <a:pt x="1" y="6670"/>
                    <a:pt x="1" y="9772"/>
                  </a:cubicBezTo>
                  <a:cubicBezTo>
                    <a:pt x="1" y="11173"/>
                    <a:pt x="501" y="12240"/>
                    <a:pt x="1402" y="12774"/>
                  </a:cubicBezTo>
                  <a:cubicBezTo>
                    <a:pt x="1869" y="13041"/>
                    <a:pt x="2403" y="13141"/>
                    <a:pt x="2903" y="13141"/>
                  </a:cubicBezTo>
                  <a:cubicBezTo>
                    <a:pt x="3937" y="13108"/>
                    <a:pt x="4904" y="12808"/>
                    <a:pt x="5772" y="12274"/>
                  </a:cubicBezTo>
                  <a:cubicBezTo>
                    <a:pt x="8874" y="10473"/>
                    <a:pt x="11409" y="6470"/>
                    <a:pt x="11409" y="3367"/>
                  </a:cubicBezTo>
                  <a:cubicBezTo>
                    <a:pt x="11409" y="1966"/>
                    <a:pt x="10909" y="899"/>
                    <a:pt x="9975" y="365"/>
                  </a:cubicBezTo>
                  <a:cubicBezTo>
                    <a:pt x="9550" y="121"/>
                    <a:pt x="9050" y="0"/>
                    <a:pt x="8501"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57"/>
            <p:cNvSpPr/>
            <p:nvPr/>
          </p:nvSpPr>
          <p:spPr>
            <a:xfrm>
              <a:off x="2803850" y="3997575"/>
              <a:ext cx="60900" cy="70700"/>
            </a:xfrm>
            <a:custGeom>
              <a:rect b="b" l="l" r="r" t="t"/>
              <a:pathLst>
                <a:path extrusionOk="0" h="2828" w="2436">
                  <a:moveTo>
                    <a:pt x="1832" y="0"/>
                  </a:moveTo>
                  <a:cubicBezTo>
                    <a:pt x="1649" y="0"/>
                    <a:pt x="1434" y="63"/>
                    <a:pt x="1201" y="196"/>
                  </a:cubicBezTo>
                  <a:cubicBezTo>
                    <a:pt x="534" y="597"/>
                    <a:pt x="67" y="1331"/>
                    <a:pt x="0" y="2131"/>
                  </a:cubicBezTo>
                  <a:cubicBezTo>
                    <a:pt x="0" y="2576"/>
                    <a:pt x="237" y="2828"/>
                    <a:pt x="593" y="2828"/>
                  </a:cubicBezTo>
                  <a:cubicBezTo>
                    <a:pt x="771" y="2828"/>
                    <a:pt x="979" y="2765"/>
                    <a:pt x="1201" y="2632"/>
                  </a:cubicBezTo>
                  <a:cubicBezTo>
                    <a:pt x="1901" y="2231"/>
                    <a:pt x="2335" y="1497"/>
                    <a:pt x="2435" y="697"/>
                  </a:cubicBezTo>
                  <a:cubicBezTo>
                    <a:pt x="2435" y="252"/>
                    <a:pt x="2198" y="0"/>
                    <a:pt x="183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57"/>
            <p:cNvSpPr/>
            <p:nvPr/>
          </p:nvSpPr>
          <p:spPr>
            <a:xfrm>
              <a:off x="2903900" y="3326775"/>
              <a:ext cx="227700" cy="142675"/>
            </a:xfrm>
            <a:custGeom>
              <a:rect b="b" l="l" r="r" t="t"/>
              <a:pathLst>
                <a:path extrusionOk="0" h="5707" w="9108">
                  <a:moveTo>
                    <a:pt x="8948" y="0"/>
                  </a:moveTo>
                  <a:cubicBezTo>
                    <a:pt x="8933" y="0"/>
                    <a:pt x="8919" y="3"/>
                    <a:pt x="8907" y="9"/>
                  </a:cubicBezTo>
                  <a:lnTo>
                    <a:pt x="201" y="5013"/>
                  </a:lnTo>
                  <a:cubicBezTo>
                    <a:pt x="101" y="5079"/>
                    <a:pt x="1" y="5213"/>
                    <a:pt x="1" y="5346"/>
                  </a:cubicBezTo>
                  <a:lnTo>
                    <a:pt x="1" y="5580"/>
                  </a:lnTo>
                  <a:cubicBezTo>
                    <a:pt x="1" y="5652"/>
                    <a:pt x="70" y="5707"/>
                    <a:pt x="134" y="5707"/>
                  </a:cubicBezTo>
                  <a:cubicBezTo>
                    <a:pt x="159" y="5707"/>
                    <a:pt x="182" y="5698"/>
                    <a:pt x="201" y="5680"/>
                  </a:cubicBezTo>
                  <a:lnTo>
                    <a:pt x="8907" y="676"/>
                  </a:lnTo>
                  <a:cubicBezTo>
                    <a:pt x="9007" y="610"/>
                    <a:pt x="9107" y="509"/>
                    <a:pt x="9107" y="376"/>
                  </a:cubicBezTo>
                  <a:lnTo>
                    <a:pt x="9107" y="143"/>
                  </a:lnTo>
                  <a:cubicBezTo>
                    <a:pt x="9107" y="60"/>
                    <a:pt x="9017" y="0"/>
                    <a:pt x="8948"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57"/>
            <p:cNvSpPr/>
            <p:nvPr/>
          </p:nvSpPr>
          <p:spPr>
            <a:xfrm>
              <a:off x="2903900" y="3369300"/>
              <a:ext cx="227700" cy="142675"/>
            </a:xfrm>
            <a:custGeom>
              <a:rect b="b" l="l" r="r" t="t"/>
              <a:pathLst>
                <a:path extrusionOk="0" h="5707" w="9108">
                  <a:moveTo>
                    <a:pt x="8948" y="1"/>
                  </a:moveTo>
                  <a:cubicBezTo>
                    <a:pt x="8933" y="1"/>
                    <a:pt x="8919" y="3"/>
                    <a:pt x="8907" y="9"/>
                  </a:cubicBezTo>
                  <a:lnTo>
                    <a:pt x="201" y="5013"/>
                  </a:lnTo>
                  <a:cubicBezTo>
                    <a:pt x="101" y="5080"/>
                    <a:pt x="1" y="5213"/>
                    <a:pt x="1" y="5346"/>
                  </a:cubicBezTo>
                  <a:lnTo>
                    <a:pt x="1" y="5580"/>
                  </a:lnTo>
                  <a:cubicBezTo>
                    <a:pt x="1" y="5652"/>
                    <a:pt x="70" y="5707"/>
                    <a:pt x="134" y="5707"/>
                  </a:cubicBezTo>
                  <a:cubicBezTo>
                    <a:pt x="159" y="5707"/>
                    <a:pt x="182" y="5699"/>
                    <a:pt x="201" y="5680"/>
                  </a:cubicBezTo>
                  <a:lnTo>
                    <a:pt x="8907" y="676"/>
                  </a:lnTo>
                  <a:cubicBezTo>
                    <a:pt x="9007" y="610"/>
                    <a:pt x="9107" y="476"/>
                    <a:pt x="9107" y="343"/>
                  </a:cubicBezTo>
                  <a:lnTo>
                    <a:pt x="9107" y="143"/>
                  </a:lnTo>
                  <a:cubicBezTo>
                    <a:pt x="9107" y="60"/>
                    <a:pt x="9017" y="1"/>
                    <a:pt x="894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57"/>
            <p:cNvSpPr/>
            <p:nvPr/>
          </p:nvSpPr>
          <p:spPr>
            <a:xfrm>
              <a:off x="2903900" y="3474375"/>
              <a:ext cx="118450" cy="80150"/>
            </a:xfrm>
            <a:custGeom>
              <a:rect b="b" l="l" r="r" t="t"/>
              <a:pathLst>
                <a:path extrusionOk="0" h="3206" w="4738">
                  <a:moveTo>
                    <a:pt x="4609" y="1"/>
                  </a:moveTo>
                  <a:cubicBezTo>
                    <a:pt x="4596" y="1"/>
                    <a:pt x="4583" y="3"/>
                    <a:pt x="4571" y="9"/>
                  </a:cubicBezTo>
                  <a:lnTo>
                    <a:pt x="201" y="2511"/>
                  </a:lnTo>
                  <a:cubicBezTo>
                    <a:pt x="101" y="2578"/>
                    <a:pt x="1" y="2711"/>
                    <a:pt x="1" y="2845"/>
                  </a:cubicBezTo>
                  <a:lnTo>
                    <a:pt x="1" y="3078"/>
                  </a:lnTo>
                  <a:cubicBezTo>
                    <a:pt x="1" y="3150"/>
                    <a:pt x="70" y="3205"/>
                    <a:pt x="134" y="3205"/>
                  </a:cubicBezTo>
                  <a:cubicBezTo>
                    <a:pt x="159" y="3205"/>
                    <a:pt x="182" y="3197"/>
                    <a:pt x="201" y="3178"/>
                  </a:cubicBezTo>
                  <a:lnTo>
                    <a:pt x="4571" y="676"/>
                  </a:lnTo>
                  <a:cubicBezTo>
                    <a:pt x="4671" y="610"/>
                    <a:pt x="4738" y="510"/>
                    <a:pt x="4738" y="376"/>
                  </a:cubicBezTo>
                  <a:lnTo>
                    <a:pt x="4738" y="143"/>
                  </a:lnTo>
                  <a:cubicBezTo>
                    <a:pt x="4738" y="60"/>
                    <a:pt x="4670" y="1"/>
                    <a:pt x="460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57"/>
            <p:cNvSpPr/>
            <p:nvPr/>
          </p:nvSpPr>
          <p:spPr>
            <a:xfrm>
              <a:off x="2587025" y="3416225"/>
              <a:ext cx="313575" cy="321200"/>
            </a:xfrm>
            <a:custGeom>
              <a:rect b="b" l="l" r="r" t="t"/>
              <a:pathLst>
                <a:path extrusionOk="0" h="12848" w="12543">
                  <a:moveTo>
                    <a:pt x="9077" y="1"/>
                  </a:moveTo>
                  <a:cubicBezTo>
                    <a:pt x="7202" y="1"/>
                    <a:pt x="4767" y="1478"/>
                    <a:pt x="2936" y="3936"/>
                  </a:cubicBezTo>
                  <a:cubicBezTo>
                    <a:pt x="467" y="7172"/>
                    <a:pt x="0" y="10942"/>
                    <a:pt x="1835" y="12343"/>
                  </a:cubicBezTo>
                  <a:cubicBezTo>
                    <a:pt x="2294" y="12685"/>
                    <a:pt x="2858" y="12848"/>
                    <a:pt x="3484" y="12848"/>
                  </a:cubicBezTo>
                  <a:cubicBezTo>
                    <a:pt x="5357" y="12848"/>
                    <a:pt x="7782" y="11391"/>
                    <a:pt x="9607" y="8940"/>
                  </a:cubicBezTo>
                  <a:cubicBezTo>
                    <a:pt x="12076" y="5671"/>
                    <a:pt x="12543" y="1902"/>
                    <a:pt x="10708" y="501"/>
                  </a:cubicBezTo>
                  <a:cubicBezTo>
                    <a:pt x="10253" y="162"/>
                    <a:pt x="9695" y="1"/>
                    <a:pt x="907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57"/>
            <p:cNvSpPr/>
            <p:nvPr/>
          </p:nvSpPr>
          <p:spPr>
            <a:xfrm>
              <a:off x="2587025" y="3416225"/>
              <a:ext cx="313575" cy="321200"/>
            </a:xfrm>
            <a:custGeom>
              <a:rect b="b" l="l" r="r" t="t"/>
              <a:pathLst>
                <a:path extrusionOk="0" h="12848" w="12543">
                  <a:moveTo>
                    <a:pt x="9077" y="1"/>
                  </a:moveTo>
                  <a:cubicBezTo>
                    <a:pt x="7202" y="1"/>
                    <a:pt x="4767" y="1478"/>
                    <a:pt x="2936" y="3936"/>
                  </a:cubicBezTo>
                  <a:cubicBezTo>
                    <a:pt x="467" y="7172"/>
                    <a:pt x="0" y="10942"/>
                    <a:pt x="1835" y="12343"/>
                  </a:cubicBezTo>
                  <a:cubicBezTo>
                    <a:pt x="2294" y="12685"/>
                    <a:pt x="2858" y="12848"/>
                    <a:pt x="3484" y="12848"/>
                  </a:cubicBezTo>
                  <a:cubicBezTo>
                    <a:pt x="5357" y="12848"/>
                    <a:pt x="7782" y="11391"/>
                    <a:pt x="9607" y="8940"/>
                  </a:cubicBezTo>
                  <a:cubicBezTo>
                    <a:pt x="12076" y="5671"/>
                    <a:pt x="12543" y="1902"/>
                    <a:pt x="10708" y="501"/>
                  </a:cubicBezTo>
                  <a:cubicBezTo>
                    <a:pt x="10253" y="162"/>
                    <a:pt x="9695" y="1"/>
                    <a:pt x="90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57"/>
            <p:cNvSpPr/>
            <p:nvPr/>
          </p:nvSpPr>
          <p:spPr>
            <a:xfrm>
              <a:off x="2600350" y="3417650"/>
              <a:ext cx="285250" cy="328825"/>
            </a:xfrm>
            <a:custGeom>
              <a:rect b="b" l="l" r="r" t="t"/>
              <a:pathLst>
                <a:path extrusionOk="0" h="13153" w="11410">
                  <a:moveTo>
                    <a:pt x="8474" y="310"/>
                  </a:moveTo>
                  <a:cubicBezTo>
                    <a:pt x="8941" y="310"/>
                    <a:pt x="9408" y="410"/>
                    <a:pt x="9808" y="644"/>
                  </a:cubicBezTo>
                  <a:cubicBezTo>
                    <a:pt x="10642" y="1111"/>
                    <a:pt x="11109" y="2078"/>
                    <a:pt x="11109" y="3379"/>
                  </a:cubicBezTo>
                  <a:cubicBezTo>
                    <a:pt x="11109" y="6381"/>
                    <a:pt x="8640" y="10251"/>
                    <a:pt x="5638" y="11985"/>
                  </a:cubicBezTo>
                  <a:cubicBezTo>
                    <a:pt x="4684" y="12554"/>
                    <a:pt x="3754" y="12838"/>
                    <a:pt x="2947" y="12838"/>
                  </a:cubicBezTo>
                  <a:cubicBezTo>
                    <a:pt x="2429" y="12838"/>
                    <a:pt x="1960" y="12721"/>
                    <a:pt x="1569" y="12486"/>
                  </a:cubicBezTo>
                  <a:cubicBezTo>
                    <a:pt x="768" y="12019"/>
                    <a:pt x="301" y="11051"/>
                    <a:pt x="301" y="9784"/>
                  </a:cubicBezTo>
                  <a:cubicBezTo>
                    <a:pt x="301" y="6782"/>
                    <a:pt x="2770" y="2912"/>
                    <a:pt x="5772" y="1144"/>
                  </a:cubicBezTo>
                  <a:cubicBezTo>
                    <a:pt x="6572" y="644"/>
                    <a:pt x="7506" y="344"/>
                    <a:pt x="8474" y="310"/>
                  </a:cubicBezTo>
                  <a:close/>
                  <a:moveTo>
                    <a:pt x="8459" y="1"/>
                  </a:moveTo>
                  <a:cubicBezTo>
                    <a:pt x="7596" y="1"/>
                    <a:pt x="6613" y="293"/>
                    <a:pt x="5605" y="877"/>
                  </a:cubicBezTo>
                  <a:cubicBezTo>
                    <a:pt x="2503" y="2679"/>
                    <a:pt x="1" y="6681"/>
                    <a:pt x="1" y="9784"/>
                  </a:cubicBezTo>
                  <a:cubicBezTo>
                    <a:pt x="1" y="11185"/>
                    <a:pt x="501" y="12252"/>
                    <a:pt x="1402" y="12786"/>
                  </a:cubicBezTo>
                  <a:cubicBezTo>
                    <a:pt x="1869" y="13019"/>
                    <a:pt x="2403" y="13153"/>
                    <a:pt x="2903" y="13153"/>
                  </a:cubicBezTo>
                  <a:cubicBezTo>
                    <a:pt x="3937" y="13119"/>
                    <a:pt x="4904" y="12786"/>
                    <a:pt x="5772" y="12252"/>
                  </a:cubicBezTo>
                  <a:cubicBezTo>
                    <a:pt x="8874" y="10484"/>
                    <a:pt x="11409" y="6481"/>
                    <a:pt x="11409" y="3379"/>
                  </a:cubicBezTo>
                  <a:cubicBezTo>
                    <a:pt x="11409" y="1978"/>
                    <a:pt x="10909" y="911"/>
                    <a:pt x="9975" y="377"/>
                  </a:cubicBezTo>
                  <a:cubicBezTo>
                    <a:pt x="9539" y="126"/>
                    <a:pt x="9025" y="1"/>
                    <a:pt x="8459"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57"/>
            <p:cNvSpPr/>
            <p:nvPr/>
          </p:nvSpPr>
          <p:spPr>
            <a:xfrm>
              <a:off x="2803850" y="3602025"/>
              <a:ext cx="60900" cy="70400"/>
            </a:xfrm>
            <a:custGeom>
              <a:rect b="b" l="l" r="r" t="t"/>
              <a:pathLst>
                <a:path extrusionOk="0" h="2816" w="2436">
                  <a:moveTo>
                    <a:pt x="1810" y="1"/>
                  </a:moveTo>
                  <a:cubicBezTo>
                    <a:pt x="1632" y="1"/>
                    <a:pt x="1425" y="56"/>
                    <a:pt x="1201" y="174"/>
                  </a:cubicBezTo>
                  <a:cubicBezTo>
                    <a:pt x="534" y="607"/>
                    <a:pt x="67" y="1308"/>
                    <a:pt x="0" y="2109"/>
                  </a:cubicBezTo>
                  <a:cubicBezTo>
                    <a:pt x="0" y="2562"/>
                    <a:pt x="247" y="2815"/>
                    <a:pt x="615" y="2815"/>
                  </a:cubicBezTo>
                  <a:cubicBezTo>
                    <a:pt x="788" y="2815"/>
                    <a:pt x="988" y="2760"/>
                    <a:pt x="1201" y="2642"/>
                  </a:cubicBezTo>
                  <a:cubicBezTo>
                    <a:pt x="1901" y="2209"/>
                    <a:pt x="2335" y="1508"/>
                    <a:pt x="2435" y="707"/>
                  </a:cubicBezTo>
                  <a:cubicBezTo>
                    <a:pt x="2435" y="254"/>
                    <a:pt x="2188" y="1"/>
                    <a:pt x="181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7"/>
            <p:cNvSpPr/>
            <p:nvPr/>
          </p:nvSpPr>
          <p:spPr>
            <a:xfrm>
              <a:off x="2903900" y="2931025"/>
              <a:ext cx="227700" cy="142700"/>
            </a:xfrm>
            <a:custGeom>
              <a:rect b="b" l="l" r="r" t="t"/>
              <a:pathLst>
                <a:path extrusionOk="0" h="5708" w="9108">
                  <a:moveTo>
                    <a:pt x="8974" y="1"/>
                  </a:moveTo>
                  <a:cubicBezTo>
                    <a:pt x="8950" y="1"/>
                    <a:pt x="8926" y="9"/>
                    <a:pt x="8907" y="28"/>
                  </a:cubicBezTo>
                  <a:lnTo>
                    <a:pt x="201" y="5031"/>
                  </a:lnTo>
                  <a:cubicBezTo>
                    <a:pt x="101" y="5098"/>
                    <a:pt x="1" y="5232"/>
                    <a:pt x="1" y="5365"/>
                  </a:cubicBezTo>
                  <a:lnTo>
                    <a:pt x="1" y="5565"/>
                  </a:lnTo>
                  <a:cubicBezTo>
                    <a:pt x="1" y="5647"/>
                    <a:pt x="91" y="5707"/>
                    <a:pt x="160" y="5707"/>
                  </a:cubicBezTo>
                  <a:cubicBezTo>
                    <a:pt x="175" y="5707"/>
                    <a:pt x="189" y="5704"/>
                    <a:pt x="201" y="5699"/>
                  </a:cubicBezTo>
                  <a:lnTo>
                    <a:pt x="8907" y="695"/>
                  </a:lnTo>
                  <a:cubicBezTo>
                    <a:pt x="9007" y="628"/>
                    <a:pt x="9107" y="495"/>
                    <a:pt x="9107" y="361"/>
                  </a:cubicBezTo>
                  <a:lnTo>
                    <a:pt x="9107" y="128"/>
                  </a:lnTo>
                  <a:cubicBezTo>
                    <a:pt x="9107" y="56"/>
                    <a:pt x="9038" y="1"/>
                    <a:pt x="8974"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57"/>
            <p:cNvSpPr/>
            <p:nvPr/>
          </p:nvSpPr>
          <p:spPr>
            <a:xfrm>
              <a:off x="2903900" y="2973575"/>
              <a:ext cx="227700" cy="142675"/>
            </a:xfrm>
            <a:custGeom>
              <a:rect b="b" l="l" r="r" t="t"/>
              <a:pathLst>
                <a:path extrusionOk="0" h="5707" w="9108">
                  <a:moveTo>
                    <a:pt x="8974" y="0"/>
                  </a:moveTo>
                  <a:cubicBezTo>
                    <a:pt x="8950" y="0"/>
                    <a:pt x="8926" y="8"/>
                    <a:pt x="8907" y="27"/>
                  </a:cubicBezTo>
                  <a:lnTo>
                    <a:pt x="201" y="5031"/>
                  </a:lnTo>
                  <a:cubicBezTo>
                    <a:pt x="101" y="5097"/>
                    <a:pt x="1" y="5197"/>
                    <a:pt x="1" y="5364"/>
                  </a:cubicBezTo>
                  <a:lnTo>
                    <a:pt x="1" y="5598"/>
                  </a:lnTo>
                  <a:cubicBezTo>
                    <a:pt x="1" y="5652"/>
                    <a:pt x="90" y="5707"/>
                    <a:pt x="159" y="5707"/>
                  </a:cubicBezTo>
                  <a:cubicBezTo>
                    <a:pt x="174" y="5707"/>
                    <a:pt x="189" y="5704"/>
                    <a:pt x="201" y="5698"/>
                  </a:cubicBezTo>
                  <a:lnTo>
                    <a:pt x="8907" y="694"/>
                  </a:lnTo>
                  <a:cubicBezTo>
                    <a:pt x="9007" y="627"/>
                    <a:pt x="9107" y="494"/>
                    <a:pt x="9107" y="361"/>
                  </a:cubicBezTo>
                  <a:lnTo>
                    <a:pt x="9107" y="127"/>
                  </a:lnTo>
                  <a:cubicBezTo>
                    <a:pt x="9107" y="55"/>
                    <a:pt x="9038" y="0"/>
                    <a:pt x="897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57"/>
            <p:cNvSpPr/>
            <p:nvPr/>
          </p:nvSpPr>
          <p:spPr>
            <a:xfrm>
              <a:off x="2903900" y="3078650"/>
              <a:ext cx="118450" cy="80225"/>
            </a:xfrm>
            <a:custGeom>
              <a:rect b="b" l="l" r="r" t="t"/>
              <a:pathLst>
                <a:path extrusionOk="0" h="3209" w="4738">
                  <a:moveTo>
                    <a:pt x="4632" y="0"/>
                  </a:moveTo>
                  <a:cubicBezTo>
                    <a:pt x="4611" y="0"/>
                    <a:pt x="4590" y="8"/>
                    <a:pt x="4571" y="27"/>
                  </a:cubicBezTo>
                  <a:lnTo>
                    <a:pt x="201" y="2529"/>
                  </a:lnTo>
                  <a:cubicBezTo>
                    <a:pt x="101" y="2596"/>
                    <a:pt x="1" y="2729"/>
                    <a:pt x="1" y="2862"/>
                  </a:cubicBezTo>
                  <a:lnTo>
                    <a:pt x="1" y="3096"/>
                  </a:lnTo>
                  <a:cubicBezTo>
                    <a:pt x="1" y="3171"/>
                    <a:pt x="76" y="3208"/>
                    <a:pt x="142" y="3208"/>
                  </a:cubicBezTo>
                  <a:cubicBezTo>
                    <a:pt x="164" y="3208"/>
                    <a:pt x="184" y="3204"/>
                    <a:pt x="201" y="3196"/>
                  </a:cubicBezTo>
                  <a:lnTo>
                    <a:pt x="4571" y="694"/>
                  </a:lnTo>
                  <a:cubicBezTo>
                    <a:pt x="4671" y="627"/>
                    <a:pt x="4738" y="494"/>
                    <a:pt x="4738" y="361"/>
                  </a:cubicBezTo>
                  <a:lnTo>
                    <a:pt x="4738" y="127"/>
                  </a:lnTo>
                  <a:cubicBezTo>
                    <a:pt x="4738" y="55"/>
                    <a:pt x="4686" y="0"/>
                    <a:pt x="463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57"/>
            <p:cNvSpPr/>
            <p:nvPr/>
          </p:nvSpPr>
          <p:spPr>
            <a:xfrm>
              <a:off x="2586175" y="3021300"/>
              <a:ext cx="314425" cy="321200"/>
            </a:xfrm>
            <a:custGeom>
              <a:rect b="b" l="l" r="r" t="t"/>
              <a:pathLst>
                <a:path extrusionOk="0" h="12848" w="12577">
                  <a:moveTo>
                    <a:pt x="9055" y="1"/>
                  </a:moveTo>
                  <a:cubicBezTo>
                    <a:pt x="7192" y="1"/>
                    <a:pt x="4784" y="1476"/>
                    <a:pt x="2936" y="3922"/>
                  </a:cubicBezTo>
                  <a:cubicBezTo>
                    <a:pt x="501" y="7191"/>
                    <a:pt x="1" y="10961"/>
                    <a:pt x="1869" y="12328"/>
                  </a:cubicBezTo>
                  <a:cubicBezTo>
                    <a:pt x="2330" y="12681"/>
                    <a:pt x="2895" y="12847"/>
                    <a:pt x="3522" y="12847"/>
                  </a:cubicBezTo>
                  <a:cubicBezTo>
                    <a:pt x="5386" y="12847"/>
                    <a:pt x="7794" y="11372"/>
                    <a:pt x="9641" y="8926"/>
                  </a:cubicBezTo>
                  <a:cubicBezTo>
                    <a:pt x="12076" y="5657"/>
                    <a:pt x="12577" y="1887"/>
                    <a:pt x="10709" y="520"/>
                  </a:cubicBezTo>
                  <a:cubicBezTo>
                    <a:pt x="10247" y="167"/>
                    <a:pt x="9682" y="1"/>
                    <a:pt x="905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57"/>
            <p:cNvSpPr/>
            <p:nvPr/>
          </p:nvSpPr>
          <p:spPr>
            <a:xfrm>
              <a:off x="2586175" y="3021300"/>
              <a:ext cx="314425" cy="321200"/>
            </a:xfrm>
            <a:custGeom>
              <a:rect b="b" l="l" r="r" t="t"/>
              <a:pathLst>
                <a:path extrusionOk="0" h="12848" w="12577">
                  <a:moveTo>
                    <a:pt x="9055" y="1"/>
                  </a:moveTo>
                  <a:cubicBezTo>
                    <a:pt x="7192" y="1"/>
                    <a:pt x="4784" y="1476"/>
                    <a:pt x="2936" y="3922"/>
                  </a:cubicBezTo>
                  <a:cubicBezTo>
                    <a:pt x="501" y="7191"/>
                    <a:pt x="1" y="10961"/>
                    <a:pt x="1869" y="12328"/>
                  </a:cubicBezTo>
                  <a:cubicBezTo>
                    <a:pt x="2330" y="12681"/>
                    <a:pt x="2895" y="12847"/>
                    <a:pt x="3522" y="12847"/>
                  </a:cubicBezTo>
                  <a:cubicBezTo>
                    <a:pt x="5386" y="12847"/>
                    <a:pt x="7794" y="11372"/>
                    <a:pt x="9641" y="8926"/>
                  </a:cubicBezTo>
                  <a:cubicBezTo>
                    <a:pt x="12076" y="5657"/>
                    <a:pt x="12577" y="1887"/>
                    <a:pt x="10709" y="520"/>
                  </a:cubicBezTo>
                  <a:cubicBezTo>
                    <a:pt x="10247" y="167"/>
                    <a:pt x="9682" y="1"/>
                    <a:pt x="90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57"/>
            <p:cNvSpPr/>
            <p:nvPr/>
          </p:nvSpPr>
          <p:spPr>
            <a:xfrm>
              <a:off x="2600350" y="3022000"/>
              <a:ext cx="285250" cy="328500"/>
            </a:xfrm>
            <a:custGeom>
              <a:rect b="b" l="l" r="r" t="t"/>
              <a:pathLst>
                <a:path extrusionOk="0" h="13140" w="11410">
                  <a:moveTo>
                    <a:pt x="8617" y="320"/>
                  </a:moveTo>
                  <a:cubicBezTo>
                    <a:pt x="9035" y="320"/>
                    <a:pt x="9449" y="449"/>
                    <a:pt x="9808" y="659"/>
                  </a:cubicBezTo>
                  <a:cubicBezTo>
                    <a:pt x="10642" y="1126"/>
                    <a:pt x="11109" y="2093"/>
                    <a:pt x="11109" y="3360"/>
                  </a:cubicBezTo>
                  <a:cubicBezTo>
                    <a:pt x="11109" y="6363"/>
                    <a:pt x="8640" y="10265"/>
                    <a:pt x="5638" y="12000"/>
                  </a:cubicBezTo>
                  <a:cubicBezTo>
                    <a:pt x="4676" y="12553"/>
                    <a:pt x="3739" y="12829"/>
                    <a:pt x="2928" y="12829"/>
                  </a:cubicBezTo>
                  <a:cubicBezTo>
                    <a:pt x="2417" y="12829"/>
                    <a:pt x="1955" y="12719"/>
                    <a:pt x="1569" y="12500"/>
                  </a:cubicBezTo>
                  <a:cubicBezTo>
                    <a:pt x="768" y="12033"/>
                    <a:pt x="301" y="11066"/>
                    <a:pt x="301" y="9798"/>
                  </a:cubicBezTo>
                  <a:cubicBezTo>
                    <a:pt x="301" y="6763"/>
                    <a:pt x="2770" y="2893"/>
                    <a:pt x="5772" y="1159"/>
                  </a:cubicBezTo>
                  <a:cubicBezTo>
                    <a:pt x="6572" y="625"/>
                    <a:pt x="7506" y="358"/>
                    <a:pt x="8474" y="325"/>
                  </a:cubicBezTo>
                  <a:cubicBezTo>
                    <a:pt x="8521" y="322"/>
                    <a:pt x="8569" y="320"/>
                    <a:pt x="8617" y="320"/>
                  </a:cubicBezTo>
                  <a:close/>
                  <a:moveTo>
                    <a:pt x="8469" y="1"/>
                  </a:moveTo>
                  <a:cubicBezTo>
                    <a:pt x="7603" y="1"/>
                    <a:pt x="6616" y="305"/>
                    <a:pt x="5605" y="892"/>
                  </a:cubicBezTo>
                  <a:cubicBezTo>
                    <a:pt x="2503" y="2693"/>
                    <a:pt x="1" y="6663"/>
                    <a:pt x="1" y="9798"/>
                  </a:cubicBezTo>
                  <a:cubicBezTo>
                    <a:pt x="1" y="11166"/>
                    <a:pt x="501" y="12233"/>
                    <a:pt x="1402" y="12767"/>
                  </a:cubicBezTo>
                  <a:cubicBezTo>
                    <a:pt x="1822" y="13007"/>
                    <a:pt x="2296" y="13139"/>
                    <a:pt x="2750" y="13139"/>
                  </a:cubicBezTo>
                  <a:cubicBezTo>
                    <a:pt x="2802" y="13139"/>
                    <a:pt x="2852" y="13137"/>
                    <a:pt x="2903" y="13134"/>
                  </a:cubicBezTo>
                  <a:cubicBezTo>
                    <a:pt x="3937" y="13101"/>
                    <a:pt x="4904" y="12801"/>
                    <a:pt x="5772" y="12267"/>
                  </a:cubicBezTo>
                  <a:cubicBezTo>
                    <a:pt x="8874" y="10466"/>
                    <a:pt x="11409" y="6496"/>
                    <a:pt x="11409" y="3360"/>
                  </a:cubicBezTo>
                  <a:cubicBezTo>
                    <a:pt x="11409" y="1959"/>
                    <a:pt x="10909" y="925"/>
                    <a:pt x="9975" y="392"/>
                  </a:cubicBezTo>
                  <a:cubicBezTo>
                    <a:pt x="9542" y="129"/>
                    <a:pt x="9031" y="1"/>
                    <a:pt x="8469"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57"/>
            <p:cNvSpPr/>
            <p:nvPr/>
          </p:nvSpPr>
          <p:spPr>
            <a:xfrm>
              <a:off x="2803850" y="3206200"/>
              <a:ext cx="60900" cy="70675"/>
            </a:xfrm>
            <a:custGeom>
              <a:rect b="b" l="l" r="r" t="t"/>
              <a:pathLst>
                <a:path extrusionOk="0" h="2827" w="2436">
                  <a:moveTo>
                    <a:pt x="1827" y="0"/>
                  </a:moveTo>
                  <a:cubicBezTo>
                    <a:pt x="1645" y="0"/>
                    <a:pt x="1432" y="63"/>
                    <a:pt x="1201" y="195"/>
                  </a:cubicBezTo>
                  <a:cubicBezTo>
                    <a:pt x="534" y="596"/>
                    <a:pt x="67" y="1330"/>
                    <a:pt x="0" y="2130"/>
                  </a:cubicBezTo>
                  <a:cubicBezTo>
                    <a:pt x="0" y="2575"/>
                    <a:pt x="237" y="2827"/>
                    <a:pt x="593" y="2827"/>
                  </a:cubicBezTo>
                  <a:cubicBezTo>
                    <a:pt x="771" y="2827"/>
                    <a:pt x="979" y="2764"/>
                    <a:pt x="1201" y="2631"/>
                  </a:cubicBezTo>
                  <a:cubicBezTo>
                    <a:pt x="1901" y="2230"/>
                    <a:pt x="2335" y="1496"/>
                    <a:pt x="2435" y="729"/>
                  </a:cubicBezTo>
                  <a:cubicBezTo>
                    <a:pt x="2435" y="260"/>
                    <a:pt x="2196" y="0"/>
                    <a:pt x="182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57"/>
            <p:cNvSpPr/>
            <p:nvPr/>
          </p:nvSpPr>
          <p:spPr>
            <a:xfrm>
              <a:off x="2903900" y="2535375"/>
              <a:ext cx="227700" cy="143050"/>
            </a:xfrm>
            <a:custGeom>
              <a:rect b="b" l="l" r="r" t="t"/>
              <a:pathLst>
                <a:path extrusionOk="0" h="5722" w="9108">
                  <a:moveTo>
                    <a:pt x="8948" y="0"/>
                  </a:moveTo>
                  <a:cubicBezTo>
                    <a:pt x="8933" y="0"/>
                    <a:pt x="8919" y="3"/>
                    <a:pt x="8907" y="9"/>
                  </a:cubicBezTo>
                  <a:lnTo>
                    <a:pt x="201" y="5013"/>
                  </a:lnTo>
                  <a:cubicBezTo>
                    <a:pt x="101" y="5113"/>
                    <a:pt x="1" y="5213"/>
                    <a:pt x="1" y="5346"/>
                  </a:cubicBezTo>
                  <a:lnTo>
                    <a:pt x="1" y="5580"/>
                  </a:lnTo>
                  <a:cubicBezTo>
                    <a:pt x="1" y="5662"/>
                    <a:pt x="91" y="5722"/>
                    <a:pt x="160" y="5722"/>
                  </a:cubicBezTo>
                  <a:cubicBezTo>
                    <a:pt x="175" y="5722"/>
                    <a:pt x="189" y="5719"/>
                    <a:pt x="201" y="5713"/>
                  </a:cubicBezTo>
                  <a:lnTo>
                    <a:pt x="8907" y="710"/>
                  </a:lnTo>
                  <a:cubicBezTo>
                    <a:pt x="9007" y="610"/>
                    <a:pt x="9107" y="509"/>
                    <a:pt x="9107" y="376"/>
                  </a:cubicBezTo>
                  <a:lnTo>
                    <a:pt x="9107" y="143"/>
                  </a:lnTo>
                  <a:cubicBezTo>
                    <a:pt x="9107" y="60"/>
                    <a:pt x="9017" y="0"/>
                    <a:pt x="8948"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57"/>
            <p:cNvSpPr/>
            <p:nvPr/>
          </p:nvSpPr>
          <p:spPr>
            <a:xfrm>
              <a:off x="2903900" y="2577900"/>
              <a:ext cx="227700" cy="142675"/>
            </a:xfrm>
            <a:custGeom>
              <a:rect b="b" l="l" r="r" t="t"/>
              <a:pathLst>
                <a:path extrusionOk="0" h="5707" w="9108">
                  <a:moveTo>
                    <a:pt x="8948" y="1"/>
                  </a:moveTo>
                  <a:cubicBezTo>
                    <a:pt x="8933" y="1"/>
                    <a:pt x="8919" y="3"/>
                    <a:pt x="8907" y="9"/>
                  </a:cubicBezTo>
                  <a:lnTo>
                    <a:pt x="201" y="5013"/>
                  </a:lnTo>
                  <a:cubicBezTo>
                    <a:pt x="101" y="5080"/>
                    <a:pt x="1" y="5213"/>
                    <a:pt x="1" y="5346"/>
                  </a:cubicBezTo>
                  <a:lnTo>
                    <a:pt x="1" y="5580"/>
                  </a:lnTo>
                  <a:cubicBezTo>
                    <a:pt x="1" y="5652"/>
                    <a:pt x="70" y="5707"/>
                    <a:pt x="134" y="5707"/>
                  </a:cubicBezTo>
                  <a:cubicBezTo>
                    <a:pt x="159" y="5707"/>
                    <a:pt x="182" y="5699"/>
                    <a:pt x="201" y="5680"/>
                  </a:cubicBezTo>
                  <a:lnTo>
                    <a:pt x="8907" y="676"/>
                  </a:lnTo>
                  <a:cubicBezTo>
                    <a:pt x="9007" y="610"/>
                    <a:pt x="9107" y="510"/>
                    <a:pt x="9107" y="376"/>
                  </a:cubicBezTo>
                  <a:lnTo>
                    <a:pt x="9107" y="143"/>
                  </a:lnTo>
                  <a:cubicBezTo>
                    <a:pt x="9107" y="60"/>
                    <a:pt x="9017" y="1"/>
                    <a:pt x="894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57"/>
            <p:cNvSpPr/>
            <p:nvPr/>
          </p:nvSpPr>
          <p:spPr>
            <a:xfrm>
              <a:off x="2903900" y="2683350"/>
              <a:ext cx="118450" cy="80150"/>
            </a:xfrm>
            <a:custGeom>
              <a:rect b="b" l="l" r="r" t="t"/>
              <a:pathLst>
                <a:path extrusionOk="0" h="3206" w="4738">
                  <a:moveTo>
                    <a:pt x="4632" y="1"/>
                  </a:moveTo>
                  <a:cubicBezTo>
                    <a:pt x="4611" y="1"/>
                    <a:pt x="4590" y="9"/>
                    <a:pt x="4571" y="28"/>
                  </a:cubicBezTo>
                  <a:lnTo>
                    <a:pt x="201" y="2529"/>
                  </a:lnTo>
                  <a:cubicBezTo>
                    <a:pt x="101" y="2596"/>
                    <a:pt x="1" y="2696"/>
                    <a:pt x="1" y="2830"/>
                  </a:cubicBezTo>
                  <a:lnTo>
                    <a:pt x="1" y="3063"/>
                  </a:lnTo>
                  <a:cubicBezTo>
                    <a:pt x="1" y="3146"/>
                    <a:pt x="91" y="3205"/>
                    <a:pt x="160" y="3205"/>
                  </a:cubicBezTo>
                  <a:cubicBezTo>
                    <a:pt x="175" y="3205"/>
                    <a:pt x="189" y="3203"/>
                    <a:pt x="201" y="3197"/>
                  </a:cubicBezTo>
                  <a:lnTo>
                    <a:pt x="4571" y="695"/>
                  </a:lnTo>
                  <a:cubicBezTo>
                    <a:pt x="4671" y="628"/>
                    <a:pt x="4738" y="495"/>
                    <a:pt x="4738" y="361"/>
                  </a:cubicBezTo>
                  <a:lnTo>
                    <a:pt x="4738" y="128"/>
                  </a:lnTo>
                  <a:cubicBezTo>
                    <a:pt x="4738" y="56"/>
                    <a:pt x="4686" y="1"/>
                    <a:pt x="463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57"/>
            <p:cNvSpPr/>
            <p:nvPr/>
          </p:nvSpPr>
          <p:spPr>
            <a:xfrm>
              <a:off x="2586175" y="2626025"/>
              <a:ext cx="313600" cy="321200"/>
            </a:xfrm>
            <a:custGeom>
              <a:rect b="b" l="l" r="r" t="t"/>
              <a:pathLst>
                <a:path extrusionOk="0" h="12848" w="12544">
                  <a:moveTo>
                    <a:pt x="9051" y="0"/>
                  </a:moveTo>
                  <a:cubicBezTo>
                    <a:pt x="7179" y="0"/>
                    <a:pt x="4759" y="1475"/>
                    <a:pt x="2936" y="3922"/>
                  </a:cubicBezTo>
                  <a:cubicBezTo>
                    <a:pt x="501" y="7191"/>
                    <a:pt x="1" y="10960"/>
                    <a:pt x="1836" y="12328"/>
                  </a:cubicBezTo>
                  <a:cubicBezTo>
                    <a:pt x="2305" y="12680"/>
                    <a:pt x="2877" y="12847"/>
                    <a:pt x="3507" y="12847"/>
                  </a:cubicBezTo>
                  <a:cubicBezTo>
                    <a:pt x="5384" y="12847"/>
                    <a:pt x="7785" y="11372"/>
                    <a:pt x="9608" y="8925"/>
                  </a:cubicBezTo>
                  <a:cubicBezTo>
                    <a:pt x="12076" y="5656"/>
                    <a:pt x="12543" y="1887"/>
                    <a:pt x="10709" y="519"/>
                  </a:cubicBezTo>
                  <a:cubicBezTo>
                    <a:pt x="10247" y="167"/>
                    <a:pt x="9680" y="0"/>
                    <a:pt x="905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57"/>
            <p:cNvSpPr/>
            <p:nvPr/>
          </p:nvSpPr>
          <p:spPr>
            <a:xfrm>
              <a:off x="2586175" y="2626025"/>
              <a:ext cx="313600" cy="321200"/>
            </a:xfrm>
            <a:custGeom>
              <a:rect b="b" l="l" r="r" t="t"/>
              <a:pathLst>
                <a:path extrusionOk="0" h="12848" w="12544">
                  <a:moveTo>
                    <a:pt x="9051" y="0"/>
                  </a:moveTo>
                  <a:cubicBezTo>
                    <a:pt x="7179" y="0"/>
                    <a:pt x="4759" y="1475"/>
                    <a:pt x="2936" y="3922"/>
                  </a:cubicBezTo>
                  <a:cubicBezTo>
                    <a:pt x="501" y="7191"/>
                    <a:pt x="1" y="10960"/>
                    <a:pt x="1836" y="12328"/>
                  </a:cubicBezTo>
                  <a:cubicBezTo>
                    <a:pt x="2305" y="12680"/>
                    <a:pt x="2877" y="12847"/>
                    <a:pt x="3507" y="12847"/>
                  </a:cubicBezTo>
                  <a:cubicBezTo>
                    <a:pt x="5384" y="12847"/>
                    <a:pt x="7785" y="11372"/>
                    <a:pt x="9608" y="8925"/>
                  </a:cubicBezTo>
                  <a:cubicBezTo>
                    <a:pt x="12076" y="5656"/>
                    <a:pt x="12543" y="1887"/>
                    <a:pt x="10709" y="519"/>
                  </a:cubicBezTo>
                  <a:cubicBezTo>
                    <a:pt x="10247" y="167"/>
                    <a:pt x="9680" y="0"/>
                    <a:pt x="90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57"/>
            <p:cNvSpPr/>
            <p:nvPr/>
          </p:nvSpPr>
          <p:spPr>
            <a:xfrm>
              <a:off x="2600350" y="2626500"/>
              <a:ext cx="285250" cy="328575"/>
            </a:xfrm>
            <a:custGeom>
              <a:rect b="b" l="l" r="r" t="t"/>
              <a:pathLst>
                <a:path extrusionOk="0" h="13143" w="11410">
                  <a:moveTo>
                    <a:pt x="8474" y="300"/>
                  </a:moveTo>
                  <a:cubicBezTo>
                    <a:pt x="8941" y="300"/>
                    <a:pt x="9408" y="400"/>
                    <a:pt x="9808" y="634"/>
                  </a:cubicBezTo>
                  <a:cubicBezTo>
                    <a:pt x="10642" y="1101"/>
                    <a:pt x="11109" y="2068"/>
                    <a:pt x="11109" y="3369"/>
                  </a:cubicBezTo>
                  <a:cubicBezTo>
                    <a:pt x="11109" y="6371"/>
                    <a:pt x="8640" y="10241"/>
                    <a:pt x="5605" y="11975"/>
                  </a:cubicBezTo>
                  <a:cubicBezTo>
                    <a:pt x="4671" y="12544"/>
                    <a:pt x="3749" y="12828"/>
                    <a:pt x="2945" y="12828"/>
                  </a:cubicBezTo>
                  <a:cubicBezTo>
                    <a:pt x="2429" y="12828"/>
                    <a:pt x="1960" y="12711"/>
                    <a:pt x="1569" y="12476"/>
                  </a:cubicBezTo>
                  <a:cubicBezTo>
                    <a:pt x="735" y="12009"/>
                    <a:pt x="301" y="11041"/>
                    <a:pt x="301" y="9774"/>
                  </a:cubicBezTo>
                  <a:cubicBezTo>
                    <a:pt x="301" y="6772"/>
                    <a:pt x="2770" y="2902"/>
                    <a:pt x="5772" y="1134"/>
                  </a:cubicBezTo>
                  <a:cubicBezTo>
                    <a:pt x="6572" y="634"/>
                    <a:pt x="7506" y="334"/>
                    <a:pt x="8474" y="300"/>
                  </a:cubicBezTo>
                  <a:close/>
                  <a:moveTo>
                    <a:pt x="8488" y="0"/>
                  </a:moveTo>
                  <a:cubicBezTo>
                    <a:pt x="7618" y="0"/>
                    <a:pt x="6624" y="297"/>
                    <a:pt x="5605" y="867"/>
                  </a:cubicBezTo>
                  <a:cubicBezTo>
                    <a:pt x="2503" y="2702"/>
                    <a:pt x="1" y="6671"/>
                    <a:pt x="1" y="9774"/>
                  </a:cubicBezTo>
                  <a:cubicBezTo>
                    <a:pt x="1" y="11175"/>
                    <a:pt x="501" y="12242"/>
                    <a:pt x="1402" y="12776"/>
                  </a:cubicBezTo>
                  <a:cubicBezTo>
                    <a:pt x="1869" y="13009"/>
                    <a:pt x="2403" y="13143"/>
                    <a:pt x="2903" y="13143"/>
                  </a:cubicBezTo>
                  <a:cubicBezTo>
                    <a:pt x="3937" y="13109"/>
                    <a:pt x="4904" y="12809"/>
                    <a:pt x="5772" y="12276"/>
                  </a:cubicBezTo>
                  <a:cubicBezTo>
                    <a:pt x="8874" y="10441"/>
                    <a:pt x="11409" y="6471"/>
                    <a:pt x="11409" y="3369"/>
                  </a:cubicBezTo>
                  <a:cubicBezTo>
                    <a:pt x="11409" y="1968"/>
                    <a:pt x="10909" y="901"/>
                    <a:pt x="9975" y="367"/>
                  </a:cubicBezTo>
                  <a:cubicBezTo>
                    <a:pt x="9546" y="120"/>
                    <a:pt x="9042" y="0"/>
                    <a:pt x="8488"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7"/>
            <p:cNvSpPr/>
            <p:nvPr/>
          </p:nvSpPr>
          <p:spPr>
            <a:xfrm>
              <a:off x="2803850" y="2810875"/>
              <a:ext cx="60900" cy="70325"/>
            </a:xfrm>
            <a:custGeom>
              <a:rect b="b" l="l" r="r" t="t"/>
              <a:pathLst>
                <a:path extrusionOk="0" h="2813" w="2436">
                  <a:moveTo>
                    <a:pt x="1832" y="1"/>
                  </a:moveTo>
                  <a:cubicBezTo>
                    <a:pt x="1649" y="1"/>
                    <a:pt x="1434" y="64"/>
                    <a:pt x="1201" y="197"/>
                  </a:cubicBezTo>
                  <a:cubicBezTo>
                    <a:pt x="534" y="597"/>
                    <a:pt x="67" y="1298"/>
                    <a:pt x="0" y="2099"/>
                  </a:cubicBezTo>
                  <a:cubicBezTo>
                    <a:pt x="0" y="2568"/>
                    <a:pt x="240" y="2813"/>
                    <a:pt x="599" y="2813"/>
                  </a:cubicBezTo>
                  <a:cubicBezTo>
                    <a:pt x="775" y="2813"/>
                    <a:pt x="981" y="2753"/>
                    <a:pt x="1201" y="2632"/>
                  </a:cubicBezTo>
                  <a:cubicBezTo>
                    <a:pt x="1901" y="2199"/>
                    <a:pt x="2335" y="1498"/>
                    <a:pt x="2435" y="698"/>
                  </a:cubicBezTo>
                  <a:cubicBezTo>
                    <a:pt x="2435" y="253"/>
                    <a:pt x="2198" y="1"/>
                    <a:pt x="183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57"/>
            <p:cNvSpPr/>
            <p:nvPr/>
          </p:nvSpPr>
          <p:spPr>
            <a:xfrm>
              <a:off x="2572000" y="1807425"/>
              <a:ext cx="551250" cy="563100"/>
            </a:xfrm>
            <a:custGeom>
              <a:rect b="b" l="l" r="r" t="t"/>
              <a:pathLst>
                <a:path extrusionOk="0" h="22524" w="22050">
                  <a:moveTo>
                    <a:pt x="15890" y="0"/>
                  </a:moveTo>
                  <a:cubicBezTo>
                    <a:pt x="12611" y="0"/>
                    <a:pt x="8388" y="2556"/>
                    <a:pt x="5171" y="6845"/>
                  </a:cubicBezTo>
                  <a:cubicBezTo>
                    <a:pt x="868" y="12582"/>
                    <a:pt x="1" y="19187"/>
                    <a:pt x="3236" y="21622"/>
                  </a:cubicBezTo>
                  <a:cubicBezTo>
                    <a:pt x="4050" y="22234"/>
                    <a:pt x="5044" y="22523"/>
                    <a:pt x="6146" y="22523"/>
                  </a:cubicBezTo>
                  <a:cubicBezTo>
                    <a:pt x="9427" y="22523"/>
                    <a:pt x="13658" y="19954"/>
                    <a:pt x="16880" y="15684"/>
                  </a:cubicBezTo>
                  <a:cubicBezTo>
                    <a:pt x="21216" y="9947"/>
                    <a:pt x="22050" y="3342"/>
                    <a:pt x="18814" y="907"/>
                  </a:cubicBezTo>
                  <a:cubicBezTo>
                    <a:pt x="17997" y="292"/>
                    <a:pt x="16997" y="0"/>
                    <a:pt x="1589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7"/>
            <p:cNvSpPr/>
            <p:nvPr/>
          </p:nvSpPr>
          <p:spPr>
            <a:xfrm>
              <a:off x="2572000" y="1807425"/>
              <a:ext cx="551250" cy="563100"/>
            </a:xfrm>
            <a:custGeom>
              <a:rect b="b" l="l" r="r" t="t"/>
              <a:pathLst>
                <a:path extrusionOk="0" h="22524" w="22050">
                  <a:moveTo>
                    <a:pt x="15890" y="0"/>
                  </a:moveTo>
                  <a:cubicBezTo>
                    <a:pt x="12611" y="0"/>
                    <a:pt x="8388" y="2556"/>
                    <a:pt x="5171" y="6845"/>
                  </a:cubicBezTo>
                  <a:cubicBezTo>
                    <a:pt x="868" y="12582"/>
                    <a:pt x="1" y="19187"/>
                    <a:pt x="3236" y="21622"/>
                  </a:cubicBezTo>
                  <a:cubicBezTo>
                    <a:pt x="4050" y="22234"/>
                    <a:pt x="5044" y="22523"/>
                    <a:pt x="6146" y="22523"/>
                  </a:cubicBezTo>
                  <a:cubicBezTo>
                    <a:pt x="9427" y="22523"/>
                    <a:pt x="13658" y="19954"/>
                    <a:pt x="16880" y="15684"/>
                  </a:cubicBezTo>
                  <a:cubicBezTo>
                    <a:pt x="21216" y="9947"/>
                    <a:pt x="22050" y="3342"/>
                    <a:pt x="18814" y="907"/>
                  </a:cubicBezTo>
                  <a:cubicBezTo>
                    <a:pt x="17997" y="292"/>
                    <a:pt x="16997" y="0"/>
                    <a:pt x="158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7"/>
            <p:cNvSpPr/>
            <p:nvPr/>
          </p:nvSpPr>
          <p:spPr>
            <a:xfrm>
              <a:off x="2705425" y="2156150"/>
              <a:ext cx="269400" cy="213525"/>
            </a:xfrm>
            <a:custGeom>
              <a:rect b="b" l="l" r="r" t="t"/>
              <a:pathLst>
                <a:path extrusionOk="0" h="8541" w="10776">
                  <a:moveTo>
                    <a:pt x="7940" y="1"/>
                  </a:moveTo>
                  <a:lnTo>
                    <a:pt x="6539" y="301"/>
                  </a:lnTo>
                  <a:lnTo>
                    <a:pt x="3303" y="901"/>
                  </a:lnTo>
                  <a:lnTo>
                    <a:pt x="1769" y="1335"/>
                  </a:lnTo>
                  <a:cubicBezTo>
                    <a:pt x="1" y="2736"/>
                    <a:pt x="1369" y="7773"/>
                    <a:pt x="1602" y="8540"/>
                  </a:cubicBezTo>
                  <a:cubicBezTo>
                    <a:pt x="3036" y="8340"/>
                    <a:pt x="4437" y="7840"/>
                    <a:pt x="5705" y="7072"/>
                  </a:cubicBezTo>
                  <a:cubicBezTo>
                    <a:pt x="7606" y="5905"/>
                    <a:pt x="9341" y="4437"/>
                    <a:pt x="10775" y="2703"/>
                  </a:cubicBezTo>
                  <a:cubicBezTo>
                    <a:pt x="9975" y="1368"/>
                    <a:pt x="7940" y="1"/>
                    <a:pt x="794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57"/>
            <p:cNvSpPr/>
            <p:nvPr/>
          </p:nvSpPr>
          <p:spPr>
            <a:xfrm>
              <a:off x="2705425" y="2156150"/>
              <a:ext cx="269400" cy="213525"/>
            </a:xfrm>
            <a:custGeom>
              <a:rect b="b" l="l" r="r" t="t"/>
              <a:pathLst>
                <a:path extrusionOk="0" h="8541" w="10776">
                  <a:moveTo>
                    <a:pt x="7940" y="1"/>
                  </a:moveTo>
                  <a:lnTo>
                    <a:pt x="6539" y="301"/>
                  </a:lnTo>
                  <a:lnTo>
                    <a:pt x="3303" y="901"/>
                  </a:lnTo>
                  <a:lnTo>
                    <a:pt x="1769" y="1335"/>
                  </a:lnTo>
                  <a:cubicBezTo>
                    <a:pt x="1" y="2736"/>
                    <a:pt x="1369" y="7773"/>
                    <a:pt x="1602" y="8540"/>
                  </a:cubicBezTo>
                  <a:cubicBezTo>
                    <a:pt x="3036" y="8340"/>
                    <a:pt x="4437" y="7840"/>
                    <a:pt x="5705" y="7072"/>
                  </a:cubicBezTo>
                  <a:cubicBezTo>
                    <a:pt x="7606" y="5905"/>
                    <a:pt x="9341" y="4437"/>
                    <a:pt x="10775" y="2703"/>
                  </a:cubicBezTo>
                  <a:cubicBezTo>
                    <a:pt x="9975" y="1368"/>
                    <a:pt x="7940" y="1"/>
                    <a:pt x="79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57"/>
            <p:cNvSpPr/>
            <p:nvPr/>
          </p:nvSpPr>
          <p:spPr>
            <a:xfrm>
              <a:off x="2788000" y="2088600"/>
              <a:ext cx="116775" cy="131875"/>
            </a:xfrm>
            <a:custGeom>
              <a:rect b="b" l="l" r="r" t="t"/>
              <a:pathLst>
                <a:path extrusionOk="0" h="5275" w="4671">
                  <a:moveTo>
                    <a:pt x="34" y="1"/>
                  </a:moveTo>
                  <a:lnTo>
                    <a:pt x="0" y="2236"/>
                  </a:lnTo>
                  <a:lnTo>
                    <a:pt x="0" y="3637"/>
                  </a:lnTo>
                  <a:cubicBezTo>
                    <a:pt x="534" y="4370"/>
                    <a:pt x="1335" y="4904"/>
                    <a:pt x="2235" y="5104"/>
                  </a:cubicBezTo>
                  <a:cubicBezTo>
                    <a:pt x="2649" y="5225"/>
                    <a:pt x="3009" y="5274"/>
                    <a:pt x="3316" y="5274"/>
                  </a:cubicBezTo>
                  <a:cubicBezTo>
                    <a:pt x="4197" y="5274"/>
                    <a:pt x="4637" y="4867"/>
                    <a:pt x="4637" y="4571"/>
                  </a:cubicBezTo>
                  <a:cubicBezTo>
                    <a:pt x="4670" y="4170"/>
                    <a:pt x="3803" y="3336"/>
                    <a:pt x="3236" y="3003"/>
                  </a:cubicBezTo>
                  <a:lnTo>
                    <a:pt x="3236" y="735"/>
                  </a:lnTo>
                  <a:lnTo>
                    <a:pt x="34"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57"/>
            <p:cNvSpPr/>
            <p:nvPr/>
          </p:nvSpPr>
          <p:spPr>
            <a:xfrm>
              <a:off x="2799675" y="2099450"/>
              <a:ext cx="69225" cy="47550"/>
            </a:xfrm>
            <a:custGeom>
              <a:rect b="b" l="l" r="r" t="t"/>
              <a:pathLst>
                <a:path extrusionOk="0" h="1902" w="2769">
                  <a:moveTo>
                    <a:pt x="0" y="0"/>
                  </a:moveTo>
                  <a:lnTo>
                    <a:pt x="0" y="0"/>
                  </a:lnTo>
                  <a:cubicBezTo>
                    <a:pt x="100" y="467"/>
                    <a:pt x="367" y="834"/>
                    <a:pt x="768" y="1101"/>
                  </a:cubicBezTo>
                  <a:cubicBezTo>
                    <a:pt x="1401" y="1468"/>
                    <a:pt x="2068" y="1702"/>
                    <a:pt x="2769" y="1902"/>
                  </a:cubicBezTo>
                  <a:lnTo>
                    <a:pt x="2769" y="834"/>
                  </a:lnTo>
                  <a:lnTo>
                    <a:pt x="0"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57"/>
            <p:cNvSpPr/>
            <p:nvPr/>
          </p:nvSpPr>
          <p:spPr>
            <a:xfrm>
              <a:off x="2733800" y="1941000"/>
              <a:ext cx="225175" cy="197325"/>
            </a:xfrm>
            <a:custGeom>
              <a:rect b="b" l="l" r="r" t="t"/>
              <a:pathLst>
                <a:path extrusionOk="0" h="7893" w="9007">
                  <a:moveTo>
                    <a:pt x="7906" y="0"/>
                  </a:moveTo>
                  <a:cubicBezTo>
                    <a:pt x="7872" y="0"/>
                    <a:pt x="5271" y="534"/>
                    <a:pt x="5271" y="534"/>
                  </a:cubicBezTo>
                  <a:lnTo>
                    <a:pt x="234" y="2302"/>
                  </a:lnTo>
                  <a:cubicBezTo>
                    <a:pt x="234" y="2302"/>
                    <a:pt x="0" y="4604"/>
                    <a:pt x="334" y="5238"/>
                  </a:cubicBezTo>
                  <a:cubicBezTo>
                    <a:pt x="634" y="5705"/>
                    <a:pt x="1001" y="6105"/>
                    <a:pt x="1468" y="6405"/>
                  </a:cubicBezTo>
                  <a:lnTo>
                    <a:pt x="2202" y="5905"/>
                  </a:lnTo>
                  <a:cubicBezTo>
                    <a:pt x="2402" y="6038"/>
                    <a:pt x="2569" y="6238"/>
                    <a:pt x="2702" y="6472"/>
                  </a:cubicBezTo>
                  <a:cubicBezTo>
                    <a:pt x="2969" y="6872"/>
                    <a:pt x="3369" y="7206"/>
                    <a:pt x="3836" y="7339"/>
                  </a:cubicBezTo>
                  <a:cubicBezTo>
                    <a:pt x="4703" y="7606"/>
                    <a:pt x="5571" y="7773"/>
                    <a:pt x="6471" y="7873"/>
                  </a:cubicBezTo>
                  <a:cubicBezTo>
                    <a:pt x="6582" y="7886"/>
                    <a:pt x="6687" y="7893"/>
                    <a:pt x="6786" y="7893"/>
                  </a:cubicBezTo>
                  <a:cubicBezTo>
                    <a:pt x="7671" y="7893"/>
                    <a:pt x="8106" y="7362"/>
                    <a:pt x="8406" y="6372"/>
                  </a:cubicBezTo>
                  <a:cubicBezTo>
                    <a:pt x="8606" y="5371"/>
                    <a:pt x="8673" y="4337"/>
                    <a:pt x="8606" y="3336"/>
                  </a:cubicBezTo>
                  <a:cubicBezTo>
                    <a:pt x="8606" y="3336"/>
                    <a:pt x="8873" y="1802"/>
                    <a:pt x="8940" y="1668"/>
                  </a:cubicBezTo>
                  <a:cubicBezTo>
                    <a:pt x="9007" y="1535"/>
                    <a:pt x="8673" y="934"/>
                    <a:pt x="8540" y="601"/>
                  </a:cubicBezTo>
                  <a:cubicBezTo>
                    <a:pt x="8406" y="334"/>
                    <a:pt x="8173" y="134"/>
                    <a:pt x="7906"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57"/>
            <p:cNvSpPr/>
            <p:nvPr/>
          </p:nvSpPr>
          <p:spPr>
            <a:xfrm>
              <a:off x="2862225" y="2036075"/>
              <a:ext cx="16700" cy="14400"/>
            </a:xfrm>
            <a:custGeom>
              <a:rect b="b" l="l" r="r" t="t"/>
              <a:pathLst>
                <a:path extrusionOk="0" h="576" w="668">
                  <a:moveTo>
                    <a:pt x="400" y="0"/>
                  </a:moveTo>
                  <a:cubicBezTo>
                    <a:pt x="134" y="0"/>
                    <a:pt x="0" y="334"/>
                    <a:pt x="167" y="501"/>
                  </a:cubicBezTo>
                  <a:cubicBezTo>
                    <a:pt x="229" y="552"/>
                    <a:pt x="300" y="575"/>
                    <a:pt x="370" y="575"/>
                  </a:cubicBezTo>
                  <a:cubicBezTo>
                    <a:pt x="524" y="575"/>
                    <a:pt x="667" y="462"/>
                    <a:pt x="667" y="300"/>
                  </a:cubicBezTo>
                  <a:cubicBezTo>
                    <a:pt x="667" y="134"/>
                    <a:pt x="534" y="0"/>
                    <a:pt x="4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57"/>
            <p:cNvSpPr/>
            <p:nvPr/>
          </p:nvSpPr>
          <p:spPr>
            <a:xfrm>
              <a:off x="2920600" y="2031075"/>
              <a:ext cx="16700" cy="14375"/>
            </a:xfrm>
            <a:custGeom>
              <a:rect b="b" l="l" r="r" t="t"/>
              <a:pathLst>
                <a:path extrusionOk="0" h="575" w="668">
                  <a:moveTo>
                    <a:pt x="367" y="0"/>
                  </a:moveTo>
                  <a:cubicBezTo>
                    <a:pt x="134" y="0"/>
                    <a:pt x="0" y="300"/>
                    <a:pt x="167" y="500"/>
                  </a:cubicBezTo>
                  <a:cubicBezTo>
                    <a:pt x="229" y="552"/>
                    <a:pt x="300" y="575"/>
                    <a:pt x="370" y="575"/>
                  </a:cubicBezTo>
                  <a:cubicBezTo>
                    <a:pt x="524" y="575"/>
                    <a:pt x="667" y="461"/>
                    <a:pt x="667" y="300"/>
                  </a:cubicBezTo>
                  <a:cubicBezTo>
                    <a:pt x="667" y="133"/>
                    <a:pt x="534" y="0"/>
                    <a:pt x="3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57"/>
            <p:cNvSpPr/>
            <p:nvPr/>
          </p:nvSpPr>
          <p:spPr>
            <a:xfrm>
              <a:off x="2923925" y="2005400"/>
              <a:ext cx="20875" cy="12350"/>
            </a:xfrm>
            <a:custGeom>
              <a:rect b="b" l="l" r="r" t="t"/>
              <a:pathLst>
                <a:path extrusionOk="0" h="494" w="835">
                  <a:moveTo>
                    <a:pt x="380" y="1"/>
                  </a:moveTo>
                  <a:cubicBezTo>
                    <a:pt x="235" y="1"/>
                    <a:pt x="99" y="69"/>
                    <a:pt x="1" y="193"/>
                  </a:cubicBezTo>
                  <a:lnTo>
                    <a:pt x="701" y="493"/>
                  </a:lnTo>
                  <a:cubicBezTo>
                    <a:pt x="701" y="493"/>
                    <a:pt x="834" y="160"/>
                    <a:pt x="534" y="26"/>
                  </a:cubicBezTo>
                  <a:cubicBezTo>
                    <a:pt x="483" y="9"/>
                    <a:pt x="431" y="1"/>
                    <a:pt x="3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57"/>
            <p:cNvSpPr/>
            <p:nvPr/>
          </p:nvSpPr>
          <p:spPr>
            <a:xfrm>
              <a:off x="2901400" y="2034400"/>
              <a:ext cx="28400" cy="45050"/>
            </a:xfrm>
            <a:custGeom>
              <a:rect b="b" l="l" r="r" t="t"/>
              <a:pathLst>
                <a:path extrusionOk="0" h="1802" w="1136">
                  <a:moveTo>
                    <a:pt x="1" y="0"/>
                  </a:moveTo>
                  <a:lnTo>
                    <a:pt x="234" y="1802"/>
                  </a:lnTo>
                  <a:lnTo>
                    <a:pt x="1135" y="1368"/>
                  </a:lnTo>
                  <a:lnTo>
                    <a:pt x="1"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57"/>
            <p:cNvSpPr/>
            <p:nvPr/>
          </p:nvSpPr>
          <p:spPr>
            <a:xfrm>
              <a:off x="2873050" y="2088600"/>
              <a:ext cx="30050" cy="19500"/>
            </a:xfrm>
            <a:custGeom>
              <a:rect b="b" l="l" r="r" t="t"/>
              <a:pathLst>
                <a:path extrusionOk="0" h="780" w="1202">
                  <a:moveTo>
                    <a:pt x="34" y="1"/>
                  </a:moveTo>
                  <a:cubicBezTo>
                    <a:pt x="1" y="67"/>
                    <a:pt x="1" y="134"/>
                    <a:pt x="34" y="234"/>
                  </a:cubicBezTo>
                  <a:cubicBezTo>
                    <a:pt x="64" y="559"/>
                    <a:pt x="355" y="779"/>
                    <a:pt x="675" y="779"/>
                  </a:cubicBezTo>
                  <a:cubicBezTo>
                    <a:pt x="717" y="779"/>
                    <a:pt x="759" y="776"/>
                    <a:pt x="801" y="768"/>
                  </a:cubicBezTo>
                  <a:cubicBezTo>
                    <a:pt x="835" y="768"/>
                    <a:pt x="835" y="768"/>
                    <a:pt x="868" y="735"/>
                  </a:cubicBezTo>
                  <a:cubicBezTo>
                    <a:pt x="1068" y="668"/>
                    <a:pt x="1202" y="468"/>
                    <a:pt x="1202" y="234"/>
                  </a:cubicBezTo>
                  <a:lnTo>
                    <a:pt x="34" y="1"/>
                  </a:lnTo>
                  <a:close/>
                </a:path>
              </a:pathLst>
            </a:custGeom>
            <a:solidFill>
              <a:srgbClr val="C87A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57"/>
            <p:cNvSpPr/>
            <p:nvPr/>
          </p:nvSpPr>
          <p:spPr>
            <a:xfrm>
              <a:off x="2903900" y="2155325"/>
              <a:ext cx="95950" cy="89250"/>
            </a:xfrm>
            <a:custGeom>
              <a:rect b="b" l="l" r="r" t="t"/>
              <a:pathLst>
                <a:path extrusionOk="0" h="3570" w="3838">
                  <a:moveTo>
                    <a:pt x="554" y="0"/>
                  </a:moveTo>
                  <a:cubicBezTo>
                    <a:pt x="370" y="0"/>
                    <a:pt x="186" y="11"/>
                    <a:pt x="1" y="34"/>
                  </a:cubicBezTo>
                  <a:lnTo>
                    <a:pt x="2102" y="3569"/>
                  </a:lnTo>
                  <a:cubicBezTo>
                    <a:pt x="2703" y="2869"/>
                    <a:pt x="3303" y="2168"/>
                    <a:pt x="3837" y="1435"/>
                  </a:cubicBezTo>
                  <a:cubicBezTo>
                    <a:pt x="3604" y="1201"/>
                    <a:pt x="3370" y="1001"/>
                    <a:pt x="3103" y="801"/>
                  </a:cubicBezTo>
                  <a:cubicBezTo>
                    <a:pt x="2354" y="273"/>
                    <a:pt x="1466" y="0"/>
                    <a:pt x="554"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57"/>
            <p:cNvSpPr/>
            <p:nvPr/>
          </p:nvSpPr>
          <p:spPr>
            <a:xfrm>
              <a:off x="2873900" y="2093625"/>
              <a:ext cx="19200" cy="14475"/>
            </a:xfrm>
            <a:custGeom>
              <a:rect b="b" l="l" r="r" t="t"/>
              <a:pathLst>
                <a:path extrusionOk="0" h="579" w="768">
                  <a:moveTo>
                    <a:pt x="196" y="1"/>
                  </a:moveTo>
                  <a:cubicBezTo>
                    <a:pt x="130" y="1"/>
                    <a:pt x="63" y="12"/>
                    <a:pt x="0" y="33"/>
                  </a:cubicBezTo>
                  <a:cubicBezTo>
                    <a:pt x="30" y="358"/>
                    <a:pt x="321" y="578"/>
                    <a:pt x="641" y="578"/>
                  </a:cubicBezTo>
                  <a:cubicBezTo>
                    <a:pt x="683" y="578"/>
                    <a:pt x="725" y="575"/>
                    <a:pt x="767" y="567"/>
                  </a:cubicBezTo>
                  <a:cubicBezTo>
                    <a:pt x="734" y="400"/>
                    <a:pt x="667" y="267"/>
                    <a:pt x="567" y="167"/>
                  </a:cubicBezTo>
                  <a:cubicBezTo>
                    <a:pt x="476" y="53"/>
                    <a:pt x="338" y="1"/>
                    <a:pt x="196"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57"/>
            <p:cNvSpPr/>
            <p:nvPr/>
          </p:nvSpPr>
          <p:spPr>
            <a:xfrm>
              <a:off x="2714600" y="1872525"/>
              <a:ext cx="267725" cy="271975"/>
            </a:xfrm>
            <a:custGeom>
              <a:rect b="b" l="l" r="r" t="t"/>
              <a:pathLst>
                <a:path extrusionOk="0" h="10879" w="10709">
                  <a:moveTo>
                    <a:pt x="8825" y="1"/>
                  </a:moveTo>
                  <a:cubicBezTo>
                    <a:pt x="7844" y="1"/>
                    <a:pt x="6839" y="838"/>
                    <a:pt x="6839" y="838"/>
                  </a:cubicBezTo>
                  <a:cubicBezTo>
                    <a:pt x="6839" y="838"/>
                    <a:pt x="5960" y="556"/>
                    <a:pt x="4961" y="556"/>
                  </a:cubicBezTo>
                  <a:cubicBezTo>
                    <a:pt x="4242" y="556"/>
                    <a:pt x="3461" y="702"/>
                    <a:pt x="2903" y="1205"/>
                  </a:cubicBezTo>
                  <a:cubicBezTo>
                    <a:pt x="1569" y="2439"/>
                    <a:pt x="1535" y="3340"/>
                    <a:pt x="1535" y="3340"/>
                  </a:cubicBezTo>
                  <a:cubicBezTo>
                    <a:pt x="601" y="3673"/>
                    <a:pt x="1" y="4607"/>
                    <a:pt x="134" y="5608"/>
                  </a:cubicBezTo>
                  <a:cubicBezTo>
                    <a:pt x="268" y="7409"/>
                    <a:pt x="1502" y="8710"/>
                    <a:pt x="1969" y="9378"/>
                  </a:cubicBezTo>
                  <a:cubicBezTo>
                    <a:pt x="2436" y="10078"/>
                    <a:pt x="2936" y="10879"/>
                    <a:pt x="2936" y="10879"/>
                  </a:cubicBezTo>
                  <a:lnTo>
                    <a:pt x="2970" y="8644"/>
                  </a:lnTo>
                  <a:lnTo>
                    <a:pt x="2970" y="8644"/>
                  </a:lnTo>
                  <a:cubicBezTo>
                    <a:pt x="2970" y="8644"/>
                    <a:pt x="2793" y="8768"/>
                    <a:pt x="2521" y="8768"/>
                  </a:cubicBezTo>
                  <a:cubicBezTo>
                    <a:pt x="2305" y="8768"/>
                    <a:pt x="2030" y="8690"/>
                    <a:pt x="1735" y="8410"/>
                  </a:cubicBezTo>
                  <a:cubicBezTo>
                    <a:pt x="1035" y="7743"/>
                    <a:pt x="1002" y="6742"/>
                    <a:pt x="1569" y="6275"/>
                  </a:cubicBezTo>
                  <a:cubicBezTo>
                    <a:pt x="1741" y="6137"/>
                    <a:pt x="1949" y="6071"/>
                    <a:pt x="2160" y="6071"/>
                  </a:cubicBezTo>
                  <a:cubicBezTo>
                    <a:pt x="2358" y="6071"/>
                    <a:pt x="2559" y="6129"/>
                    <a:pt x="2736" y="6242"/>
                  </a:cubicBezTo>
                  <a:cubicBezTo>
                    <a:pt x="2836" y="6342"/>
                    <a:pt x="2903" y="6475"/>
                    <a:pt x="2903" y="6609"/>
                  </a:cubicBezTo>
                  <a:lnTo>
                    <a:pt x="2970" y="7776"/>
                  </a:lnTo>
                  <a:cubicBezTo>
                    <a:pt x="3470" y="7710"/>
                    <a:pt x="3770" y="7276"/>
                    <a:pt x="3670" y="6809"/>
                  </a:cubicBezTo>
                  <a:cubicBezTo>
                    <a:pt x="3670" y="6809"/>
                    <a:pt x="7640" y="6442"/>
                    <a:pt x="8574" y="3206"/>
                  </a:cubicBezTo>
                  <a:cubicBezTo>
                    <a:pt x="8574" y="3206"/>
                    <a:pt x="9408" y="4074"/>
                    <a:pt x="9408" y="6075"/>
                  </a:cubicBezTo>
                  <a:cubicBezTo>
                    <a:pt x="10075" y="5642"/>
                    <a:pt x="10342" y="4774"/>
                    <a:pt x="10008" y="4040"/>
                  </a:cubicBezTo>
                  <a:cubicBezTo>
                    <a:pt x="10342" y="3907"/>
                    <a:pt x="10542" y="3507"/>
                    <a:pt x="10475" y="3140"/>
                  </a:cubicBezTo>
                  <a:cubicBezTo>
                    <a:pt x="10408" y="2773"/>
                    <a:pt x="10141" y="2473"/>
                    <a:pt x="9808" y="2406"/>
                  </a:cubicBezTo>
                  <a:cubicBezTo>
                    <a:pt x="9808" y="2406"/>
                    <a:pt x="10709" y="938"/>
                    <a:pt x="9574" y="204"/>
                  </a:cubicBezTo>
                  <a:cubicBezTo>
                    <a:pt x="9339" y="59"/>
                    <a:pt x="9083" y="1"/>
                    <a:pt x="882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57"/>
            <p:cNvSpPr/>
            <p:nvPr/>
          </p:nvSpPr>
          <p:spPr>
            <a:xfrm>
              <a:off x="2669800" y="2289425"/>
              <a:ext cx="378175" cy="248850"/>
            </a:xfrm>
            <a:custGeom>
              <a:rect b="b" l="l" r="r" t="t"/>
              <a:pathLst>
                <a:path extrusionOk="0" h="9954" w="15127">
                  <a:moveTo>
                    <a:pt x="14918" y="1"/>
                  </a:moveTo>
                  <a:cubicBezTo>
                    <a:pt x="14878" y="1"/>
                    <a:pt x="14838" y="13"/>
                    <a:pt x="14802" y="40"/>
                  </a:cubicBezTo>
                  <a:lnTo>
                    <a:pt x="325" y="8379"/>
                  </a:lnTo>
                  <a:cubicBezTo>
                    <a:pt x="125" y="8479"/>
                    <a:pt x="25" y="8680"/>
                    <a:pt x="25" y="8913"/>
                  </a:cubicBezTo>
                  <a:lnTo>
                    <a:pt x="25" y="9747"/>
                  </a:lnTo>
                  <a:cubicBezTo>
                    <a:pt x="1" y="9868"/>
                    <a:pt x="99" y="9954"/>
                    <a:pt x="206" y="9954"/>
                  </a:cubicBezTo>
                  <a:cubicBezTo>
                    <a:pt x="247" y="9954"/>
                    <a:pt x="288" y="9941"/>
                    <a:pt x="325" y="9914"/>
                  </a:cubicBezTo>
                  <a:lnTo>
                    <a:pt x="14802" y="1575"/>
                  </a:lnTo>
                  <a:cubicBezTo>
                    <a:pt x="15002" y="1474"/>
                    <a:pt x="15102" y="1274"/>
                    <a:pt x="15102" y="1041"/>
                  </a:cubicBezTo>
                  <a:lnTo>
                    <a:pt x="15102" y="240"/>
                  </a:lnTo>
                  <a:cubicBezTo>
                    <a:pt x="15127" y="94"/>
                    <a:pt x="15026" y="1"/>
                    <a:pt x="14918"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57"/>
            <p:cNvSpPr/>
            <p:nvPr/>
          </p:nvSpPr>
          <p:spPr>
            <a:xfrm>
              <a:off x="2757150" y="2395625"/>
              <a:ext cx="203500" cy="133550"/>
            </a:xfrm>
            <a:custGeom>
              <a:rect b="b" l="l" r="r" t="t"/>
              <a:pathLst>
                <a:path extrusionOk="0" h="5342" w="8140">
                  <a:moveTo>
                    <a:pt x="8036" y="1"/>
                  </a:moveTo>
                  <a:cubicBezTo>
                    <a:pt x="8014" y="1"/>
                    <a:pt x="7992" y="9"/>
                    <a:pt x="7972" y="28"/>
                  </a:cubicBezTo>
                  <a:lnTo>
                    <a:pt x="167" y="4498"/>
                  </a:lnTo>
                  <a:cubicBezTo>
                    <a:pt x="67" y="4565"/>
                    <a:pt x="0" y="4665"/>
                    <a:pt x="0" y="4765"/>
                  </a:cubicBezTo>
                  <a:lnTo>
                    <a:pt x="0" y="5232"/>
                  </a:lnTo>
                  <a:cubicBezTo>
                    <a:pt x="0" y="5287"/>
                    <a:pt x="67" y="5341"/>
                    <a:pt x="128" y="5341"/>
                  </a:cubicBezTo>
                  <a:cubicBezTo>
                    <a:pt x="141" y="5341"/>
                    <a:pt x="155" y="5338"/>
                    <a:pt x="167" y="5332"/>
                  </a:cubicBezTo>
                  <a:lnTo>
                    <a:pt x="7972" y="829"/>
                  </a:lnTo>
                  <a:cubicBezTo>
                    <a:pt x="8073" y="762"/>
                    <a:pt x="8139" y="662"/>
                    <a:pt x="8139" y="562"/>
                  </a:cubicBezTo>
                  <a:lnTo>
                    <a:pt x="8139" y="95"/>
                  </a:lnTo>
                  <a:cubicBezTo>
                    <a:pt x="8139" y="48"/>
                    <a:pt x="8089" y="1"/>
                    <a:pt x="803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57"/>
            <p:cNvSpPr/>
            <p:nvPr/>
          </p:nvSpPr>
          <p:spPr>
            <a:xfrm>
              <a:off x="2943100" y="2081500"/>
              <a:ext cx="148475" cy="170975"/>
            </a:xfrm>
            <a:custGeom>
              <a:rect b="b" l="l" r="r" t="t"/>
              <a:pathLst>
                <a:path extrusionOk="0" h="6839" w="5939">
                  <a:moveTo>
                    <a:pt x="4444" y="0"/>
                  </a:moveTo>
                  <a:cubicBezTo>
                    <a:pt x="4009" y="0"/>
                    <a:pt x="3505" y="145"/>
                    <a:pt x="2970" y="451"/>
                  </a:cubicBezTo>
                  <a:cubicBezTo>
                    <a:pt x="1335" y="1385"/>
                    <a:pt x="1" y="3487"/>
                    <a:pt x="1" y="5121"/>
                  </a:cubicBezTo>
                  <a:cubicBezTo>
                    <a:pt x="1" y="6222"/>
                    <a:pt x="606" y="6839"/>
                    <a:pt x="1500" y="6839"/>
                  </a:cubicBezTo>
                  <a:cubicBezTo>
                    <a:pt x="1934" y="6839"/>
                    <a:pt x="2436" y="6694"/>
                    <a:pt x="2970" y="6389"/>
                  </a:cubicBezTo>
                  <a:cubicBezTo>
                    <a:pt x="4604" y="5422"/>
                    <a:pt x="5938" y="3320"/>
                    <a:pt x="5938" y="1686"/>
                  </a:cubicBezTo>
                  <a:cubicBezTo>
                    <a:pt x="5938" y="609"/>
                    <a:pt x="5335" y="0"/>
                    <a:pt x="444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57"/>
            <p:cNvSpPr/>
            <p:nvPr/>
          </p:nvSpPr>
          <p:spPr>
            <a:xfrm>
              <a:off x="2978125" y="2105500"/>
              <a:ext cx="85100" cy="114675"/>
            </a:xfrm>
            <a:custGeom>
              <a:rect b="b" l="l" r="r" t="t"/>
              <a:pathLst>
                <a:path extrusionOk="0" h="4587" w="3404">
                  <a:moveTo>
                    <a:pt x="2803" y="367"/>
                  </a:moveTo>
                  <a:cubicBezTo>
                    <a:pt x="2836" y="367"/>
                    <a:pt x="2869" y="375"/>
                    <a:pt x="2903" y="392"/>
                  </a:cubicBezTo>
                  <a:cubicBezTo>
                    <a:pt x="2970" y="425"/>
                    <a:pt x="3003" y="459"/>
                    <a:pt x="3036" y="526"/>
                  </a:cubicBezTo>
                  <a:cubicBezTo>
                    <a:pt x="3070" y="592"/>
                    <a:pt x="3103" y="692"/>
                    <a:pt x="3103" y="792"/>
                  </a:cubicBezTo>
                  <a:lnTo>
                    <a:pt x="3103" y="1493"/>
                  </a:lnTo>
                  <a:lnTo>
                    <a:pt x="3103" y="2193"/>
                  </a:lnTo>
                  <a:cubicBezTo>
                    <a:pt x="3070" y="2293"/>
                    <a:pt x="3070" y="2427"/>
                    <a:pt x="3036" y="2527"/>
                  </a:cubicBezTo>
                  <a:cubicBezTo>
                    <a:pt x="3003" y="2627"/>
                    <a:pt x="2970" y="2727"/>
                    <a:pt x="2903" y="2794"/>
                  </a:cubicBezTo>
                  <a:cubicBezTo>
                    <a:pt x="2836" y="2894"/>
                    <a:pt x="2769" y="2961"/>
                    <a:pt x="2703" y="3061"/>
                  </a:cubicBezTo>
                  <a:cubicBezTo>
                    <a:pt x="2603" y="3127"/>
                    <a:pt x="2503" y="3227"/>
                    <a:pt x="2402" y="3294"/>
                  </a:cubicBezTo>
                  <a:cubicBezTo>
                    <a:pt x="2202" y="3394"/>
                    <a:pt x="2169" y="3428"/>
                    <a:pt x="1702" y="3694"/>
                  </a:cubicBezTo>
                  <a:cubicBezTo>
                    <a:pt x="1235" y="3995"/>
                    <a:pt x="1168" y="3995"/>
                    <a:pt x="1001" y="4095"/>
                  </a:cubicBezTo>
                  <a:cubicBezTo>
                    <a:pt x="901" y="4161"/>
                    <a:pt x="801" y="4195"/>
                    <a:pt x="701" y="4228"/>
                  </a:cubicBezTo>
                  <a:lnTo>
                    <a:pt x="501" y="4228"/>
                  </a:lnTo>
                  <a:cubicBezTo>
                    <a:pt x="434" y="4195"/>
                    <a:pt x="368" y="4161"/>
                    <a:pt x="368" y="4095"/>
                  </a:cubicBezTo>
                  <a:cubicBezTo>
                    <a:pt x="334" y="3995"/>
                    <a:pt x="301" y="3895"/>
                    <a:pt x="301" y="3828"/>
                  </a:cubicBezTo>
                  <a:lnTo>
                    <a:pt x="301" y="3127"/>
                  </a:lnTo>
                  <a:lnTo>
                    <a:pt x="301" y="2427"/>
                  </a:lnTo>
                  <a:cubicBezTo>
                    <a:pt x="301" y="2293"/>
                    <a:pt x="334" y="2193"/>
                    <a:pt x="368" y="2093"/>
                  </a:cubicBezTo>
                  <a:cubicBezTo>
                    <a:pt x="401" y="1993"/>
                    <a:pt x="434" y="1893"/>
                    <a:pt x="501" y="1793"/>
                  </a:cubicBezTo>
                  <a:cubicBezTo>
                    <a:pt x="534" y="1726"/>
                    <a:pt x="601" y="1626"/>
                    <a:pt x="701" y="1560"/>
                  </a:cubicBezTo>
                  <a:cubicBezTo>
                    <a:pt x="768" y="1460"/>
                    <a:pt x="901" y="1393"/>
                    <a:pt x="1001" y="1326"/>
                  </a:cubicBezTo>
                  <a:cubicBezTo>
                    <a:pt x="1168" y="1193"/>
                    <a:pt x="1235" y="1159"/>
                    <a:pt x="1702" y="892"/>
                  </a:cubicBezTo>
                  <a:lnTo>
                    <a:pt x="1702" y="926"/>
                  </a:lnTo>
                  <a:cubicBezTo>
                    <a:pt x="2169" y="659"/>
                    <a:pt x="2202" y="626"/>
                    <a:pt x="2402" y="526"/>
                  </a:cubicBezTo>
                  <a:cubicBezTo>
                    <a:pt x="2469" y="459"/>
                    <a:pt x="2603" y="425"/>
                    <a:pt x="2703" y="392"/>
                  </a:cubicBezTo>
                  <a:cubicBezTo>
                    <a:pt x="2736" y="375"/>
                    <a:pt x="2769" y="367"/>
                    <a:pt x="2803" y="367"/>
                  </a:cubicBezTo>
                  <a:close/>
                  <a:moveTo>
                    <a:pt x="2970" y="0"/>
                  </a:moveTo>
                  <a:cubicBezTo>
                    <a:pt x="2911" y="0"/>
                    <a:pt x="2853" y="8"/>
                    <a:pt x="2803" y="25"/>
                  </a:cubicBezTo>
                  <a:cubicBezTo>
                    <a:pt x="2669" y="59"/>
                    <a:pt x="2536" y="125"/>
                    <a:pt x="2402" y="192"/>
                  </a:cubicBezTo>
                  <a:cubicBezTo>
                    <a:pt x="2202" y="292"/>
                    <a:pt x="2169" y="325"/>
                    <a:pt x="1702" y="626"/>
                  </a:cubicBezTo>
                  <a:lnTo>
                    <a:pt x="1702" y="592"/>
                  </a:lnTo>
                  <a:cubicBezTo>
                    <a:pt x="1235" y="859"/>
                    <a:pt x="1168" y="892"/>
                    <a:pt x="1001" y="1026"/>
                  </a:cubicBezTo>
                  <a:cubicBezTo>
                    <a:pt x="835" y="1093"/>
                    <a:pt x="701" y="1226"/>
                    <a:pt x="568" y="1326"/>
                  </a:cubicBezTo>
                  <a:cubicBezTo>
                    <a:pt x="468" y="1460"/>
                    <a:pt x="368" y="1560"/>
                    <a:pt x="268" y="1693"/>
                  </a:cubicBezTo>
                  <a:cubicBezTo>
                    <a:pt x="201" y="1826"/>
                    <a:pt x="134" y="1960"/>
                    <a:pt x="67" y="2127"/>
                  </a:cubicBezTo>
                  <a:cubicBezTo>
                    <a:pt x="34" y="2260"/>
                    <a:pt x="1" y="2427"/>
                    <a:pt x="1" y="2594"/>
                  </a:cubicBezTo>
                  <a:lnTo>
                    <a:pt x="1" y="3294"/>
                  </a:lnTo>
                  <a:lnTo>
                    <a:pt x="1" y="3995"/>
                  </a:lnTo>
                  <a:cubicBezTo>
                    <a:pt x="1" y="4128"/>
                    <a:pt x="34" y="4262"/>
                    <a:pt x="67" y="4362"/>
                  </a:cubicBezTo>
                  <a:cubicBezTo>
                    <a:pt x="101" y="4462"/>
                    <a:pt x="168" y="4528"/>
                    <a:pt x="268" y="4562"/>
                  </a:cubicBezTo>
                  <a:cubicBezTo>
                    <a:pt x="318" y="4578"/>
                    <a:pt x="368" y="4587"/>
                    <a:pt x="418" y="4587"/>
                  </a:cubicBezTo>
                  <a:cubicBezTo>
                    <a:pt x="468" y="4587"/>
                    <a:pt x="518" y="4578"/>
                    <a:pt x="568" y="4562"/>
                  </a:cubicBezTo>
                  <a:cubicBezTo>
                    <a:pt x="735" y="4528"/>
                    <a:pt x="868" y="4495"/>
                    <a:pt x="1001" y="4428"/>
                  </a:cubicBezTo>
                  <a:cubicBezTo>
                    <a:pt x="1168" y="4328"/>
                    <a:pt x="1235" y="4295"/>
                    <a:pt x="1702" y="3995"/>
                  </a:cubicBezTo>
                  <a:cubicBezTo>
                    <a:pt x="2169" y="3694"/>
                    <a:pt x="2202" y="3694"/>
                    <a:pt x="2402" y="3594"/>
                  </a:cubicBezTo>
                  <a:cubicBezTo>
                    <a:pt x="2536" y="3494"/>
                    <a:pt x="2703" y="3394"/>
                    <a:pt x="2803" y="3261"/>
                  </a:cubicBezTo>
                  <a:cubicBezTo>
                    <a:pt x="2936" y="3161"/>
                    <a:pt x="3036" y="3027"/>
                    <a:pt x="3136" y="2894"/>
                  </a:cubicBezTo>
                  <a:cubicBezTo>
                    <a:pt x="3203" y="2760"/>
                    <a:pt x="3270" y="2627"/>
                    <a:pt x="3303" y="2460"/>
                  </a:cubicBezTo>
                  <a:cubicBezTo>
                    <a:pt x="3370" y="2327"/>
                    <a:pt x="3403" y="2160"/>
                    <a:pt x="3403" y="1993"/>
                  </a:cubicBezTo>
                  <a:lnTo>
                    <a:pt x="3403" y="1293"/>
                  </a:lnTo>
                  <a:lnTo>
                    <a:pt x="3403" y="592"/>
                  </a:lnTo>
                  <a:cubicBezTo>
                    <a:pt x="3403" y="459"/>
                    <a:pt x="3370" y="359"/>
                    <a:pt x="3303" y="225"/>
                  </a:cubicBezTo>
                  <a:cubicBezTo>
                    <a:pt x="3270" y="159"/>
                    <a:pt x="3203" y="59"/>
                    <a:pt x="3136" y="25"/>
                  </a:cubicBezTo>
                  <a:cubicBezTo>
                    <a:pt x="3086" y="8"/>
                    <a:pt x="3028" y="0"/>
                    <a:pt x="29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57"/>
            <p:cNvSpPr/>
            <p:nvPr/>
          </p:nvSpPr>
          <p:spPr>
            <a:xfrm>
              <a:off x="2998150" y="2137950"/>
              <a:ext cx="44225" cy="50600"/>
            </a:xfrm>
            <a:custGeom>
              <a:rect b="b" l="l" r="r" t="t"/>
              <a:pathLst>
                <a:path extrusionOk="0" h="2024" w="1769">
                  <a:moveTo>
                    <a:pt x="1170" y="349"/>
                  </a:moveTo>
                  <a:cubicBezTo>
                    <a:pt x="1344" y="349"/>
                    <a:pt x="1468" y="468"/>
                    <a:pt x="1468" y="695"/>
                  </a:cubicBezTo>
                  <a:cubicBezTo>
                    <a:pt x="1435" y="1062"/>
                    <a:pt x="1201" y="1396"/>
                    <a:pt x="901" y="1596"/>
                  </a:cubicBezTo>
                  <a:cubicBezTo>
                    <a:pt x="795" y="1649"/>
                    <a:pt x="698" y="1675"/>
                    <a:pt x="617" y="1675"/>
                  </a:cubicBezTo>
                  <a:cubicBezTo>
                    <a:pt x="442" y="1675"/>
                    <a:pt x="334" y="1556"/>
                    <a:pt x="334" y="1329"/>
                  </a:cubicBezTo>
                  <a:cubicBezTo>
                    <a:pt x="367" y="962"/>
                    <a:pt x="567" y="629"/>
                    <a:pt x="901" y="428"/>
                  </a:cubicBezTo>
                  <a:cubicBezTo>
                    <a:pt x="997" y="375"/>
                    <a:pt x="1089" y="349"/>
                    <a:pt x="1170" y="349"/>
                  </a:cubicBezTo>
                  <a:close/>
                  <a:moveTo>
                    <a:pt x="1322" y="1"/>
                  </a:moveTo>
                  <a:cubicBezTo>
                    <a:pt x="1196" y="1"/>
                    <a:pt x="1052" y="42"/>
                    <a:pt x="901" y="128"/>
                  </a:cubicBezTo>
                  <a:cubicBezTo>
                    <a:pt x="401" y="428"/>
                    <a:pt x="67" y="962"/>
                    <a:pt x="0" y="1529"/>
                  </a:cubicBezTo>
                  <a:cubicBezTo>
                    <a:pt x="0" y="1845"/>
                    <a:pt x="183" y="2023"/>
                    <a:pt x="457" y="2023"/>
                  </a:cubicBezTo>
                  <a:cubicBezTo>
                    <a:pt x="587" y="2023"/>
                    <a:pt x="739" y="1983"/>
                    <a:pt x="901" y="1896"/>
                  </a:cubicBezTo>
                  <a:cubicBezTo>
                    <a:pt x="1401" y="1596"/>
                    <a:pt x="1702" y="1096"/>
                    <a:pt x="1768" y="495"/>
                  </a:cubicBezTo>
                  <a:cubicBezTo>
                    <a:pt x="1768" y="179"/>
                    <a:pt x="1585" y="1"/>
                    <a:pt x="13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57"/>
            <p:cNvSpPr/>
            <p:nvPr/>
          </p:nvSpPr>
          <p:spPr>
            <a:xfrm>
              <a:off x="3038175" y="2121125"/>
              <a:ext cx="10025" cy="12375"/>
            </a:xfrm>
            <a:custGeom>
              <a:rect b="b" l="l" r="r" t="t"/>
              <a:pathLst>
                <a:path extrusionOk="0" h="495" w="401">
                  <a:moveTo>
                    <a:pt x="312" y="1"/>
                  </a:moveTo>
                  <a:cubicBezTo>
                    <a:pt x="282" y="1"/>
                    <a:pt x="245" y="12"/>
                    <a:pt x="201" y="34"/>
                  </a:cubicBezTo>
                  <a:cubicBezTo>
                    <a:pt x="101" y="101"/>
                    <a:pt x="0" y="234"/>
                    <a:pt x="0" y="368"/>
                  </a:cubicBezTo>
                  <a:cubicBezTo>
                    <a:pt x="0" y="440"/>
                    <a:pt x="52" y="494"/>
                    <a:pt x="119" y="494"/>
                  </a:cubicBezTo>
                  <a:cubicBezTo>
                    <a:pt x="145" y="494"/>
                    <a:pt x="173" y="486"/>
                    <a:pt x="201" y="468"/>
                  </a:cubicBezTo>
                  <a:cubicBezTo>
                    <a:pt x="334" y="368"/>
                    <a:pt x="401" y="267"/>
                    <a:pt x="401" y="134"/>
                  </a:cubicBezTo>
                  <a:cubicBezTo>
                    <a:pt x="401" y="45"/>
                    <a:pt x="371" y="1"/>
                    <a:pt x="3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57"/>
            <p:cNvSpPr/>
            <p:nvPr/>
          </p:nvSpPr>
          <p:spPr>
            <a:xfrm>
              <a:off x="2683750" y="2189500"/>
              <a:ext cx="99275" cy="181825"/>
            </a:xfrm>
            <a:custGeom>
              <a:rect b="b" l="l" r="r" t="t"/>
              <a:pathLst>
                <a:path extrusionOk="0" h="7273" w="3971">
                  <a:moveTo>
                    <a:pt x="2636" y="1"/>
                  </a:moveTo>
                  <a:cubicBezTo>
                    <a:pt x="301" y="334"/>
                    <a:pt x="1" y="2970"/>
                    <a:pt x="1" y="2970"/>
                  </a:cubicBezTo>
                  <a:lnTo>
                    <a:pt x="1" y="7006"/>
                  </a:lnTo>
                  <a:cubicBezTo>
                    <a:pt x="579" y="7184"/>
                    <a:pt x="1172" y="7273"/>
                    <a:pt x="1770" y="7273"/>
                  </a:cubicBezTo>
                  <a:cubicBezTo>
                    <a:pt x="2069" y="7273"/>
                    <a:pt x="2369" y="7251"/>
                    <a:pt x="2669" y="7206"/>
                  </a:cubicBezTo>
                  <a:cubicBezTo>
                    <a:pt x="3070" y="5872"/>
                    <a:pt x="3370" y="4537"/>
                    <a:pt x="3603" y="3170"/>
                  </a:cubicBezTo>
                  <a:cubicBezTo>
                    <a:pt x="3970" y="668"/>
                    <a:pt x="2636" y="1"/>
                    <a:pt x="2636"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57"/>
            <p:cNvSpPr/>
            <p:nvPr/>
          </p:nvSpPr>
          <p:spPr>
            <a:xfrm>
              <a:off x="3248325" y="891925"/>
              <a:ext cx="1584500" cy="1476450"/>
            </a:xfrm>
            <a:custGeom>
              <a:rect b="b" l="l" r="r" t="t"/>
              <a:pathLst>
                <a:path extrusionOk="0" h="59058" w="63380">
                  <a:moveTo>
                    <a:pt x="62507" y="0"/>
                  </a:moveTo>
                  <a:cubicBezTo>
                    <a:pt x="62353" y="0"/>
                    <a:pt x="62195" y="42"/>
                    <a:pt x="62045" y="133"/>
                  </a:cubicBezTo>
                  <a:lnTo>
                    <a:pt x="1335" y="35092"/>
                  </a:lnTo>
                  <a:cubicBezTo>
                    <a:pt x="501" y="35559"/>
                    <a:pt x="0" y="36393"/>
                    <a:pt x="0" y="37327"/>
                  </a:cubicBezTo>
                  <a:lnTo>
                    <a:pt x="0" y="58175"/>
                  </a:lnTo>
                  <a:cubicBezTo>
                    <a:pt x="0" y="58684"/>
                    <a:pt x="447" y="59057"/>
                    <a:pt x="911" y="59057"/>
                  </a:cubicBezTo>
                  <a:cubicBezTo>
                    <a:pt x="1055" y="59057"/>
                    <a:pt x="1200" y="59021"/>
                    <a:pt x="1335" y="58942"/>
                  </a:cubicBezTo>
                  <a:lnTo>
                    <a:pt x="62078" y="23984"/>
                  </a:lnTo>
                  <a:cubicBezTo>
                    <a:pt x="62879" y="23517"/>
                    <a:pt x="63379" y="22650"/>
                    <a:pt x="63379" y="21716"/>
                  </a:cubicBezTo>
                  <a:lnTo>
                    <a:pt x="63379" y="901"/>
                  </a:lnTo>
                  <a:cubicBezTo>
                    <a:pt x="63379" y="375"/>
                    <a:pt x="62966" y="0"/>
                    <a:pt x="6250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57"/>
            <p:cNvSpPr/>
            <p:nvPr/>
          </p:nvSpPr>
          <p:spPr>
            <a:xfrm>
              <a:off x="3248325" y="891925"/>
              <a:ext cx="1584500" cy="1476450"/>
            </a:xfrm>
            <a:custGeom>
              <a:rect b="b" l="l" r="r" t="t"/>
              <a:pathLst>
                <a:path extrusionOk="0" h="59058" w="63380">
                  <a:moveTo>
                    <a:pt x="62507" y="0"/>
                  </a:moveTo>
                  <a:cubicBezTo>
                    <a:pt x="62353" y="0"/>
                    <a:pt x="62195" y="42"/>
                    <a:pt x="62045" y="133"/>
                  </a:cubicBezTo>
                  <a:lnTo>
                    <a:pt x="1335" y="35092"/>
                  </a:lnTo>
                  <a:cubicBezTo>
                    <a:pt x="501" y="35559"/>
                    <a:pt x="0" y="36393"/>
                    <a:pt x="0" y="37327"/>
                  </a:cubicBezTo>
                  <a:lnTo>
                    <a:pt x="0" y="58175"/>
                  </a:lnTo>
                  <a:cubicBezTo>
                    <a:pt x="0" y="58684"/>
                    <a:pt x="447" y="59057"/>
                    <a:pt x="911" y="59057"/>
                  </a:cubicBezTo>
                  <a:cubicBezTo>
                    <a:pt x="1055" y="59057"/>
                    <a:pt x="1200" y="59021"/>
                    <a:pt x="1335" y="58942"/>
                  </a:cubicBezTo>
                  <a:lnTo>
                    <a:pt x="62078" y="23984"/>
                  </a:lnTo>
                  <a:cubicBezTo>
                    <a:pt x="62879" y="23517"/>
                    <a:pt x="63379" y="22650"/>
                    <a:pt x="63379" y="21716"/>
                  </a:cubicBezTo>
                  <a:lnTo>
                    <a:pt x="63379" y="901"/>
                  </a:lnTo>
                  <a:cubicBezTo>
                    <a:pt x="63379" y="375"/>
                    <a:pt x="62966" y="0"/>
                    <a:pt x="625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7"/>
            <p:cNvSpPr/>
            <p:nvPr/>
          </p:nvSpPr>
          <p:spPr>
            <a:xfrm>
              <a:off x="3308375" y="1535025"/>
              <a:ext cx="517875" cy="735250"/>
            </a:xfrm>
            <a:custGeom>
              <a:rect b="b" l="l" r="r" t="t"/>
              <a:pathLst>
                <a:path extrusionOk="0" h="29410" w="20715">
                  <a:moveTo>
                    <a:pt x="20014" y="1"/>
                  </a:moveTo>
                  <a:cubicBezTo>
                    <a:pt x="19900" y="1"/>
                    <a:pt x="19786" y="30"/>
                    <a:pt x="19681" y="95"/>
                  </a:cubicBezTo>
                  <a:lnTo>
                    <a:pt x="1001" y="10836"/>
                  </a:lnTo>
                  <a:cubicBezTo>
                    <a:pt x="367" y="11202"/>
                    <a:pt x="0" y="11870"/>
                    <a:pt x="0" y="12603"/>
                  </a:cubicBezTo>
                  <a:lnTo>
                    <a:pt x="0" y="28715"/>
                  </a:lnTo>
                  <a:cubicBezTo>
                    <a:pt x="0" y="29120"/>
                    <a:pt x="326" y="29409"/>
                    <a:pt x="688" y="29409"/>
                  </a:cubicBezTo>
                  <a:cubicBezTo>
                    <a:pt x="803" y="29409"/>
                    <a:pt x="921" y="29380"/>
                    <a:pt x="1034" y="29315"/>
                  </a:cubicBezTo>
                  <a:lnTo>
                    <a:pt x="19681" y="18574"/>
                  </a:lnTo>
                  <a:cubicBezTo>
                    <a:pt x="20315" y="18208"/>
                    <a:pt x="20715" y="17540"/>
                    <a:pt x="20715" y="16840"/>
                  </a:cubicBezTo>
                  <a:lnTo>
                    <a:pt x="20715" y="695"/>
                  </a:lnTo>
                  <a:cubicBezTo>
                    <a:pt x="20715" y="290"/>
                    <a:pt x="20370" y="1"/>
                    <a:pt x="200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7"/>
            <p:cNvSpPr/>
            <p:nvPr/>
          </p:nvSpPr>
          <p:spPr>
            <a:xfrm>
              <a:off x="3556050" y="1818375"/>
              <a:ext cx="270200" cy="321950"/>
            </a:xfrm>
            <a:custGeom>
              <a:rect b="b" l="l" r="r" t="t"/>
              <a:pathLst>
                <a:path extrusionOk="0" h="12878" w="10808">
                  <a:moveTo>
                    <a:pt x="7067" y="0"/>
                  </a:moveTo>
                  <a:cubicBezTo>
                    <a:pt x="6588" y="0"/>
                    <a:pt x="5938" y="476"/>
                    <a:pt x="5604" y="1169"/>
                  </a:cubicBezTo>
                  <a:lnTo>
                    <a:pt x="3269" y="6073"/>
                  </a:lnTo>
                  <a:lnTo>
                    <a:pt x="0" y="12878"/>
                  </a:lnTo>
                  <a:lnTo>
                    <a:pt x="6538" y="9108"/>
                  </a:lnTo>
                  <a:lnTo>
                    <a:pt x="9774" y="7240"/>
                  </a:lnTo>
                  <a:cubicBezTo>
                    <a:pt x="10408" y="6874"/>
                    <a:pt x="10808" y="6206"/>
                    <a:pt x="10808" y="5506"/>
                  </a:cubicBezTo>
                  <a:lnTo>
                    <a:pt x="10808" y="3271"/>
                  </a:lnTo>
                  <a:lnTo>
                    <a:pt x="7439" y="135"/>
                  </a:lnTo>
                  <a:cubicBezTo>
                    <a:pt x="7339" y="43"/>
                    <a:pt x="7211" y="0"/>
                    <a:pt x="7067"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57"/>
            <p:cNvSpPr/>
            <p:nvPr/>
          </p:nvSpPr>
          <p:spPr>
            <a:xfrm>
              <a:off x="3308375" y="1851825"/>
              <a:ext cx="411150" cy="418450"/>
            </a:xfrm>
            <a:custGeom>
              <a:rect b="b" l="l" r="r" t="t"/>
              <a:pathLst>
                <a:path extrusionOk="0" h="16738" w="16446">
                  <a:moveTo>
                    <a:pt x="7880" y="1"/>
                  </a:moveTo>
                  <a:cubicBezTo>
                    <a:pt x="7400" y="1"/>
                    <a:pt x="6749" y="493"/>
                    <a:pt x="6438" y="1166"/>
                  </a:cubicBezTo>
                  <a:lnTo>
                    <a:pt x="0" y="14609"/>
                  </a:lnTo>
                  <a:lnTo>
                    <a:pt x="0" y="16043"/>
                  </a:lnTo>
                  <a:cubicBezTo>
                    <a:pt x="0" y="16448"/>
                    <a:pt x="326" y="16737"/>
                    <a:pt x="688" y="16737"/>
                  </a:cubicBezTo>
                  <a:cubicBezTo>
                    <a:pt x="803" y="16737"/>
                    <a:pt x="921" y="16708"/>
                    <a:pt x="1034" y="16643"/>
                  </a:cubicBezTo>
                  <a:lnTo>
                    <a:pt x="9907" y="11540"/>
                  </a:lnTo>
                  <a:lnTo>
                    <a:pt x="16445" y="7770"/>
                  </a:lnTo>
                  <a:lnTo>
                    <a:pt x="13176" y="4735"/>
                  </a:lnTo>
                  <a:lnTo>
                    <a:pt x="8239" y="132"/>
                  </a:lnTo>
                  <a:cubicBezTo>
                    <a:pt x="8142" y="42"/>
                    <a:pt x="8018" y="1"/>
                    <a:pt x="788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57"/>
            <p:cNvSpPr/>
            <p:nvPr/>
          </p:nvSpPr>
          <p:spPr>
            <a:xfrm>
              <a:off x="3659450" y="1654025"/>
              <a:ext cx="119275" cy="137175"/>
            </a:xfrm>
            <a:custGeom>
              <a:rect b="b" l="l" r="r" t="t"/>
              <a:pathLst>
                <a:path extrusionOk="0" h="5487" w="4771">
                  <a:moveTo>
                    <a:pt x="3568" y="1"/>
                  </a:moveTo>
                  <a:cubicBezTo>
                    <a:pt x="3216" y="1"/>
                    <a:pt x="2807" y="120"/>
                    <a:pt x="2369" y="371"/>
                  </a:cubicBezTo>
                  <a:cubicBezTo>
                    <a:pt x="1068" y="1105"/>
                    <a:pt x="1" y="2773"/>
                    <a:pt x="1" y="4107"/>
                  </a:cubicBezTo>
                  <a:cubicBezTo>
                    <a:pt x="1" y="4997"/>
                    <a:pt x="475" y="5486"/>
                    <a:pt x="1177" y="5486"/>
                  </a:cubicBezTo>
                  <a:cubicBezTo>
                    <a:pt x="1528" y="5486"/>
                    <a:pt x="1935" y="5364"/>
                    <a:pt x="2369" y="5108"/>
                  </a:cubicBezTo>
                  <a:cubicBezTo>
                    <a:pt x="3703" y="4374"/>
                    <a:pt x="4771" y="2706"/>
                    <a:pt x="4771" y="1372"/>
                  </a:cubicBezTo>
                  <a:cubicBezTo>
                    <a:pt x="4771" y="498"/>
                    <a:pt x="4289" y="1"/>
                    <a:pt x="35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7"/>
            <p:cNvSpPr/>
            <p:nvPr/>
          </p:nvSpPr>
          <p:spPr>
            <a:xfrm>
              <a:off x="3868775" y="1202450"/>
              <a:ext cx="899825" cy="538950"/>
            </a:xfrm>
            <a:custGeom>
              <a:rect b="b" l="l" r="r" t="t"/>
              <a:pathLst>
                <a:path extrusionOk="0" h="21558" w="35993">
                  <a:moveTo>
                    <a:pt x="35764" y="0"/>
                  </a:moveTo>
                  <a:cubicBezTo>
                    <a:pt x="35730" y="0"/>
                    <a:pt x="35695" y="7"/>
                    <a:pt x="35659" y="21"/>
                  </a:cubicBezTo>
                  <a:lnTo>
                    <a:pt x="300" y="20369"/>
                  </a:lnTo>
                  <a:cubicBezTo>
                    <a:pt x="100" y="20469"/>
                    <a:pt x="0" y="20703"/>
                    <a:pt x="0" y="20936"/>
                  </a:cubicBezTo>
                  <a:lnTo>
                    <a:pt x="0" y="21337"/>
                  </a:lnTo>
                  <a:cubicBezTo>
                    <a:pt x="0" y="21468"/>
                    <a:pt x="103" y="21558"/>
                    <a:pt x="228" y="21558"/>
                  </a:cubicBezTo>
                  <a:cubicBezTo>
                    <a:pt x="262" y="21558"/>
                    <a:pt x="298" y="21551"/>
                    <a:pt x="334" y="21537"/>
                  </a:cubicBezTo>
                  <a:lnTo>
                    <a:pt x="35692" y="1189"/>
                  </a:lnTo>
                  <a:cubicBezTo>
                    <a:pt x="35892" y="1089"/>
                    <a:pt x="35993" y="855"/>
                    <a:pt x="35993" y="655"/>
                  </a:cubicBezTo>
                  <a:lnTo>
                    <a:pt x="35993" y="221"/>
                  </a:lnTo>
                  <a:cubicBezTo>
                    <a:pt x="35993" y="90"/>
                    <a:pt x="35889" y="0"/>
                    <a:pt x="357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57"/>
            <p:cNvSpPr/>
            <p:nvPr/>
          </p:nvSpPr>
          <p:spPr>
            <a:xfrm>
              <a:off x="3868775" y="1275000"/>
              <a:ext cx="899825" cy="538950"/>
            </a:xfrm>
            <a:custGeom>
              <a:rect b="b" l="l" r="r" t="t"/>
              <a:pathLst>
                <a:path extrusionOk="0" h="21558" w="35993">
                  <a:moveTo>
                    <a:pt x="35764" y="0"/>
                  </a:moveTo>
                  <a:cubicBezTo>
                    <a:pt x="35730" y="0"/>
                    <a:pt x="35695" y="7"/>
                    <a:pt x="35659" y="21"/>
                  </a:cubicBezTo>
                  <a:lnTo>
                    <a:pt x="300" y="20369"/>
                  </a:lnTo>
                  <a:cubicBezTo>
                    <a:pt x="100" y="20469"/>
                    <a:pt x="0" y="20703"/>
                    <a:pt x="0" y="20936"/>
                  </a:cubicBezTo>
                  <a:lnTo>
                    <a:pt x="0" y="21337"/>
                  </a:lnTo>
                  <a:cubicBezTo>
                    <a:pt x="0" y="21468"/>
                    <a:pt x="103" y="21558"/>
                    <a:pt x="228" y="21558"/>
                  </a:cubicBezTo>
                  <a:cubicBezTo>
                    <a:pt x="262" y="21558"/>
                    <a:pt x="298" y="21551"/>
                    <a:pt x="334" y="21537"/>
                  </a:cubicBezTo>
                  <a:lnTo>
                    <a:pt x="35692" y="1189"/>
                  </a:lnTo>
                  <a:cubicBezTo>
                    <a:pt x="35892" y="1089"/>
                    <a:pt x="35993" y="855"/>
                    <a:pt x="35993" y="655"/>
                  </a:cubicBezTo>
                  <a:lnTo>
                    <a:pt x="35993" y="222"/>
                  </a:lnTo>
                  <a:cubicBezTo>
                    <a:pt x="35993" y="90"/>
                    <a:pt x="35889" y="0"/>
                    <a:pt x="357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57"/>
            <p:cNvSpPr/>
            <p:nvPr/>
          </p:nvSpPr>
          <p:spPr>
            <a:xfrm>
              <a:off x="3868775" y="1057350"/>
              <a:ext cx="899825" cy="538600"/>
            </a:xfrm>
            <a:custGeom>
              <a:rect b="b" l="l" r="r" t="t"/>
              <a:pathLst>
                <a:path extrusionOk="0" h="21544" w="35993">
                  <a:moveTo>
                    <a:pt x="35764" y="0"/>
                  </a:moveTo>
                  <a:cubicBezTo>
                    <a:pt x="35730" y="0"/>
                    <a:pt x="35695" y="7"/>
                    <a:pt x="35659" y="21"/>
                  </a:cubicBezTo>
                  <a:lnTo>
                    <a:pt x="300" y="20369"/>
                  </a:lnTo>
                  <a:cubicBezTo>
                    <a:pt x="100" y="20469"/>
                    <a:pt x="0" y="20669"/>
                    <a:pt x="0" y="20903"/>
                  </a:cubicBezTo>
                  <a:lnTo>
                    <a:pt x="0" y="21336"/>
                  </a:lnTo>
                  <a:cubicBezTo>
                    <a:pt x="0" y="21457"/>
                    <a:pt x="88" y="21543"/>
                    <a:pt x="200" y="21543"/>
                  </a:cubicBezTo>
                  <a:cubicBezTo>
                    <a:pt x="242" y="21543"/>
                    <a:pt x="288" y="21531"/>
                    <a:pt x="334" y="21503"/>
                  </a:cubicBezTo>
                  <a:lnTo>
                    <a:pt x="35692" y="1189"/>
                  </a:lnTo>
                  <a:cubicBezTo>
                    <a:pt x="35892" y="1055"/>
                    <a:pt x="35993" y="855"/>
                    <a:pt x="35993" y="622"/>
                  </a:cubicBezTo>
                  <a:lnTo>
                    <a:pt x="35993" y="221"/>
                  </a:lnTo>
                  <a:cubicBezTo>
                    <a:pt x="35993" y="90"/>
                    <a:pt x="35889" y="0"/>
                    <a:pt x="357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7"/>
            <p:cNvSpPr/>
            <p:nvPr/>
          </p:nvSpPr>
          <p:spPr>
            <a:xfrm>
              <a:off x="3868775" y="1129900"/>
              <a:ext cx="899825" cy="538950"/>
            </a:xfrm>
            <a:custGeom>
              <a:rect b="b" l="l" r="r" t="t"/>
              <a:pathLst>
                <a:path extrusionOk="0" h="21558" w="35993">
                  <a:moveTo>
                    <a:pt x="35764" y="0"/>
                  </a:moveTo>
                  <a:cubicBezTo>
                    <a:pt x="35730" y="0"/>
                    <a:pt x="35695" y="7"/>
                    <a:pt x="35659" y="21"/>
                  </a:cubicBezTo>
                  <a:lnTo>
                    <a:pt x="300" y="20369"/>
                  </a:lnTo>
                  <a:cubicBezTo>
                    <a:pt x="100" y="20469"/>
                    <a:pt x="0" y="20669"/>
                    <a:pt x="0" y="20903"/>
                  </a:cubicBezTo>
                  <a:lnTo>
                    <a:pt x="0" y="21336"/>
                  </a:lnTo>
                  <a:cubicBezTo>
                    <a:pt x="0" y="21468"/>
                    <a:pt x="103" y="21558"/>
                    <a:pt x="228" y="21558"/>
                  </a:cubicBezTo>
                  <a:cubicBezTo>
                    <a:pt x="262" y="21558"/>
                    <a:pt x="298" y="21551"/>
                    <a:pt x="334" y="21537"/>
                  </a:cubicBezTo>
                  <a:lnTo>
                    <a:pt x="35692" y="1189"/>
                  </a:lnTo>
                  <a:cubicBezTo>
                    <a:pt x="35892" y="1089"/>
                    <a:pt x="35993" y="855"/>
                    <a:pt x="35993" y="622"/>
                  </a:cubicBezTo>
                  <a:lnTo>
                    <a:pt x="35993" y="221"/>
                  </a:lnTo>
                  <a:cubicBezTo>
                    <a:pt x="35993" y="90"/>
                    <a:pt x="35889" y="0"/>
                    <a:pt x="357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7"/>
            <p:cNvSpPr/>
            <p:nvPr/>
          </p:nvSpPr>
          <p:spPr>
            <a:xfrm>
              <a:off x="3868775" y="1455950"/>
              <a:ext cx="713850" cy="431025"/>
            </a:xfrm>
            <a:custGeom>
              <a:rect b="b" l="l" r="r" t="t"/>
              <a:pathLst>
                <a:path extrusionOk="0" h="17241" w="28554">
                  <a:moveTo>
                    <a:pt x="28312" y="1"/>
                  </a:moveTo>
                  <a:cubicBezTo>
                    <a:pt x="28280" y="1"/>
                    <a:pt x="28249" y="8"/>
                    <a:pt x="28220" y="22"/>
                  </a:cubicBezTo>
                  <a:lnTo>
                    <a:pt x="300" y="16067"/>
                  </a:lnTo>
                  <a:cubicBezTo>
                    <a:pt x="100" y="16167"/>
                    <a:pt x="0" y="16367"/>
                    <a:pt x="0" y="16600"/>
                  </a:cubicBezTo>
                  <a:lnTo>
                    <a:pt x="0" y="17034"/>
                  </a:lnTo>
                  <a:cubicBezTo>
                    <a:pt x="0" y="17155"/>
                    <a:pt x="88" y="17241"/>
                    <a:pt x="200" y="17241"/>
                  </a:cubicBezTo>
                  <a:cubicBezTo>
                    <a:pt x="242" y="17241"/>
                    <a:pt x="288" y="17228"/>
                    <a:pt x="334" y="17201"/>
                  </a:cubicBezTo>
                  <a:lnTo>
                    <a:pt x="28220" y="1189"/>
                  </a:lnTo>
                  <a:cubicBezTo>
                    <a:pt x="28420" y="1089"/>
                    <a:pt x="28554" y="856"/>
                    <a:pt x="28554" y="622"/>
                  </a:cubicBezTo>
                  <a:lnTo>
                    <a:pt x="28554" y="222"/>
                  </a:lnTo>
                  <a:cubicBezTo>
                    <a:pt x="28554" y="91"/>
                    <a:pt x="28430" y="1"/>
                    <a:pt x="283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57"/>
            <p:cNvSpPr/>
            <p:nvPr/>
          </p:nvSpPr>
          <p:spPr>
            <a:xfrm>
              <a:off x="3248325" y="2111425"/>
              <a:ext cx="586275" cy="357650"/>
            </a:xfrm>
            <a:custGeom>
              <a:rect b="b" l="l" r="r" t="t"/>
              <a:pathLst>
                <a:path extrusionOk="0" h="14306" w="23451">
                  <a:moveTo>
                    <a:pt x="23205" y="1"/>
                  </a:moveTo>
                  <a:cubicBezTo>
                    <a:pt x="23176" y="1"/>
                    <a:pt x="23145" y="7"/>
                    <a:pt x="23117" y="22"/>
                  </a:cubicBezTo>
                  <a:lnTo>
                    <a:pt x="334" y="13131"/>
                  </a:lnTo>
                  <a:cubicBezTo>
                    <a:pt x="134" y="13264"/>
                    <a:pt x="0" y="13465"/>
                    <a:pt x="0" y="13698"/>
                  </a:cubicBezTo>
                  <a:lnTo>
                    <a:pt x="0" y="14098"/>
                  </a:lnTo>
                  <a:cubicBezTo>
                    <a:pt x="0" y="14219"/>
                    <a:pt x="106" y="14305"/>
                    <a:pt x="214" y="14305"/>
                  </a:cubicBezTo>
                  <a:cubicBezTo>
                    <a:pt x="256" y="14305"/>
                    <a:pt x="297" y="14293"/>
                    <a:pt x="334" y="14265"/>
                  </a:cubicBezTo>
                  <a:lnTo>
                    <a:pt x="23117" y="1189"/>
                  </a:lnTo>
                  <a:cubicBezTo>
                    <a:pt x="23317" y="1056"/>
                    <a:pt x="23451" y="856"/>
                    <a:pt x="23451" y="622"/>
                  </a:cubicBezTo>
                  <a:lnTo>
                    <a:pt x="23451" y="222"/>
                  </a:lnTo>
                  <a:cubicBezTo>
                    <a:pt x="23424" y="91"/>
                    <a:pt x="23316" y="1"/>
                    <a:pt x="2320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7"/>
            <p:cNvSpPr/>
            <p:nvPr/>
          </p:nvSpPr>
          <p:spPr>
            <a:xfrm>
              <a:off x="3248325" y="1361250"/>
              <a:ext cx="586275" cy="357975"/>
            </a:xfrm>
            <a:custGeom>
              <a:rect b="b" l="l" r="r" t="t"/>
              <a:pathLst>
                <a:path extrusionOk="0" h="14319" w="23451">
                  <a:moveTo>
                    <a:pt x="23237" y="1"/>
                  </a:moveTo>
                  <a:cubicBezTo>
                    <a:pt x="23195" y="1"/>
                    <a:pt x="23154" y="13"/>
                    <a:pt x="23117" y="41"/>
                  </a:cubicBezTo>
                  <a:lnTo>
                    <a:pt x="334" y="13117"/>
                  </a:lnTo>
                  <a:cubicBezTo>
                    <a:pt x="134" y="13250"/>
                    <a:pt x="0" y="13450"/>
                    <a:pt x="0" y="13684"/>
                  </a:cubicBezTo>
                  <a:lnTo>
                    <a:pt x="0" y="14084"/>
                  </a:lnTo>
                  <a:cubicBezTo>
                    <a:pt x="0" y="14211"/>
                    <a:pt x="116" y="14319"/>
                    <a:pt x="231" y="14319"/>
                  </a:cubicBezTo>
                  <a:cubicBezTo>
                    <a:pt x="267" y="14319"/>
                    <a:pt x="302" y="14308"/>
                    <a:pt x="334" y="14284"/>
                  </a:cubicBezTo>
                  <a:lnTo>
                    <a:pt x="23117" y="1175"/>
                  </a:lnTo>
                  <a:cubicBezTo>
                    <a:pt x="23317" y="1075"/>
                    <a:pt x="23451" y="841"/>
                    <a:pt x="23451" y="641"/>
                  </a:cubicBezTo>
                  <a:lnTo>
                    <a:pt x="23451" y="207"/>
                  </a:lnTo>
                  <a:cubicBezTo>
                    <a:pt x="23451" y="86"/>
                    <a:pt x="23345" y="1"/>
                    <a:pt x="2323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57"/>
            <p:cNvSpPr/>
            <p:nvPr/>
          </p:nvSpPr>
          <p:spPr>
            <a:xfrm>
              <a:off x="3248325" y="2312550"/>
              <a:ext cx="1584500" cy="1476450"/>
            </a:xfrm>
            <a:custGeom>
              <a:rect b="b" l="l" r="r" t="t"/>
              <a:pathLst>
                <a:path extrusionOk="0" h="59058" w="63380">
                  <a:moveTo>
                    <a:pt x="62482" y="1"/>
                  </a:moveTo>
                  <a:cubicBezTo>
                    <a:pt x="62337" y="1"/>
                    <a:pt x="62187" y="37"/>
                    <a:pt x="62045" y="116"/>
                  </a:cubicBezTo>
                  <a:lnTo>
                    <a:pt x="1335" y="35074"/>
                  </a:lnTo>
                  <a:cubicBezTo>
                    <a:pt x="501" y="35541"/>
                    <a:pt x="0" y="36408"/>
                    <a:pt x="0" y="37342"/>
                  </a:cubicBezTo>
                  <a:lnTo>
                    <a:pt x="0" y="58157"/>
                  </a:lnTo>
                  <a:cubicBezTo>
                    <a:pt x="0" y="58683"/>
                    <a:pt x="413" y="59058"/>
                    <a:pt x="873" y="59058"/>
                  </a:cubicBezTo>
                  <a:cubicBezTo>
                    <a:pt x="1026" y="59058"/>
                    <a:pt x="1185" y="59016"/>
                    <a:pt x="1335" y="58925"/>
                  </a:cubicBezTo>
                  <a:lnTo>
                    <a:pt x="62078" y="23966"/>
                  </a:lnTo>
                  <a:cubicBezTo>
                    <a:pt x="62879" y="23499"/>
                    <a:pt x="63379" y="22632"/>
                    <a:pt x="63379" y="21731"/>
                  </a:cubicBezTo>
                  <a:lnTo>
                    <a:pt x="63379" y="883"/>
                  </a:lnTo>
                  <a:cubicBezTo>
                    <a:pt x="63379" y="374"/>
                    <a:pt x="62952" y="1"/>
                    <a:pt x="6248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57"/>
            <p:cNvSpPr/>
            <p:nvPr/>
          </p:nvSpPr>
          <p:spPr>
            <a:xfrm>
              <a:off x="3248325" y="2312550"/>
              <a:ext cx="1584500" cy="1476450"/>
            </a:xfrm>
            <a:custGeom>
              <a:rect b="b" l="l" r="r" t="t"/>
              <a:pathLst>
                <a:path extrusionOk="0" h="59058" w="63380">
                  <a:moveTo>
                    <a:pt x="62482" y="1"/>
                  </a:moveTo>
                  <a:cubicBezTo>
                    <a:pt x="62337" y="1"/>
                    <a:pt x="62187" y="37"/>
                    <a:pt x="62045" y="116"/>
                  </a:cubicBezTo>
                  <a:lnTo>
                    <a:pt x="1335" y="35074"/>
                  </a:lnTo>
                  <a:cubicBezTo>
                    <a:pt x="501" y="35541"/>
                    <a:pt x="0" y="36408"/>
                    <a:pt x="0" y="37342"/>
                  </a:cubicBezTo>
                  <a:lnTo>
                    <a:pt x="0" y="58157"/>
                  </a:lnTo>
                  <a:cubicBezTo>
                    <a:pt x="0" y="58683"/>
                    <a:pt x="413" y="59058"/>
                    <a:pt x="873" y="59058"/>
                  </a:cubicBezTo>
                  <a:cubicBezTo>
                    <a:pt x="1026" y="59058"/>
                    <a:pt x="1185" y="59016"/>
                    <a:pt x="1335" y="58925"/>
                  </a:cubicBezTo>
                  <a:lnTo>
                    <a:pt x="62078" y="23966"/>
                  </a:lnTo>
                  <a:cubicBezTo>
                    <a:pt x="62879" y="23499"/>
                    <a:pt x="63379" y="22632"/>
                    <a:pt x="63379" y="21731"/>
                  </a:cubicBezTo>
                  <a:lnTo>
                    <a:pt x="63379" y="883"/>
                  </a:lnTo>
                  <a:cubicBezTo>
                    <a:pt x="63379" y="374"/>
                    <a:pt x="62952" y="1"/>
                    <a:pt x="624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57"/>
            <p:cNvSpPr/>
            <p:nvPr/>
          </p:nvSpPr>
          <p:spPr>
            <a:xfrm>
              <a:off x="3308375" y="2956750"/>
              <a:ext cx="517875" cy="734550"/>
            </a:xfrm>
            <a:custGeom>
              <a:rect b="b" l="l" r="r" t="t"/>
              <a:pathLst>
                <a:path extrusionOk="0" h="29382" w="20715">
                  <a:moveTo>
                    <a:pt x="20027" y="1"/>
                  </a:moveTo>
                  <a:cubicBezTo>
                    <a:pt x="19910" y="1"/>
                    <a:pt x="19791" y="32"/>
                    <a:pt x="19681" y="100"/>
                  </a:cubicBezTo>
                  <a:lnTo>
                    <a:pt x="1001" y="10807"/>
                  </a:lnTo>
                  <a:cubicBezTo>
                    <a:pt x="367" y="11174"/>
                    <a:pt x="0" y="11841"/>
                    <a:pt x="0" y="12575"/>
                  </a:cubicBezTo>
                  <a:lnTo>
                    <a:pt x="0" y="28687"/>
                  </a:lnTo>
                  <a:cubicBezTo>
                    <a:pt x="0" y="29091"/>
                    <a:pt x="326" y="29381"/>
                    <a:pt x="688" y="29381"/>
                  </a:cubicBezTo>
                  <a:cubicBezTo>
                    <a:pt x="803" y="29381"/>
                    <a:pt x="921" y="29352"/>
                    <a:pt x="1034" y="29287"/>
                  </a:cubicBezTo>
                  <a:lnTo>
                    <a:pt x="19681" y="18546"/>
                  </a:lnTo>
                  <a:cubicBezTo>
                    <a:pt x="20315" y="18179"/>
                    <a:pt x="20715" y="17512"/>
                    <a:pt x="20715" y="16778"/>
                  </a:cubicBezTo>
                  <a:lnTo>
                    <a:pt x="20715" y="667"/>
                  </a:lnTo>
                  <a:cubicBezTo>
                    <a:pt x="20690" y="269"/>
                    <a:pt x="20368" y="1"/>
                    <a:pt x="2002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57"/>
            <p:cNvSpPr/>
            <p:nvPr/>
          </p:nvSpPr>
          <p:spPr>
            <a:xfrm>
              <a:off x="3556050" y="3238675"/>
              <a:ext cx="270200" cy="322675"/>
            </a:xfrm>
            <a:custGeom>
              <a:rect b="b" l="l" r="r" t="t"/>
              <a:pathLst>
                <a:path extrusionOk="0" h="12907" w="10808">
                  <a:moveTo>
                    <a:pt x="7081" y="0"/>
                  </a:moveTo>
                  <a:cubicBezTo>
                    <a:pt x="6600" y="0"/>
                    <a:pt x="5941" y="499"/>
                    <a:pt x="5604" y="1198"/>
                  </a:cubicBezTo>
                  <a:lnTo>
                    <a:pt x="3269" y="6068"/>
                  </a:lnTo>
                  <a:lnTo>
                    <a:pt x="0" y="12906"/>
                  </a:lnTo>
                  <a:lnTo>
                    <a:pt x="6538" y="9137"/>
                  </a:lnTo>
                  <a:lnTo>
                    <a:pt x="9774" y="7269"/>
                  </a:lnTo>
                  <a:cubicBezTo>
                    <a:pt x="10408" y="6902"/>
                    <a:pt x="10808" y="6235"/>
                    <a:pt x="10808" y="5501"/>
                  </a:cubicBezTo>
                  <a:lnTo>
                    <a:pt x="10808" y="3300"/>
                  </a:lnTo>
                  <a:lnTo>
                    <a:pt x="7439" y="131"/>
                  </a:lnTo>
                  <a:cubicBezTo>
                    <a:pt x="7342" y="41"/>
                    <a:pt x="7219" y="0"/>
                    <a:pt x="7081"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57"/>
            <p:cNvSpPr/>
            <p:nvPr/>
          </p:nvSpPr>
          <p:spPr>
            <a:xfrm>
              <a:off x="3308375" y="3272750"/>
              <a:ext cx="411150" cy="418550"/>
            </a:xfrm>
            <a:custGeom>
              <a:rect b="b" l="l" r="r" t="t"/>
              <a:pathLst>
                <a:path extrusionOk="0" h="16742" w="16446">
                  <a:moveTo>
                    <a:pt x="7868" y="0"/>
                  </a:moveTo>
                  <a:cubicBezTo>
                    <a:pt x="7390" y="0"/>
                    <a:pt x="6746" y="476"/>
                    <a:pt x="6438" y="1169"/>
                  </a:cubicBezTo>
                  <a:lnTo>
                    <a:pt x="0" y="14579"/>
                  </a:lnTo>
                  <a:lnTo>
                    <a:pt x="0" y="16047"/>
                  </a:lnTo>
                  <a:cubicBezTo>
                    <a:pt x="0" y="16451"/>
                    <a:pt x="326" y="16741"/>
                    <a:pt x="688" y="16741"/>
                  </a:cubicBezTo>
                  <a:cubicBezTo>
                    <a:pt x="803" y="16741"/>
                    <a:pt x="921" y="16712"/>
                    <a:pt x="1034" y="16647"/>
                  </a:cubicBezTo>
                  <a:lnTo>
                    <a:pt x="9907" y="11543"/>
                  </a:lnTo>
                  <a:lnTo>
                    <a:pt x="16445" y="7774"/>
                  </a:lnTo>
                  <a:lnTo>
                    <a:pt x="13176" y="4705"/>
                  </a:lnTo>
                  <a:lnTo>
                    <a:pt x="8239" y="135"/>
                  </a:lnTo>
                  <a:cubicBezTo>
                    <a:pt x="8139" y="43"/>
                    <a:pt x="8011" y="0"/>
                    <a:pt x="78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57"/>
            <p:cNvSpPr/>
            <p:nvPr/>
          </p:nvSpPr>
          <p:spPr>
            <a:xfrm>
              <a:off x="3659450" y="3074825"/>
              <a:ext cx="119275" cy="137625"/>
            </a:xfrm>
            <a:custGeom>
              <a:rect b="b" l="l" r="r" t="t"/>
              <a:pathLst>
                <a:path extrusionOk="0" h="5505" w="4771">
                  <a:moveTo>
                    <a:pt x="3590" y="1"/>
                  </a:moveTo>
                  <a:cubicBezTo>
                    <a:pt x="3233" y="1"/>
                    <a:pt x="2816" y="123"/>
                    <a:pt x="2369" y="380"/>
                  </a:cubicBezTo>
                  <a:cubicBezTo>
                    <a:pt x="1068" y="1114"/>
                    <a:pt x="1" y="2815"/>
                    <a:pt x="1" y="4116"/>
                  </a:cubicBezTo>
                  <a:cubicBezTo>
                    <a:pt x="1" y="5015"/>
                    <a:pt x="485" y="5505"/>
                    <a:pt x="1198" y="5505"/>
                  </a:cubicBezTo>
                  <a:cubicBezTo>
                    <a:pt x="1544" y="5505"/>
                    <a:pt x="1944" y="5390"/>
                    <a:pt x="2369" y="5150"/>
                  </a:cubicBezTo>
                  <a:cubicBezTo>
                    <a:pt x="3703" y="4383"/>
                    <a:pt x="4771" y="2682"/>
                    <a:pt x="4771" y="1348"/>
                  </a:cubicBezTo>
                  <a:cubicBezTo>
                    <a:pt x="4771" y="482"/>
                    <a:pt x="4299" y="1"/>
                    <a:pt x="359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7"/>
            <p:cNvSpPr/>
            <p:nvPr/>
          </p:nvSpPr>
          <p:spPr>
            <a:xfrm>
              <a:off x="3868775" y="2623475"/>
              <a:ext cx="899825" cy="538100"/>
            </a:xfrm>
            <a:custGeom>
              <a:rect b="b" l="l" r="r" t="t"/>
              <a:pathLst>
                <a:path extrusionOk="0" h="21524" w="35993">
                  <a:moveTo>
                    <a:pt x="35764" y="0"/>
                  </a:moveTo>
                  <a:cubicBezTo>
                    <a:pt x="35730" y="0"/>
                    <a:pt x="35695" y="7"/>
                    <a:pt x="35659" y="21"/>
                  </a:cubicBezTo>
                  <a:lnTo>
                    <a:pt x="300" y="20369"/>
                  </a:lnTo>
                  <a:cubicBezTo>
                    <a:pt x="100" y="20469"/>
                    <a:pt x="0" y="20702"/>
                    <a:pt x="0" y="20936"/>
                  </a:cubicBezTo>
                  <a:lnTo>
                    <a:pt x="0" y="21303"/>
                  </a:lnTo>
                  <a:cubicBezTo>
                    <a:pt x="0" y="21434"/>
                    <a:pt x="103" y="21524"/>
                    <a:pt x="228" y="21524"/>
                  </a:cubicBezTo>
                  <a:cubicBezTo>
                    <a:pt x="262" y="21524"/>
                    <a:pt x="298" y="21517"/>
                    <a:pt x="334" y="21503"/>
                  </a:cubicBezTo>
                  <a:lnTo>
                    <a:pt x="35692" y="1188"/>
                  </a:lnTo>
                  <a:cubicBezTo>
                    <a:pt x="35892" y="1055"/>
                    <a:pt x="35993" y="855"/>
                    <a:pt x="35993" y="621"/>
                  </a:cubicBezTo>
                  <a:lnTo>
                    <a:pt x="35993" y="221"/>
                  </a:lnTo>
                  <a:cubicBezTo>
                    <a:pt x="35993" y="90"/>
                    <a:pt x="35889" y="0"/>
                    <a:pt x="357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57"/>
            <p:cNvSpPr/>
            <p:nvPr/>
          </p:nvSpPr>
          <p:spPr>
            <a:xfrm>
              <a:off x="3868775" y="2696375"/>
              <a:ext cx="899825" cy="538600"/>
            </a:xfrm>
            <a:custGeom>
              <a:rect b="b" l="l" r="r" t="t"/>
              <a:pathLst>
                <a:path extrusionOk="0" h="21544" w="35993">
                  <a:moveTo>
                    <a:pt x="35793" y="0"/>
                  </a:moveTo>
                  <a:cubicBezTo>
                    <a:pt x="35751" y="0"/>
                    <a:pt x="35705" y="13"/>
                    <a:pt x="35659" y="40"/>
                  </a:cubicBezTo>
                  <a:lnTo>
                    <a:pt x="300" y="20355"/>
                  </a:lnTo>
                  <a:cubicBezTo>
                    <a:pt x="100" y="20488"/>
                    <a:pt x="0" y="20689"/>
                    <a:pt x="0" y="20922"/>
                  </a:cubicBezTo>
                  <a:lnTo>
                    <a:pt x="0" y="21322"/>
                  </a:lnTo>
                  <a:cubicBezTo>
                    <a:pt x="0" y="21453"/>
                    <a:pt x="103" y="21543"/>
                    <a:pt x="228" y="21543"/>
                  </a:cubicBezTo>
                  <a:cubicBezTo>
                    <a:pt x="262" y="21543"/>
                    <a:pt x="298" y="21537"/>
                    <a:pt x="334" y="21522"/>
                  </a:cubicBezTo>
                  <a:lnTo>
                    <a:pt x="35692" y="1175"/>
                  </a:lnTo>
                  <a:cubicBezTo>
                    <a:pt x="35892" y="1074"/>
                    <a:pt x="35993" y="841"/>
                    <a:pt x="35993" y="641"/>
                  </a:cubicBezTo>
                  <a:lnTo>
                    <a:pt x="35993" y="207"/>
                  </a:lnTo>
                  <a:cubicBezTo>
                    <a:pt x="35993" y="86"/>
                    <a:pt x="35905" y="0"/>
                    <a:pt x="357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7"/>
            <p:cNvSpPr/>
            <p:nvPr/>
          </p:nvSpPr>
          <p:spPr>
            <a:xfrm>
              <a:off x="3868775" y="2477875"/>
              <a:ext cx="899825" cy="538600"/>
            </a:xfrm>
            <a:custGeom>
              <a:rect b="b" l="l" r="r" t="t"/>
              <a:pathLst>
                <a:path extrusionOk="0" h="21544" w="35993">
                  <a:moveTo>
                    <a:pt x="35793" y="1"/>
                  </a:moveTo>
                  <a:cubicBezTo>
                    <a:pt x="35751" y="1"/>
                    <a:pt x="35705" y="13"/>
                    <a:pt x="35659" y="41"/>
                  </a:cubicBezTo>
                  <a:lnTo>
                    <a:pt x="300" y="20355"/>
                  </a:lnTo>
                  <a:cubicBezTo>
                    <a:pt x="100" y="20489"/>
                    <a:pt x="0" y="20689"/>
                    <a:pt x="0" y="20922"/>
                  </a:cubicBezTo>
                  <a:lnTo>
                    <a:pt x="0" y="21323"/>
                  </a:lnTo>
                  <a:cubicBezTo>
                    <a:pt x="0" y="21454"/>
                    <a:pt x="103" y="21544"/>
                    <a:pt x="228" y="21544"/>
                  </a:cubicBezTo>
                  <a:cubicBezTo>
                    <a:pt x="262" y="21544"/>
                    <a:pt x="298" y="21537"/>
                    <a:pt x="334" y="21523"/>
                  </a:cubicBezTo>
                  <a:lnTo>
                    <a:pt x="35692" y="1175"/>
                  </a:lnTo>
                  <a:cubicBezTo>
                    <a:pt x="35892" y="1075"/>
                    <a:pt x="35993" y="875"/>
                    <a:pt x="35993" y="641"/>
                  </a:cubicBezTo>
                  <a:lnTo>
                    <a:pt x="35993" y="208"/>
                  </a:lnTo>
                  <a:cubicBezTo>
                    <a:pt x="35993" y="87"/>
                    <a:pt x="35905" y="1"/>
                    <a:pt x="357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7"/>
            <p:cNvSpPr/>
            <p:nvPr/>
          </p:nvSpPr>
          <p:spPr>
            <a:xfrm>
              <a:off x="3868775" y="2550450"/>
              <a:ext cx="899825" cy="539050"/>
            </a:xfrm>
            <a:custGeom>
              <a:rect b="b" l="l" r="r" t="t"/>
              <a:pathLst>
                <a:path extrusionOk="0" h="21562" w="35993">
                  <a:moveTo>
                    <a:pt x="35790" y="1"/>
                  </a:moveTo>
                  <a:cubicBezTo>
                    <a:pt x="35748" y="1"/>
                    <a:pt x="35704" y="13"/>
                    <a:pt x="35659" y="40"/>
                  </a:cubicBezTo>
                  <a:lnTo>
                    <a:pt x="300" y="20354"/>
                  </a:lnTo>
                  <a:cubicBezTo>
                    <a:pt x="100" y="20488"/>
                    <a:pt x="0" y="20688"/>
                    <a:pt x="0" y="20922"/>
                  </a:cubicBezTo>
                  <a:lnTo>
                    <a:pt x="0" y="21355"/>
                  </a:lnTo>
                  <a:cubicBezTo>
                    <a:pt x="0" y="21476"/>
                    <a:pt x="88" y="21562"/>
                    <a:pt x="200" y="21562"/>
                  </a:cubicBezTo>
                  <a:cubicBezTo>
                    <a:pt x="242" y="21562"/>
                    <a:pt x="288" y="21549"/>
                    <a:pt x="334" y="21522"/>
                  </a:cubicBezTo>
                  <a:lnTo>
                    <a:pt x="35692" y="1207"/>
                  </a:lnTo>
                  <a:cubicBezTo>
                    <a:pt x="35892" y="1074"/>
                    <a:pt x="35993" y="874"/>
                    <a:pt x="35993" y="640"/>
                  </a:cubicBezTo>
                  <a:lnTo>
                    <a:pt x="35993" y="240"/>
                  </a:lnTo>
                  <a:cubicBezTo>
                    <a:pt x="35993" y="94"/>
                    <a:pt x="35903" y="1"/>
                    <a:pt x="357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7"/>
            <p:cNvSpPr/>
            <p:nvPr/>
          </p:nvSpPr>
          <p:spPr>
            <a:xfrm>
              <a:off x="3868775" y="2876525"/>
              <a:ext cx="713850" cy="431000"/>
            </a:xfrm>
            <a:custGeom>
              <a:rect b="b" l="l" r="r" t="t"/>
              <a:pathLst>
                <a:path extrusionOk="0" h="17240" w="28554">
                  <a:moveTo>
                    <a:pt x="28337" y="0"/>
                  </a:moveTo>
                  <a:cubicBezTo>
                    <a:pt x="28297" y="0"/>
                    <a:pt x="28256" y="13"/>
                    <a:pt x="28220" y="40"/>
                  </a:cubicBezTo>
                  <a:lnTo>
                    <a:pt x="300" y="16051"/>
                  </a:lnTo>
                  <a:cubicBezTo>
                    <a:pt x="100" y="16184"/>
                    <a:pt x="0" y="16385"/>
                    <a:pt x="0" y="16618"/>
                  </a:cubicBezTo>
                  <a:lnTo>
                    <a:pt x="0" y="17018"/>
                  </a:lnTo>
                  <a:cubicBezTo>
                    <a:pt x="0" y="17150"/>
                    <a:pt x="103" y="17239"/>
                    <a:pt x="228" y="17239"/>
                  </a:cubicBezTo>
                  <a:cubicBezTo>
                    <a:pt x="262" y="17239"/>
                    <a:pt x="298" y="17233"/>
                    <a:pt x="334" y="17219"/>
                  </a:cubicBezTo>
                  <a:lnTo>
                    <a:pt x="28220" y="1207"/>
                  </a:lnTo>
                  <a:cubicBezTo>
                    <a:pt x="28420" y="1074"/>
                    <a:pt x="28554" y="874"/>
                    <a:pt x="28554" y="640"/>
                  </a:cubicBezTo>
                  <a:lnTo>
                    <a:pt x="28554" y="240"/>
                  </a:lnTo>
                  <a:cubicBezTo>
                    <a:pt x="28554" y="93"/>
                    <a:pt x="28447" y="0"/>
                    <a:pt x="283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7"/>
            <p:cNvSpPr/>
            <p:nvPr/>
          </p:nvSpPr>
          <p:spPr>
            <a:xfrm>
              <a:off x="4554250" y="772000"/>
              <a:ext cx="56750" cy="65300"/>
            </a:xfrm>
            <a:custGeom>
              <a:rect b="b" l="l" r="r" t="t"/>
              <a:pathLst>
                <a:path extrusionOk="0" h="2612" w="2270">
                  <a:moveTo>
                    <a:pt x="1709" y="1"/>
                  </a:moveTo>
                  <a:cubicBezTo>
                    <a:pt x="1544" y="1"/>
                    <a:pt x="1350" y="53"/>
                    <a:pt x="1135" y="160"/>
                  </a:cubicBezTo>
                  <a:cubicBezTo>
                    <a:pt x="501" y="561"/>
                    <a:pt x="67" y="1228"/>
                    <a:pt x="1" y="1962"/>
                  </a:cubicBezTo>
                  <a:cubicBezTo>
                    <a:pt x="1" y="2382"/>
                    <a:pt x="221" y="2612"/>
                    <a:pt x="554" y="2612"/>
                  </a:cubicBezTo>
                  <a:cubicBezTo>
                    <a:pt x="723" y="2612"/>
                    <a:pt x="921" y="2552"/>
                    <a:pt x="1135" y="2429"/>
                  </a:cubicBezTo>
                  <a:cubicBezTo>
                    <a:pt x="1769" y="2062"/>
                    <a:pt x="2202" y="1395"/>
                    <a:pt x="2269" y="661"/>
                  </a:cubicBezTo>
                  <a:cubicBezTo>
                    <a:pt x="2269" y="231"/>
                    <a:pt x="2055" y="1"/>
                    <a:pt x="170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7"/>
            <p:cNvSpPr/>
            <p:nvPr/>
          </p:nvSpPr>
          <p:spPr>
            <a:xfrm>
              <a:off x="4651825" y="715775"/>
              <a:ext cx="56725" cy="65650"/>
            </a:xfrm>
            <a:custGeom>
              <a:rect b="b" l="l" r="r" t="t"/>
              <a:pathLst>
                <a:path extrusionOk="0" h="2626" w="2269">
                  <a:moveTo>
                    <a:pt x="1680" y="0"/>
                  </a:moveTo>
                  <a:cubicBezTo>
                    <a:pt x="1516" y="0"/>
                    <a:pt x="1329" y="56"/>
                    <a:pt x="1135" y="174"/>
                  </a:cubicBezTo>
                  <a:cubicBezTo>
                    <a:pt x="468" y="575"/>
                    <a:pt x="67" y="1242"/>
                    <a:pt x="1" y="1976"/>
                  </a:cubicBezTo>
                  <a:cubicBezTo>
                    <a:pt x="1" y="2396"/>
                    <a:pt x="221" y="2626"/>
                    <a:pt x="554" y="2626"/>
                  </a:cubicBezTo>
                  <a:cubicBezTo>
                    <a:pt x="723" y="2626"/>
                    <a:pt x="921" y="2566"/>
                    <a:pt x="1135" y="2443"/>
                  </a:cubicBezTo>
                  <a:cubicBezTo>
                    <a:pt x="1768" y="2076"/>
                    <a:pt x="2169" y="1409"/>
                    <a:pt x="2269" y="675"/>
                  </a:cubicBezTo>
                  <a:cubicBezTo>
                    <a:pt x="2269" y="246"/>
                    <a:pt x="2024" y="0"/>
                    <a:pt x="168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57"/>
            <p:cNvSpPr/>
            <p:nvPr/>
          </p:nvSpPr>
          <p:spPr>
            <a:xfrm>
              <a:off x="4748550" y="659875"/>
              <a:ext cx="56750" cy="65100"/>
            </a:xfrm>
            <a:custGeom>
              <a:rect b="b" l="l" r="r" t="t"/>
              <a:pathLst>
                <a:path extrusionOk="0" h="2604" w="2270">
                  <a:moveTo>
                    <a:pt x="1700" y="0"/>
                  </a:moveTo>
                  <a:cubicBezTo>
                    <a:pt x="1534" y="0"/>
                    <a:pt x="1342" y="56"/>
                    <a:pt x="1135" y="176"/>
                  </a:cubicBezTo>
                  <a:cubicBezTo>
                    <a:pt x="501" y="542"/>
                    <a:pt x="68" y="1210"/>
                    <a:pt x="1" y="1943"/>
                  </a:cubicBezTo>
                  <a:cubicBezTo>
                    <a:pt x="1" y="2373"/>
                    <a:pt x="231" y="2603"/>
                    <a:pt x="576" y="2603"/>
                  </a:cubicBezTo>
                  <a:cubicBezTo>
                    <a:pt x="741" y="2603"/>
                    <a:pt x="931" y="2551"/>
                    <a:pt x="1135" y="2444"/>
                  </a:cubicBezTo>
                  <a:cubicBezTo>
                    <a:pt x="1769" y="2044"/>
                    <a:pt x="2203" y="1376"/>
                    <a:pt x="2269" y="643"/>
                  </a:cubicBezTo>
                  <a:cubicBezTo>
                    <a:pt x="2269" y="238"/>
                    <a:pt x="2042" y="0"/>
                    <a:pt x="170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7"/>
            <p:cNvSpPr/>
            <p:nvPr/>
          </p:nvSpPr>
          <p:spPr>
            <a:xfrm>
              <a:off x="4554250" y="772000"/>
              <a:ext cx="56750" cy="65300"/>
            </a:xfrm>
            <a:custGeom>
              <a:rect b="b" l="l" r="r" t="t"/>
              <a:pathLst>
                <a:path extrusionOk="0" h="2612" w="2270">
                  <a:moveTo>
                    <a:pt x="1709" y="1"/>
                  </a:moveTo>
                  <a:cubicBezTo>
                    <a:pt x="1544" y="1"/>
                    <a:pt x="1350" y="53"/>
                    <a:pt x="1135" y="160"/>
                  </a:cubicBezTo>
                  <a:cubicBezTo>
                    <a:pt x="501" y="561"/>
                    <a:pt x="67" y="1228"/>
                    <a:pt x="1" y="1962"/>
                  </a:cubicBezTo>
                  <a:cubicBezTo>
                    <a:pt x="1" y="2382"/>
                    <a:pt x="221" y="2612"/>
                    <a:pt x="554" y="2612"/>
                  </a:cubicBezTo>
                  <a:cubicBezTo>
                    <a:pt x="723" y="2612"/>
                    <a:pt x="921" y="2552"/>
                    <a:pt x="1135" y="2429"/>
                  </a:cubicBezTo>
                  <a:cubicBezTo>
                    <a:pt x="1769" y="2062"/>
                    <a:pt x="2202" y="1395"/>
                    <a:pt x="2269" y="661"/>
                  </a:cubicBezTo>
                  <a:cubicBezTo>
                    <a:pt x="2269" y="231"/>
                    <a:pt x="2055" y="1"/>
                    <a:pt x="17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7"/>
            <p:cNvSpPr/>
            <p:nvPr/>
          </p:nvSpPr>
          <p:spPr>
            <a:xfrm>
              <a:off x="4651825" y="715775"/>
              <a:ext cx="56725" cy="65650"/>
            </a:xfrm>
            <a:custGeom>
              <a:rect b="b" l="l" r="r" t="t"/>
              <a:pathLst>
                <a:path extrusionOk="0" h="2626" w="2269">
                  <a:moveTo>
                    <a:pt x="1680" y="0"/>
                  </a:moveTo>
                  <a:cubicBezTo>
                    <a:pt x="1516" y="0"/>
                    <a:pt x="1329" y="56"/>
                    <a:pt x="1135" y="174"/>
                  </a:cubicBezTo>
                  <a:cubicBezTo>
                    <a:pt x="468" y="575"/>
                    <a:pt x="67" y="1242"/>
                    <a:pt x="1" y="1976"/>
                  </a:cubicBezTo>
                  <a:cubicBezTo>
                    <a:pt x="1" y="2396"/>
                    <a:pt x="221" y="2626"/>
                    <a:pt x="554" y="2626"/>
                  </a:cubicBezTo>
                  <a:cubicBezTo>
                    <a:pt x="723" y="2626"/>
                    <a:pt x="921" y="2566"/>
                    <a:pt x="1135" y="2443"/>
                  </a:cubicBezTo>
                  <a:cubicBezTo>
                    <a:pt x="1768" y="2076"/>
                    <a:pt x="2169" y="1409"/>
                    <a:pt x="2269" y="675"/>
                  </a:cubicBezTo>
                  <a:cubicBezTo>
                    <a:pt x="2269" y="246"/>
                    <a:pt x="2024" y="0"/>
                    <a:pt x="168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7"/>
            <p:cNvSpPr/>
            <p:nvPr/>
          </p:nvSpPr>
          <p:spPr>
            <a:xfrm>
              <a:off x="4748550" y="659875"/>
              <a:ext cx="56750" cy="65100"/>
            </a:xfrm>
            <a:custGeom>
              <a:rect b="b" l="l" r="r" t="t"/>
              <a:pathLst>
                <a:path extrusionOk="0" h="2604" w="2270">
                  <a:moveTo>
                    <a:pt x="1700" y="0"/>
                  </a:moveTo>
                  <a:cubicBezTo>
                    <a:pt x="1534" y="0"/>
                    <a:pt x="1342" y="56"/>
                    <a:pt x="1135" y="176"/>
                  </a:cubicBezTo>
                  <a:cubicBezTo>
                    <a:pt x="501" y="542"/>
                    <a:pt x="68" y="1210"/>
                    <a:pt x="1" y="1943"/>
                  </a:cubicBezTo>
                  <a:cubicBezTo>
                    <a:pt x="1" y="2373"/>
                    <a:pt x="231" y="2603"/>
                    <a:pt x="576" y="2603"/>
                  </a:cubicBezTo>
                  <a:cubicBezTo>
                    <a:pt x="741" y="2603"/>
                    <a:pt x="931" y="2551"/>
                    <a:pt x="1135" y="2444"/>
                  </a:cubicBezTo>
                  <a:cubicBezTo>
                    <a:pt x="1769" y="2044"/>
                    <a:pt x="2203" y="1376"/>
                    <a:pt x="2269" y="643"/>
                  </a:cubicBezTo>
                  <a:cubicBezTo>
                    <a:pt x="2269" y="238"/>
                    <a:pt x="2042" y="0"/>
                    <a:pt x="170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7"/>
            <p:cNvSpPr/>
            <p:nvPr/>
          </p:nvSpPr>
          <p:spPr>
            <a:xfrm>
              <a:off x="3248325" y="1611150"/>
              <a:ext cx="1650375" cy="1526575"/>
            </a:xfrm>
            <a:custGeom>
              <a:rect b="b" l="l" r="r" t="t"/>
              <a:pathLst>
                <a:path extrusionOk="0" h="61063" w="66015">
                  <a:moveTo>
                    <a:pt x="63454" y="1"/>
                  </a:moveTo>
                  <a:cubicBezTo>
                    <a:pt x="63301" y="1"/>
                    <a:pt x="63150" y="42"/>
                    <a:pt x="63012" y="118"/>
                  </a:cubicBezTo>
                  <a:lnTo>
                    <a:pt x="1335" y="35610"/>
                  </a:lnTo>
                  <a:cubicBezTo>
                    <a:pt x="501" y="36077"/>
                    <a:pt x="0" y="36978"/>
                    <a:pt x="0" y="37912"/>
                  </a:cubicBezTo>
                  <a:lnTo>
                    <a:pt x="0" y="59061"/>
                  </a:lnTo>
                  <a:cubicBezTo>
                    <a:pt x="0" y="59428"/>
                    <a:pt x="267" y="59761"/>
                    <a:pt x="634" y="59895"/>
                  </a:cubicBezTo>
                  <a:lnTo>
                    <a:pt x="2536" y="61062"/>
                  </a:lnTo>
                  <a:lnTo>
                    <a:pt x="2469" y="59194"/>
                  </a:lnTo>
                  <a:lnTo>
                    <a:pt x="63012" y="24336"/>
                  </a:lnTo>
                  <a:cubicBezTo>
                    <a:pt x="63846" y="23869"/>
                    <a:pt x="64346" y="22968"/>
                    <a:pt x="64346" y="22034"/>
                  </a:cubicBezTo>
                  <a:lnTo>
                    <a:pt x="64346" y="2253"/>
                  </a:lnTo>
                  <a:lnTo>
                    <a:pt x="66014" y="1386"/>
                  </a:lnTo>
                  <a:lnTo>
                    <a:pt x="63979" y="185"/>
                  </a:lnTo>
                  <a:cubicBezTo>
                    <a:pt x="63817" y="59"/>
                    <a:pt x="63634" y="1"/>
                    <a:pt x="6345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57"/>
            <p:cNvSpPr/>
            <p:nvPr/>
          </p:nvSpPr>
          <p:spPr>
            <a:xfrm>
              <a:off x="3300025" y="1642450"/>
              <a:ext cx="1608675" cy="1498400"/>
            </a:xfrm>
            <a:custGeom>
              <a:rect b="b" l="l" r="r" t="t"/>
              <a:pathLst>
                <a:path extrusionOk="0" h="59936" w="64347">
                  <a:moveTo>
                    <a:pt x="63474" y="1"/>
                  </a:moveTo>
                  <a:cubicBezTo>
                    <a:pt x="63321" y="1"/>
                    <a:pt x="63162" y="42"/>
                    <a:pt x="63012" y="134"/>
                  </a:cubicBezTo>
                  <a:lnTo>
                    <a:pt x="1335" y="35593"/>
                  </a:lnTo>
                  <a:cubicBezTo>
                    <a:pt x="534" y="36060"/>
                    <a:pt x="1" y="36960"/>
                    <a:pt x="1" y="37894"/>
                  </a:cubicBezTo>
                  <a:lnTo>
                    <a:pt x="1" y="59043"/>
                  </a:lnTo>
                  <a:cubicBezTo>
                    <a:pt x="1" y="59376"/>
                    <a:pt x="201" y="59677"/>
                    <a:pt x="468" y="59810"/>
                  </a:cubicBezTo>
                  <a:cubicBezTo>
                    <a:pt x="618" y="59893"/>
                    <a:pt x="776" y="59935"/>
                    <a:pt x="930" y="59935"/>
                  </a:cubicBezTo>
                  <a:cubicBezTo>
                    <a:pt x="1085" y="59935"/>
                    <a:pt x="1235" y="59893"/>
                    <a:pt x="1368" y="59810"/>
                  </a:cubicBezTo>
                  <a:lnTo>
                    <a:pt x="63046" y="24318"/>
                  </a:lnTo>
                  <a:cubicBezTo>
                    <a:pt x="63846" y="23851"/>
                    <a:pt x="64347" y="22984"/>
                    <a:pt x="64347" y="22050"/>
                  </a:cubicBezTo>
                  <a:lnTo>
                    <a:pt x="64347" y="901"/>
                  </a:lnTo>
                  <a:cubicBezTo>
                    <a:pt x="64347" y="376"/>
                    <a:pt x="63934" y="1"/>
                    <a:pt x="6347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7"/>
            <p:cNvSpPr/>
            <p:nvPr/>
          </p:nvSpPr>
          <p:spPr>
            <a:xfrm>
              <a:off x="3300025" y="1642450"/>
              <a:ext cx="1608675" cy="1498250"/>
            </a:xfrm>
            <a:custGeom>
              <a:rect b="b" l="l" r="r" t="t"/>
              <a:pathLst>
                <a:path extrusionOk="0" h="59930" w="64347">
                  <a:moveTo>
                    <a:pt x="63474" y="1"/>
                  </a:moveTo>
                  <a:cubicBezTo>
                    <a:pt x="63321" y="1"/>
                    <a:pt x="63162" y="42"/>
                    <a:pt x="63012" y="134"/>
                  </a:cubicBezTo>
                  <a:lnTo>
                    <a:pt x="1335" y="35593"/>
                  </a:lnTo>
                  <a:cubicBezTo>
                    <a:pt x="534" y="36060"/>
                    <a:pt x="1" y="36960"/>
                    <a:pt x="1" y="37894"/>
                  </a:cubicBezTo>
                  <a:lnTo>
                    <a:pt x="1" y="59043"/>
                  </a:lnTo>
                  <a:cubicBezTo>
                    <a:pt x="1" y="59572"/>
                    <a:pt x="438" y="59929"/>
                    <a:pt x="911" y="59929"/>
                  </a:cubicBezTo>
                  <a:cubicBezTo>
                    <a:pt x="1064" y="59929"/>
                    <a:pt x="1221" y="59892"/>
                    <a:pt x="1368" y="59810"/>
                  </a:cubicBezTo>
                  <a:lnTo>
                    <a:pt x="63046" y="24318"/>
                  </a:lnTo>
                  <a:cubicBezTo>
                    <a:pt x="63846" y="23851"/>
                    <a:pt x="64347" y="22984"/>
                    <a:pt x="64347" y="22016"/>
                  </a:cubicBezTo>
                  <a:lnTo>
                    <a:pt x="64347" y="901"/>
                  </a:lnTo>
                  <a:cubicBezTo>
                    <a:pt x="64347" y="376"/>
                    <a:pt x="63934" y="1"/>
                    <a:pt x="634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7"/>
            <p:cNvSpPr/>
            <p:nvPr/>
          </p:nvSpPr>
          <p:spPr>
            <a:xfrm>
              <a:off x="3360900" y="2295450"/>
              <a:ext cx="525400" cy="746200"/>
            </a:xfrm>
            <a:custGeom>
              <a:rect b="b" l="l" r="r" t="t"/>
              <a:pathLst>
                <a:path extrusionOk="0" h="29848" w="21016">
                  <a:moveTo>
                    <a:pt x="20343" y="1"/>
                  </a:moveTo>
                  <a:cubicBezTo>
                    <a:pt x="20223" y="1"/>
                    <a:pt x="20099" y="32"/>
                    <a:pt x="19982" y="99"/>
                  </a:cubicBezTo>
                  <a:lnTo>
                    <a:pt x="1035" y="11007"/>
                  </a:lnTo>
                  <a:cubicBezTo>
                    <a:pt x="401" y="11374"/>
                    <a:pt x="1" y="12041"/>
                    <a:pt x="1" y="12775"/>
                  </a:cubicBezTo>
                  <a:lnTo>
                    <a:pt x="1" y="29153"/>
                  </a:lnTo>
                  <a:cubicBezTo>
                    <a:pt x="1" y="29558"/>
                    <a:pt x="327" y="29848"/>
                    <a:pt x="688" y="29848"/>
                  </a:cubicBezTo>
                  <a:cubicBezTo>
                    <a:pt x="803" y="29848"/>
                    <a:pt x="922" y="29818"/>
                    <a:pt x="1035" y="29754"/>
                  </a:cubicBezTo>
                  <a:lnTo>
                    <a:pt x="20015" y="18846"/>
                  </a:lnTo>
                  <a:cubicBezTo>
                    <a:pt x="20649" y="18479"/>
                    <a:pt x="21016" y="17779"/>
                    <a:pt x="21016" y="17045"/>
                  </a:cubicBezTo>
                  <a:lnTo>
                    <a:pt x="21016" y="700"/>
                  </a:lnTo>
                  <a:cubicBezTo>
                    <a:pt x="21016" y="276"/>
                    <a:pt x="20699" y="1"/>
                    <a:pt x="203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7"/>
            <p:cNvSpPr/>
            <p:nvPr/>
          </p:nvSpPr>
          <p:spPr>
            <a:xfrm>
              <a:off x="3611925" y="2582375"/>
              <a:ext cx="275225" cy="327675"/>
            </a:xfrm>
            <a:custGeom>
              <a:rect b="b" l="l" r="r" t="t"/>
              <a:pathLst>
                <a:path extrusionOk="0" h="13107" w="11009">
                  <a:moveTo>
                    <a:pt x="7214" y="0"/>
                  </a:moveTo>
                  <a:cubicBezTo>
                    <a:pt x="6733" y="0"/>
                    <a:pt x="6074" y="498"/>
                    <a:pt x="5738" y="1198"/>
                  </a:cubicBezTo>
                  <a:lnTo>
                    <a:pt x="3336" y="6168"/>
                  </a:lnTo>
                  <a:lnTo>
                    <a:pt x="0" y="13107"/>
                  </a:lnTo>
                  <a:lnTo>
                    <a:pt x="6672" y="9270"/>
                  </a:lnTo>
                  <a:lnTo>
                    <a:pt x="9974" y="7369"/>
                  </a:lnTo>
                  <a:cubicBezTo>
                    <a:pt x="10608" y="7002"/>
                    <a:pt x="11008" y="6335"/>
                    <a:pt x="11008" y="5601"/>
                  </a:cubicBezTo>
                  <a:lnTo>
                    <a:pt x="11008" y="3333"/>
                  </a:lnTo>
                  <a:lnTo>
                    <a:pt x="7572" y="131"/>
                  </a:lnTo>
                  <a:cubicBezTo>
                    <a:pt x="7475" y="41"/>
                    <a:pt x="7352" y="0"/>
                    <a:pt x="721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7"/>
            <p:cNvSpPr/>
            <p:nvPr/>
          </p:nvSpPr>
          <p:spPr>
            <a:xfrm>
              <a:off x="3611925" y="2582375"/>
              <a:ext cx="275225" cy="327675"/>
            </a:xfrm>
            <a:custGeom>
              <a:rect b="b" l="l" r="r" t="t"/>
              <a:pathLst>
                <a:path extrusionOk="0" h="13107" w="11009">
                  <a:moveTo>
                    <a:pt x="7214" y="0"/>
                  </a:moveTo>
                  <a:cubicBezTo>
                    <a:pt x="6733" y="0"/>
                    <a:pt x="6074" y="498"/>
                    <a:pt x="5738" y="1198"/>
                  </a:cubicBezTo>
                  <a:lnTo>
                    <a:pt x="3336" y="6168"/>
                  </a:lnTo>
                  <a:lnTo>
                    <a:pt x="0" y="13107"/>
                  </a:lnTo>
                  <a:lnTo>
                    <a:pt x="6672" y="9270"/>
                  </a:lnTo>
                  <a:lnTo>
                    <a:pt x="9974" y="7369"/>
                  </a:lnTo>
                  <a:cubicBezTo>
                    <a:pt x="10608" y="7002"/>
                    <a:pt x="11008" y="6335"/>
                    <a:pt x="11008" y="5601"/>
                  </a:cubicBezTo>
                  <a:lnTo>
                    <a:pt x="11008" y="3333"/>
                  </a:lnTo>
                  <a:lnTo>
                    <a:pt x="7572" y="131"/>
                  </a:lnTo>
                  <a:cubicBezTo>
                    <a:pt x="7475" y="41"/>
                    <a:pt x="7352" y="0"/>
                    <a:pt x="72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7"/>
            <p:cNvSpPr/>
            <p:nvPr/>
          </p:nvSpPr>
          <p:spPr>
            <a:xfrm>
              <a:off x="3360900" y="2616925"/>
              <a:ext cx="417825" cy="424725"/>
            </a:xfrm>
            <a:custGeom>
              <a:rect b="b" l="l" r="r" t="t"/>
              <a:pathLst>
                <a:path extrusionOk="0" h="16989" w="16713">
                  <a:moveTo>
                    <a:pt x="7993" y="1"/>
                  </a:moveTo>
                  <a:cubicBezTo>
                    <a:pt x="7514" y="1"/>
                    <a:pt x="6870" y="495"/>
                    <a:pt x="6539" y="1184"/>
                  </a:cubicBezTo>
                  <a:lnTo>
                    <a:pt x="1" y="14827"/>
                  </a:lnTo>
                  <a:lnTo>
                    <a:pt x="1" y="16294"/>
                  </a:lnTo>
                  <a:cubicBezTo>
                    <a:pt x="1" y="16699"/>
                    <a:pt x="327" y="16989"/>
                    <a:pt x="688" y="16989"/>
                  </a:cubicBezTo>
                  <a:cubicBezTo>
                    <a:pt x="803" y="16989"/>
                    <a:pt x="922" y="16959"/>
                    <a:pt x="1035" y="16895"/>
                  </a:cubicBezTo>
                  <a:lnTo>
                    <a:pt x="10041" y="11725"/>
                  </a:lnTo>
                  <a:lnTo>
                    <a:pt x="16713" y="7888"/>
                  </a:lnTo>
                  <a:lnTo>
                    <a:pt x="13377" y="4786"/>
                  </a:lnTo>
                  <a:lnTo>
                    <a:pt x="8373" y="150"/>
                  </a:lnTo>
                  <a:cubicBezTo>
                    <a:pt x="8271" y="48"/>
                    <a:pt x="8140" y="1"/>
                    <a:pt x="799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7"/>
            <p:cNvSpPr/>
            <p:nvPr/>
          </p:nvSpPr>
          <p:spPr>
            <a:xfrm>
              <a:off x="3717000" y="2415450"/>
              <a:ext cx="121775" cy="140250"/>
            </a:xfrm>
            <a:custGeom>
              <a:rect b="b" l="l" r="r" t="t"/>
              <a:pathLst>
                <a:path extrusionOk="0" h="5610" w="4871">
                  <a:moveTo>
                    <a:pt x="3638" y="0"/>
                  </a:moveTo>
                  <a:cubicBezTo>
                    <a:pt x="3282" y="0"/>
                    <a:pt x="2871" y="119"/>
                    <a:pt x="2435" y="370"/>
                  </a:cubicBezTo>
                  <a:cubicBezTo>
                    <a:pt x="1101" y="1137"/>
                    <a:pt x="0" y="2871"/>
                    <a:pt x="0" y="4206"/>
                  </a:cubicBezTo>
                  <a:cubicBezTo>
                    <a:pt x="0" y="5104"/>
                    <a:pt x="499" y="5609"/>
                    <a:pt x="1233" y="5609"/>
                  </a:cubicBezTo>
                  <a:cubicBezTo>
                    <a:pt x="1588" y="5609"/>
                    <a:pt x="1999" y="5490"/>
                    <a:pt x="2435" y="5240"/>
                  </a:cubicBezTo>
                  <a:cubicBezTo>
                    <a:pt x="3770" y="4473"/>
                    <a:pt x="4870" y="2738"/>
                    <a:pt x="4870" y="1404"/>
                  </a:cubicBezTo>
                  <a:cubicBezTo>
                    <a:pt x="4870" y="505"/>
                    <a:pt x="4371" y="0"/>
                    <a:pt x="363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7"/>
            <p:cNvSpPr/>
            <p:nvPr/>
          </p:nvSpPr>
          <p:spPr>
            <a:xfrm>
              <a:off x="3929650" y="1957525"/>
              <a:ext cx="914000" cy="546925"/>
            </a:xfrm>
            <a:custGeom>
              <a:rect b="b" l="l" r="r" t="t"/>
              <a:pathLst>
                <a:path extrusionOk="0" h="21877" w="36560">
                  <a:moveTo>
                    <a:pt x="36360" y="0"/>
                  </a:moveTo>
                  <a:cubicBezTo>
                    <a:pt x="36318" y="0"/>
                    <a:pt x="36272" y="12"/>
                    <a:pt x="36226" y="40"/>
                  </a:cubicBezTo>
                  <a:lnTo>
                    <a:pt x="334" y="20655"/>
                  </a:lnTo>
                  <a:cubicBezTo>
                    <a:pt x="134" y="20788"/>
                    <a:pt x="0" y="20988"/>
                    <a:pt x="0" y="21222"/>
                  </a:cubicBezTo>
                  <a:lnTo>
                    <a:pt x="0" y="21655"/>
                  </a:lnTo>
                  <a:cubicBezTo>
                    <a:pt x="0" y="21787"/>
                    <a:pt x="124" y="21876"/>
                    <a:pt x="242" y="21876"/>
                  </a:cubicBezTo>
                  <a:cubicBezTo>
                    <a:pt x="274" y="21876"/>
                    <a:pt x="305" y="21870"/>
                    <a:pt x="334" y="21856"/>
                  </a:cubicBezTo>
                  <a:lnTo>
                    <a:pt x="36259" y="1207"/>
                  </a:lnTo>
                  <a:cubicBezTo>
                    <a:pt x="36460" y="1074"/>
                    <a:pt x="36560" y="874"/>
                    <a:pt x="36560" y="640"/>
                  </a:cubicBezTo>
                  <a:lnTo>
                    <a:pt x="36560" y="207"/>
                  </a:lnTo>
                  <a:cubicBezTo>
                    <a:pt x="36560" y="86"/>
                    <a:pt x="36472" y="0"/>
                    <a:pt x="363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7"/>
            <p:cNvSpPr/>
            <p:nvPr/>
          </p:nvSpPr>
          <p:spPr>
            <a:xfrm>
              <a:off x="3929650" y="2031025"/>
              <a:ext cx="914650" cy="546800"/>
            </a:xfrm>
            <a:custGeom>
              <a:rect b="b" l="l" r="r" t="t"/>
              <a:pathLst>
                <a:path extrusionOk="0" h="21872" w="36586">
                  <a:moveTo>
                    <a:pt x="36348" y="1"/>
                  </a:moveTo>
                  <a:cubicBezTo>
                    <a:pt x="36308" y="1"/>
                    <a:pt x="36266" y="11"/>
                    <a:pt x="36226" y="35"/>
                  </a:cubicBezTo>
                  <a:lnTo>
                    <a:pt x="334" y="20683"/>
                  </a:lnTo>
                  <a:cubicBezTo>
                    <a:pt x="134" y="20784"/>
                    <a:pt x="0" y="21017"/>
                    <a:pt x="0" y="21251"/>
                  </a:cubicBezTo>
                  <a:lnTo>
                    <a:pt x="0" y="21651"/>
                  </a:lnTo>
                  <a:cubicBezTo>
                    <a:pt x="0" y="21782"/>
                    <a:pt x="124" y="21872"/>
                    <a:pt x="242" y="21872"/>
                  </a:cubicBezTo>
                  <a:cubicBezTo>
                    <a:pt x="274" y="21872"/>
                    <a:pt x="305" y="21865"/>
                    <a:pt x="334" y="21851"/>
                  </a:cubicBezTo>
                  <a:lnTo>
                    <a:pt x="36259" y="1236"/>
                  </a:lnTo>
                  <a:cubicBezTo>
                    <a:pt x="36460" y="1103"/>
                    <a:pt x="36560" y="869"/>
                    <a:pt x="36560" y="669"/>
                  </a:cubicBezTo>
                  <a:lnTo>
                    <a:pt x="36560" y="236"/>
                  </a:lnTo>
                  <a:cubicBezTo>
                    <a:pt x="36585" y="109"/>
                    <a:pt x="36475" y="1"/>
                    <a:pt x="363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7"/>
            <p:cNvSpPr/>
            <p:nvPr/>
          </p:nvSpPr>
          <p:spPr>
            <a:xfrm>
              <a:off x="3929650" y="1809550"/>
              <a:ext cx="914000" cy="546925"/>
            </a:xfrm>
            <a:custGeom>
              <a:rect b="b" l="l" r="r" t="t"/>
              <a:pathLst>
                <a:path extrusionOk="0" h="21877" w="36560">
                  <a:moveTo>
                    <a:pt x="36331" y="0"/>
                  </a:moveTo>
                  <a:cubicBezTo>
                    <a:pt x="36297" y="0"/>
                    <a:pt x="36262" y="7"/>
                    <a:pt x="36226" y="21"/>
                  </a:cubicBezTo>
                  <a:lnTo>
                    <a:pt x="334" y="20669"/>
                  </a:lnTo>
                  <a:cubicBezTo>
                    <a:pt x="134" y="20803"/>
                    <a:pt x="0" y="21003"/>
                    <a:pt x="0" y="21237"/>
                  </a:cubicBezTo>
                  <a:lnTo>
                    <a:pt x="0" y="21670"/>
                  </a:lnTo>
                  <a:cubicBezTo>
                    <a:pt x="0" y="21791"/>
                    <a:pt x="105" y="21877"/>
                    <a:pt x="214" y="21877"/>
                  </a:cubicBezTo>
                  <a:cubicBezTo>
                    <a:pt x="255" y="21877"/>
                    <a:pt x="297" y="21865"/>
                    <a:pt x="334" y="21837"/>
                  </a:cubicBezTo>
                  <a:lnTo>
                    <a:pt x="36259" y="1189"/>
                  </a:lnTo>
                  <a:cubicBezTo>
                    <a:pt x="36460" y="1089"/>
                    <a:pt x="36560" y="889"/>
                    <a:pt x="36560" y="655"/>
                  </a:cubicBezTo>
                  <a:lnTo>
                    <a:pt x="36560" y="221"/>
                  </a:lnTo>
                  <a:cubicBezTo>
                    <a:pt x="36560" y="90"/>
                    <a:pt x="36457" y="0"/>
                    <a:pt x="363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7"/>
            <p:cNvSpPr/>
            <p:nvPr/>
          </p:nvSpPr>
          <p:spPr>
            <a:xfrm>
              <a:off x="3929650" y="1883425"/>
              <a:ext cx="914000" cy="546800"/>
            </a:xfrm>
            <a:custGeom>
              <a:rect b="b" l="l" r="r" t="t"/>
              <a:pathLst>
                <a:path extrusionOk="0" h="21872" w="36560">
                  <a:moveTo>
                    <a:pt x="36343" y="1"/>
                  </a:moveTo>
                  <a:cubicBezTo>
                    <a:pt x="36306" y="1"/>
                    <a:pt x="36266" y="11"/>
                    <a:pt x="36226" y="35"/>
                  </a:cubicBezTo>
                  <a:lnTo>
                    <a:pt x="334" y="20683"/>
                  </a:lnTo>
                  <a:cubicBezTo>
                    <a:pt x="134" y="20783"/>
                    <a:pt x="0" y="21017"/>
                    <a:pt x="0" y="21250"/>
                  </a:cubicBezTo>
                  <a:lnTo>
                    <a:pt x="0" y="21651"/>
                  </a:lnTo>
                  <a:cubicBezTo>
                    <a:pt x="0" y="21782"/>
                    <a:pt x="124" y="21872"/>
                    <a:pt x="242" y="21872"/>
                  </a:cubicBezTo>
                  <a:cubicBezTo>
                    <a:pt x="274" y="21872"/>
                    <a:pt x="305" y="21865"/>
                    <a:pt x="334" y="21851"/>
                  </a:cubicBezTo>
                  <a:lnTo>
                    <a:pt x="36259" y="1203"/>
                  </a:lnTo>
                  <a:cubicBezTo>
                    <a:pt x="36460" y="1103"/>
                    <a:pt x="36560" y="869"/>
                    <a:pt x="36560" y="636"/>
                  </a:cubicBezTo>
                  <a:lnTo>
                    <a:pt x="36560" y="235"/>
                  </a:lnTo>
                  <a:cubicBezTo>
                    <a:pt x="36560" y="108"/>
                    <a:pt x="36463" y="1"/>
                    <a:pt x="363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57"/>
            <p:cNvSpPr/>
            <p:nvPr/>
          </p:nvSpPr>
          <p:spPr>
            <a:xfrm>
              <a:off x="3929650" y="2214500"/>
              <a:ext cx="724700" cy="437550"/>
            </a:xfrm>
            <a:custGeom>
              <a:rect b="b" l="l" r="r" t="t"/>
              <a:pathLst>
                <a:path extrusionOk="0" h="17502" w="28988">
                  <a:moveTo>
                    <a:pt x="28771" y="0"/>
                  </a:moveTo>
                  <a:cubicBezTo>
                    <a:pt x="28734" y="0"/>
                    <a:pt x="28694" y="11"/>
                    <a:pt x="28654" y="35"/>
                  </a:cubicBezTo>
                  <a:lnTo>
                    <a:pt x="334" y="16280"/>
                  </a:lnTo>
                  <a:cubicBezTo>
                    <a:pt x="134" y="16413"/>
                    <a:pt x="0" y="16613"/>
                    <a:pt x="0" y="16880"/>
                  </a:cubicBezTo>
                  <a:lnTo>
                    <a:pt x="0" y="17281"/>
                  </a:lnTo>
                  <a:cubicBezTo>
                    <a:pt x="0" y="17412"/>
                    <a:pt x="124" y="17502"/>
                    <a:pt x="242" y="17502"/>
                  </a:cubicBezTo>
                  <a:cubicBezTo>
                    <a:pt x="274" y="17502"/>
                    <a:pt x="305" y="17495"/>
                    <a:pt x="334" y="17481"/>
                  </a:cubicBezTo>
                  <a:lnTo>
                    <a:pt x="28687" y="1202"/>
                  </a:lnTo>
                  <a:cubicBezTo>
                    <a:pt x="28888" y="1102"/>
                    <a:pt x="28988" y="869"/>
                    <a:pt x="28988" y="635"/>
                  </a:cubicBezTo>
                  <a:lnTo>
                    <a:pt x="28988" y="235"/>
                  </a:lnTo>
                  <a:cubicBezTo>
                    <a:pt x="28988" y="108"/>
                    <a:pt x="28891" y="0"/>
                    <a:pt x="28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7"/>
            <p:cNvSpPr/>
            <p:nvPr/>
          </p:nvSpPr>
          <p:spPr>
            <a:xfrm>
              <a:off x="4937025" y="4393450"/>
              <a:ext cx="110100" cy="211150"/>
            </a:xfrm>
            <a:custGeom>
              <a:rect b="b" l="l" r="r" t="t"/>
              <a:pathLst>
                <a:path extrusionOk="0" h="8446" w="4404">
                  <a:moveTo>
                    <a:pt x="3441" y="1"/>
                  </a:moveTo>
                  <a:cubicBezTo>
                    <a:pt x="2976" y="1"/>
                    <a:pt x="2521" y="100"/>
                    <a:pt x="2102" y="273"/>
                  </a:cubicBezTo>
                  <a:cubicBezTo>
                    <a:pt x="1302" y="673"/>
                    <a:pt x="334" y="2941"/>
                    <a:pt x="334" y="2941"/>
                  </a:cubicBezTo>
                  <a:lnTo>
                    <a:pt x="1" y="8445"/>
                  </a:lnTo>
                  <a:cubicBezTo>
                    <a:pt x="1" y="8445"/>
                    <a:pt x="3436" y="6911"/>
                    <a:pt x="3703" y="6511"/>
                  </a:cubicBezTo>
                  <a:cubicBezTo>
                    <a:pt x="3937" y="6110"/>
                    <a:pt x="3637" y="4409"/>
                    <a:pt x="3737" y="3642"/>
                  </a:cubicBezTo>
                  <a:cubicBezTo>
                    <a:pt x="3870" y="2875"/>
                    <a:pt x="4304" y="1674"/>
                    <a:pt x="4370" y="940"/>
                  </a:cubicBezTo>
                  <a:cubicBezTo>
                    <a:pt x="4404" y="206"/>
                    <a:pt x="3937" y="39"/>
                    <a:pt x="3937" y="39"/>
                  </a:cubicBezTo>
                  <a:cubicBezTo>
                    <a:pt x="3771" y="13"/>
                    <a:pt x="3606" y="1"/>
                    <a:pt x="344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7"/>
            <p:cNvSpPr/>
            <p:nvPr/>
          </p:nvSpPr>
          <p:spPr>
            <a:xfrm>
              <a:off x="4937025" y="4393450"/>
              <a:ext cx="110100" cy="211150"/>
            </a:xfrm>
            <a:custGeom>
              <a:rect b="b" l="l" r="r" t="t"/>
              <a:pathLst>
                <a:path extrusionOk="0" h="8446" w="4404">
                  <a:moveTo>
                    <a:pt x="3441" y="1"/>
                  </a:moveTo>
                  <a:cubicBezTo>
                    <a:pt x="2976" y="1"/>
                    <a:pt x="2521" y="100"/>
                    <a:pt x="2102" y="273"/>
                  </a:cubicBezTo>
                  <a:cubicBezTo>
                    <a:pt x="1302" y="673"/>
                    <a:pt x="334" y="2941"/>
                    <a:pt x="334" y="2941"/>
                  </a:cubicBezTo>
                  <a:lnTo>
                    <a:pt x="1" y="8445"/>
                  </a:lnTo>
                  <a:cubicBezTo>
                    <a:pt x="1" y="8445"/>
                    <a:pt x="3436" y="6911"/>
                    <a:pt x="3703" y="6511"/>
                  </a:cubicBezTo>
                  <a:cubicBezTo>
                    <a:pt x="3937" y="6110"/>
                    <a:pt x="3637" y="4409"/>
                    <a:pt x="3737" y="3642"/>
                  </a:cubicBezTo>
                  <a:cubicBezTo>
                    <a:pt x="3870" y="2875"/>
                    <a:pt x="4304" y="1674"/>
                    <a:pt x="4370" y="940"/>
                  </a:cubicBezTo>
                  <a:cubicBezTo>
                    <a:pt x="4404" y="206"/>
                    <a:pt x="3937" y="39"/>
                    <a:pt x="3937" y="39"/>
                  </a:cubicBezTo>
                  <a:cubicBezTo>
                    <a:pt x="3771" y="13"/>
                    <a:pt x="3606" y="1"/>
                    <a:pt x="34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7"/>
            <p:cNvSpPr/>
            <p:nvPr/>
          </p:nvSpPr>
          <p:spPr>
            <a:xfrm>
              <a:off x="4845300" y="4384425"/>
              <a:ext cx="190150" cy="225150"/>
            </a:xfrm>
            <a:custGeom>
              <a:rect b="b" l="l" r="r" t="t"/>
              <a:pathLst>
                <a:path extrusionOk="0" h="9006" w="7606">
                  <a:moveTo>
                    <a:pt x="4971" y="0"/>
                  </a:moveTo>
                  <a:cubicBezTo>
                    <a:pt x="4971" y="0"/>
                    <a:pt x="3937" y="2001"/>
                    <a:pt x="3937" y="2068"/>
                  </a:cubicBezTo>
                  <a:cubicBezTo>
                    <a:pt x="3937" y="2102"/>
                    <a:pt x="3069" y="6638"/>
                    <a:pt x="3069" y="6638"/>
                  </a:cubicBezTo>
                  <a:cubicBezTo>
                    <a:pt x="3069" y="6638"/>
                    <a:pt x="2995" y="6637"/>
                    <a:pt x="2871" y="6637"/>
                  </a:cubicBezTo>
                  <a:cubicBezTo>
                    <a:pt x="2247" y="6637"/>
                    <a:pt x="362" y="6660"/>
                    <a:pt x="167" y="6938"/>
                  </a:cubicBezTo>
                  <a:cubicBezTo>
                    <a:pt x="34" y="7272"/>
                    <a:pt x="0" y="7606"/>
                    <a:pt x="100" y="7939"/>
                  </a:cubicBezTo>
                  <a:cubicBezTo>
                    <a:pt x="667" y="8532"/>
                    <a:pt x="1792" y="9005"/>
                    <a:pt x="2751" y="9005"/>
                  </a:cubicBezTo>
                  <a:cubicBezTo>
                    <a:pt x="3033" y="9005"/>
                    <a:pt x="3301" y="8964"/>
                    <a:pt x="3536" y="8873"/>
                  </a:cubicBezTo>
                  <a:cubicBezTo>
                    <a:pt x="4570" y="8506"/>
                    <a:pt x="4804" y="7339"/>
                    <a:pt x="4837" y="6338"/>
                  </a:cubicBezTo>
                  <a:cubicBezTo>
                    <a:pt x="4871" y="5337"/>
                    <a:pt x="4904" y="2569"/>
                    <a:pt x="5604" y="1468"/>
                  </a:cubicBezTo>
                  <a:cubicBezTo>
                    <a:pt x="6071" y="801"/>
                    <a:pt x="6805" y="400"/>
                    <a:pt x="7606" y="400"/>
                  </a:cubicBezTo>
                  <a:lnTo>
                    <a:pt x="7039"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7"/>
            <p:cNvSpPr/>
            <p:nvPr/>
          </p:nvSpPr>
          <p:spPr>
            <a:xfrm>
              <a:off x="4163975" y="4592375"/>
              <a:ext cx="317750" cy="62350"/>
            </a:xfrm>
            <a:custGeom>
              <a:rect b="b" l="l" r="r" t="t"/>
              <a:pathLst>
                <a:path extrusionOk="0" h="2494" w="12710">
                  <a:moveTo>
                    <a:pt x="219" y="1"/>
                  </a:moveTo>
                  <a:cubicBezTo>
                    <a:pt x="103" y="1"/>
                    <a:pt x="39" y="7"/>
                    <a:pt x="34" y="21"/>
                  </a:cubicBezTo>
                  <a:cubicBezTo>
                    <a:pt x="1" y="488"/>
                    <a:pt x="201" y="889"/>
                    <a:pt x="534" y="1189"/>
                  </a:cubicBezTo>
                  <a:cubicBezTo>
                    <a:pt x="1468" y="1723"/>
                    <a:pt x="2502" y="1989"/>
                    <a:pt x="3570" y="2023"/>
                  </a:cubicBezTo>
                  <a:cubicBezTo>
                    <a:pt x="3740" y="2027"/>
                    <a:pt x="3908" y="2028"/>
                    <a:pt x="4071" y="2028"/>
                  </a:cubicBezTo>
                  <a:cubicBezTo>
                    <a:pt x="5378" y="2028"/>
                    <a:pt x="6439" y="1923"/>
                    <a:pt x="6972" y="1923"/>
                  </a:cubicBezTo>
                  <a:cubicBezTo>
                    <a:pt x="7573" y="1956"/>
                    <a:pt x="9341" y="2490"/>
                    <a:pt x="10308" y="2490"/>
                  </a:cubicBezTo>
                  <a:cubicBezTo>
                    <a:pt x="10367" y="2493"/>
                    <a:pt x="10427" y="2494"/>
                    <a:pt x="10486" y="2494"/>
                  </a:cubicBezTo>
                  <a:cubicBezTo>
                    <a:pt x="11132" y="2494"/>
                    <a:pt x="11796" y="2331"/>
                    <a:pt x="12376" y="2056"/>
                  </a:cubicBezTo>
                  <a:cubicBezTo>
                    <a:pt x="12710" y="1889"/>
                    <a:pt x="12443" y="1156"/>
                    <a:pt x="12443" y="1156"/>
                  </a:cubicBezTo>
                  <a:cubicBezTo>
                    <a:pt x="12443" y="1156"/>
                    <a:pt x="1763" y="1"/>
                    <a:pt x="219"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7"/>
            <p:cNvSpPr/>
            <p:nvPr/>
          </p:nvSpPr>
          <p:spPr>
            <a:xfrm>
              <a:off x="4158975" y="4497000"/>
              <a:ext cx="321075" cy="144300"/>
            </a:xfrm>
            <a:custGeom>
              <a:rect b="b" l="l" r="r" t="t"/>
              <a:pathLst>
                <a:path extrusionOk="0" h="5772" w="12843">
                  <a:moveTo>
                    <a:pt x="8173" y="0"/>
                  </a:moveTo>
                  <a:cubicBezTo>
                    <a:pt x="7939" y="100"/>
                    <a:pt x="7806" y="801"/>
                    <a:pt x="7339" y="1101"/>
                  </a:cubicBezTo>
                  <a:cubicBezTo>
                    <a:pt x="7133" y="1225"/>
                    <a:pt x="6722" y="1269"/>
                    <a:pt x="6244" y="1269"/>
                  </a:cubicBezTo>
                  <a:cubicBezTo>
                    <a:pt x="5565" y="1269"/>
                    <a:pt x="4752" y="1179"/>
                    <a:pt x="4203" y="1101"/>
                  </a:cubicBezTo>
                  <a:cubicBezTo>
                    <a:pt x="3859" y="1064"/>
                    <a:pt x="3455" y="1027"/>
                    <a:pt x="3035" y="1027"/>
                  </a:cubicBezTo>
                  <a:cubicBezTo>
                    <a:pt x="2319" y="1027"/>
                    <a:pt x="1557" y="1135"/>
                    <a:pt x="968" y="1535"/>
                  </a:cubicBezTo>
                  <a:cubicBezTo>
                    <a:pt x="301" y="2068"/>
                    <a:pt x="0" y="2936"/>
                    <a:pt x="201" y="3770"/>
                  </a:cubicBezTo>
                  <a:cubicBezTo>
                    <a:pt x="301" y="4070"/>
                    <a:pt x="901" y="4870"/>
                    <a:pt x="2269" y="5237"/>
                  </a:cubicBezTo>
                  <a:cubicBezTo>
                    <a:pt x="2402" y="5271"/>
                    <a:pt x="2502" y="5271"/>
                    <a:pt x="2636" y="5304"/>
                  </a:cubicBezTo>
                  <a:cubicBezTo>
                    <a:pt x="3078" y="5365"/>
                    <a:pt x="3646" y="5386"/>
                    <a:pt x="4237" y="5386"/>
                  </a:cubicBezTo>
                  <a:cubicBezTo>
                    <a:pt x="5250" y="5386"/>
                    <a:pt x="6328" y="5325"/>
                    <a:pt x="6939" y="5304"/>
                  </a:cubicBezTo>
                  <a:cubicBezTo>
                    <a:pt x="8006" y="5304"/>
                    <a:pt x="9007" y="5771"/>
                    <a:pt x="10341" y="5771"/>
                  </a:cubicBezTo>
                  <a:cubicBezTo>
                    <a:pt x="11675" y="5738"/>
                    <a:pt x="12309" y="5571"/>
                    <a:pt x="12576" y="5071"/>
                  </a:cubicBezTo>
                  <a:cubicBezTo>
                    <a:pt x="12843" y="4604"/>
                    <a:pt x="12643" y="4337"/>
                    <a:pt x="12576" y="3403"/>
                  </a:cubicBezTo>
                  <a:cubicBezTo>
                    <a:pt x="12509" y="2502"/>
                    <a:pt x="12476" y="1235"/>
                    <a:pt x="12409" y="701"/>
                  </a:cubicBezTo>
                  <a:cubicBezTo>
                    <a:pt x="12409" y="701"/>
                    <a:pt x="12309" y="200"/>
                    <a:pt x="12042" y="167"/>
                  </a:cubicBezTo>
                  <a:lnTo>
                    <a:pt x="8173"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7"/>
            <p:cNvSpPr/>
            <p:nvPr/>
          </p:nvSpPr>
          <p:spPr>
            <a:xfrm>
              <a:off x="4364125" y="4425275"/>
              <a:ext cx="99250" cy="109275"/>
            </a:xfrm>
            <a:custGeom>
              <a:rect b="b" l="l" r="r" t="t"/>
              <a:pathLst>
                <a:path extrusionOk="0" h="4371" w="3970">
                  <a:moveTo>
                    <a:pt x="100" y="1"/>
                  </a:moveTo>
                  <a:lnTo>
                    <a:pt x="0" y="2903"/>
                  </a:lnTo>
                  <a:cubicBezTo>
                    <a:pt x="0" y="4340"/>
                    <a:pt x="1713" y="4370"/>
                    <a:pt x="1858" y="4370"/>
                  </a:cubicBezTo>
                  <a:cubicBezTo>
                    <a:pt x="1865" y="4370"/>
                    <a:pt x="1868" y="4370"/>
                    <a:pt x="1868" y="4370"/>
                  </a:cubicBezTo>
                  <a:cubicBezTo>
                    <a:pt x="3570" y="4370"/>
                    <a:pt x="3870" y="3036"/>
                    <a:pt x="3870" y="3036"/>
                  </a:cubicBezTo>
                  <a:lnTo>
                    <a:pt x="3970" y="701"/>
                  </a:lnTo>
                  <a:lnTo>
                    <a:pt x="100"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7"/>
            <p:cNvSpPr/>
            <p:nvPr/>
          </p:nvSpPr>
          <p:spPr>
            <a:xfrm>
              <a:off x="4158975" y="4521475"/>
              <a:ext cx="105100" cy="108150"/>
            </a:xfrm>
            <a:custGeom>
              <a:rect b="b" l="l" r="r" t="t"/>
              <a:pathLst>
                <a:path extrusionOk="0" h="4326" w="4204">
                  <a:moveTo>
                    <a:pt x="3048" y="0"/>
                  </a:moveTo>
                  <a:cubicBezTo>
                    <a:pt x="2328" y="0"/>
                    <a:pt x="1560" y="120"/>
                    <a:pt x="968" y="522"/>
                  </a:cubicBezTo>
                  <a:cubicBezTo>
                    <a:pt x="301" y="1056"/>
                    <a:pt x="0" y="1923"/>
                    <a:pt x="201" y="2791"/>
                  </a:cubicBezTo>
                  <a:cubicBezTo>
                    <a:pt x="301" y="3091"/>
                    <a:pt x="901" y="3891"/>
                    <a:pt x="2269" y="4258"/>
                  </a:cubicBezTo>
                  <a:cubicBezTo>
                    <a:pt x="2402" y="4292"/>
                    <a:pt x="2502" y="4292"/>
                    <a:pt x="2636" y="4325"/>
                  </a:cubicBezTo>
                  <a:cubicBezTo>
                    <a:pt x="2102" y="723"/>
                    <a:pt x="4203" y="89"/>
                    <a:pt x="4203" y="89"/>
                  </a:cubicBezTo>
                  <a:cubicBezTo>
                    <a:pt x="3862" y="40"/>
                    <a:pt x="3463" y="0"/>
                    <a:pt x="304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7"/>
            <p:cNvSpPr/>
            <p:nvPr/>
          </p:nvSpPr>
          <p:spPr>
            <a:xfrm>
              <a:off x="4851975" y="4261275"/>
              <a:ext cx="119275" cy="133175"/>
            </a:xfrm>
            <a:custGeom>
              <a:rect b="b" l="l" r="r" t="t"/>
              <a:pathLst>
                <a:path extrusionOk="0" h="5327" w="4771">
                  <a:moveTo>
                    <a:pt x="3203" y="0"/>
                  </a:moveTo>
                  <a:cubicBezTo>
                    <a:pt x="963" y="0"/>
                    <a:pt x="0" y="2558"/>
                    <a:pt x="0" y="2558"/>
                  </a:cubicBezTo>
                  <a:lnTo>
                    <a:pt x="1868" y="5326"/>
                  </a:lnTo>
                  <a:lnTo>
                    <a:pt x="4770" y="3158"/>
                  </a:lnTo>
                  <a:lnTo>
                    <a:pt x="3569" y="23"/>
                  </a:lnTo>
                  <a:cubicBezTo>
                    <a:pt x="3444" y="7"/>
                    <a:pt x="3322" y="0"/>
                    <a:pt x="3203"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7"/>
            <p:cNvSpPr/>
            <p:nvPr/>
          </p:nvSpPr>
          <p:spPr>
            <a:xfrm>
              <a:off x="4847800" y="4337950"/>
              <a:ext cx="172650" cy="251700"/>
            </a:xfrm>
            <a:custGeom>
              <a:rect b="b" l="l" r="r" t="t"/>
              <a:pathLst>
                <a:path extrusionOk="0" h="10068" w="6906">
                  <a:moveTo>
                    <a:pt x="4348" y="0"/>
                  </a:moveTo>
                  <a:cubicBezTo>
                    <a:pt x="3898" y="0"/>
                    <a:pt x="3461" y="157"/>
                    <a:pt x="3136" y="458"/>
                  </a:cubicBezTo>
                  <a:cubicBezTo>
                    <a:pt x="3136" y="458"/>
                    <a:pt x="1902" y="1192"/>
                    <a:pt x="2035" y="2226"/>
                  </a:cubicBezTo>
                  <a:cubicBezTo>
                    <a:pt x="2169" y="3293"/>
                    <a:pt x="2702" y="3660"/>
                    <a:pt x="2669" y="4961"/>
                  </a:cubicBezTo>
                  <a:cubicBezTo>
                    <a:pt x="2669" y="5662"/>
                    <a:pt x="2602" y="6362"/>
                    <a:pt x="2502" y="7063"/>
                  </a:cubicBezTo>
                  <a:cubicBezTo>
                    <a:pt x="2502" y="7063"/>
                    <a:pt x="2253" y="6987"/>
                    <a:pt x="1919" y="6987"/>
                  </a:cubicBezTo>
                  <a:cubicBezTo>
                    <a:pt x="1552" y="6987"/>
                    <a:pt x="1084" y="7079"/>
                    <a:pt x="734" y="7463"/>
                  </a:cubicBezTo>
                  <a:cubicBezTo>
                    <a:pt x="434" y="7763"/>
                    <a:pt x="201" y="8164"/>
                    <a:pt x="67" y="8564"/>
                  </a:cubicBezTo>
                  <a:cubicBezTo>
                    <a:pt x="0" y="8797"/>
                    <a:pt x="67" y="9031"/>
                    <a:pt x="234" y="9198"/>
                  </a:cubicBezTo>
                  <a:cubicBezTo>
                    <a:pt x="668" y="9698"/>
                    <a:pt x="1268" y="9998"/>
                    <a:pt x="1902" y="10065"/>
                  </a:cubicBezTo>
                  <a:lnTo>
                    <a:pt x="2102" y="10065"/>
                  </a:lnTo>
                  <a:cubicBezTo>
                    <a:pt x="2156" y="10067"/>
                    <a:pt x="2210" y="10067"/>
                    <a:pt x="2262" y="10067"/>
                  </a:cubicBezTo>
                  <a:cubicBezTo>
                    <a:pt x="3258" y="10067"/>
                    <a:pt x="3778" y="9760"/>
                    <a:pt x="3937" y="9031"/>
                  </a:cubicBezTo>
                  <a:cubicBezTo>
                    <a:pt x="4103" y="8264"/>
                    <a:pt x="4037" y="4561"/>
                    <a:pt x="4637" y="3460"/>
                  </a:cubicBezTo>
                  <a:cubicBezTo>
                    <a:pt x="5204" y="2359"/>
                    <a:pt x="6071" y="1892"/>
                    <a:pt x="6905" y="1859"/>
                  </a:cubicBezTo>
                  <a:lnTo>
                    <a:pt x="4937" y="91"/>
                  </a:lnTo>
                  <a:cubicBezTo>
                    <a:pt x="4744" y="30"/>
                    <a:pt x="4545" y="0"/>
                    <a:pt x="434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7"/>
            <p:cNvSpPr/>
            <p:nvPr/>
          </p:nvSpPr>
          <p:spPr>
            <a:xfrm>
              <a:off x="4321600" y="4520875"/>
              <a:ext cx="24200" cy="51800"/>
            </a:xfrm>
            <a:custGeom>
              <a:rect b="b" l="l" r="r" t="t"/>
              <a:pathLst>
                <a:path extrusionOk="0" h="2072" w="968">
                  <a:moveTo>
                    <a:pt x="838" y="0"/>
                  </a:moveTo>
                  <a:cubicBezTo>
                    <a:pt x="705" y="0"/>
                    <a:pt x="567" y="38"/>
                    <a:pt x="467" y="113"/>
                  </a:cubicBezTo>
                  <a:cubicBezTo>
                    <a:pt x="67" y="346"/>
                    <a:pt x="0" y="1747"/>
                    <a:pt x="100" y="1981"/>
                  </a:cubicBezTo>
                  <a:cubicBezTo>
                    <a:pt x="135" y="2042"/>
                    <a:pt x="175" y="2071"/>
                    <a:pt x="215" y="2071"/>
                  </a:cubicBezTo>
                  <a:cubicBezTo>
                    <a:pt x="327" y="2071"/>
                    <a:pt x="443" y="1841"/>
                    <a:pt x="467" y="1447"/>
                  </a:cubicBezTo>
                  <a:cubicBezTo>
                    <a:pt x="534" y="947"/>
                    <a:pt x="701" y="446"/>
                    <a:pt x="967" y="13"/>
                  </a:cubicBezTo>
                  <a:cubicBezTo>
                    <a:pt x="926" y="4"/>
                    <a:pt x="882" y="0"/>
                    <a:pt x="8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7"/>
            <p:cNvSpPr/>
            <p:nvPr/>
          </p:nvSpPr>
          <p:spPr>
            <a:xfrm>
              <a:off x="4293225" y="4525025"/>
              <a:ext cx="20875" cy="46400"/>
            </a:xfrm>
            <a:custGeom>
              <a:rect b="b" l="l" r="r" t="t"/>
              <a:pathLst>
                <a:path extrusionOk="0" h="1856" w="835">
                  <a:moveTo>
                    <a:pt x="547" y="1"/>
                  </a:moveTo>
                  <a:cubicBezTo>
                    <a:pt x="448" y="1"/>
                    <a:pt x="347" y="35"/>
                    <a:pt x="268" y="114"/>
                  </a:cubicBezTo>
                  <a:cubicBezTo>
                    <a:pt x="68" y="414"/>
                    <a:pt x="1" y="747"/>
                    <a:pt x="34" y="1114"/>
                  </a:cubicBezTo>
                  <a:cubicBezTo>
                    <a:pt x="34" y="1485"/>
                    <a:pt x="92" y="1855"/>
                    <a:pt x="232" y="1855"/>
                  </a:cubicBezTo>
                  <a:cubicBezTo>
                    <a:pt x="244" y="1855"/>
                    <a:pt x="255" y="1853"/>
                    <a:pt x="268" y="1848"/>
                  </a:cubicBezTo>
                  <a:cubicBezTo>
                    <a:pt x="435" y="1748"/>
                    <a:pt x="368" y="1148"/>
                    <a:pt x="501" y="681"/>
                  </a:cubicBezTo>
                  <a:cubicBezTo>
                    <a:pt x="668" y="214"/>
                    <a:pt x="835" y="114"/>
                    <a:pt x="835" y="114"/>
                  </a:cubicBezTo>
                  <a:cubicBezTo>
                    <a:pt x="765" y="43"/>
                    <a:pt x="657" y="1"/>
                    <a:pt x="5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7"/>
            <p:cNvSpPr/>
            <p:nvPr/>
          </p:nvSpPr>
          <p:spPr>
            <a:xfrm>
              <a:off x="4258275" y="4523225"/>
              <a:ext cx="28325" cy="45625"/>
            </a:xfrm>
            <a:custGeom>
              <a:rect b="b" l="l" r="r" t="t"/>
              <a:pathLst>
                <a:path extrusionOk="0" h="1825" w="1133">
                  <a:moveTo>
                    <a:pt x="879" y="0"/>
                  </a:moveTo>
                  <a:cubicBezTo>
                    <a:pt x="801" y="0"/>
                    <a:pt x="724" y="27"/>
                    <a:pt x="665" y="85"/>
                  </a:cubicBezTo>
                  <a:cubicBezTo>
                    <a:pt x="298" y="419"/>
                    <a:pt x="65" y="886"/>
                    <a:pt x="31" y="1353"/>
                  </a:cubicBezTo>
                  <a:cubicBezTo>
                    <a:pt x="1" y="1659"/>
                    <a:pt x="54" y="1824"/>
                    <a:pt x="140" y="1824"/>
                  </a:cubicBezTo>
                  <a:cubicBezTo>
                    <a:pt x="148" y="1824"/>
                    <a:pt x="156" y="1823"/>
                    <a:pt x="165" y="1820"/>
                  </a:cubicBezTo>
                  <a:cubicBezTo>
                    <a:pt x="298" y="1787"/>
                    <a:pt x="298" y="1453"/>
                    <a:pt x="598" y="886"/>
                  </a:cubicBezTo>
                  <a:cubicBezTo>
                    <a:pt x="732" y="586"/>
                    <a:pt x="899" y="352"/>
                    <a:pt x="1132" y="119"/>
                  </a:cubicBezTo>
                  <a:cubicBezTo>
                    <a:pt x="1076" y="44"/>
                    <a:pt x="978" y="0"/>
                    <a:pt x="8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57"/>
            <p:cNvSpPr/>
            <p:nvPr/>
          </p:nvSpPr>
          <p:spPr>
            <a:xfrm>
              <a:off x="4848625" y="4512625"/>
              <a:ext cx="61750" cy="76950"/>
            </a:xfrm>
            <a:custGeom>
              <a:rect b="b" l="l" r="r" t="t"/>
              <a:pathLst>
                <a:path extrusionOk="0" h="3078" w="2470">
                  <a:moveTo>
                    <a:pt x="1886" y="0"/>
                  </a:moveTo>
                  <a:cubicBezTo>
                    <a:pt x="1519" y="0"/>
                    <a:pt x="1051" y="92"/>
                    <a:pt x="701" y="476"/>
                  </a:cubicBezTo>
                  <a:cubicBezTo>
                    <a:pt x="401" y="776"/>
                    <a:pt x="168" y="1177"/>
                    <a:pt x="68" y="1577"/>
                  </a:cubicBezTo>
                  <a:cubicBezTo>
                    <a:pt x="1" y="1810"/>
                    <a:pt x="34" y="2044"/>
                    <a:pt x="201" y="2211"/>
                  </a:cubicBezTo>
                  <a:cubicBezTo>
                    <a:pt x="635" y="2711"/>
                    <a:pt x="1235" y="3011"/>
                    <a:pt x="1869" y="3078"/>
                  </a:cubicBezTo>
                  <a:lnTo>
                    <a:pt x="2069" y="3078"/>
                  </a:lnTo>
                  <a:cubicBezTo>
                    <a:pt x="1936" y="2044"/>
                    <a:pt x="2069" y="1010"/>
                    <a:pt x="2469" y="76"/>
                  </a:cubicBezTo>
                  <a:cubicBezTo>
                    <a:pt x="2469" y="76"/>
                    <a:pt x="2220" y="0"/>
                    <a:pt x="188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7"/>
            <p:cNvSpPr/>
            <p:nvPr/>
          </p:nvSpPr>
          <p:spPr>
            <a:xfrm>
              <a:off x="4907000" y="4439450"/>
              <a:ext cx="25050" cy="23775"/>
            </a:xfrm>
            <a:custGeom>
              <a:rect b="b" l="l" r="r" t="t"/>
              <a:pathLst>
                <a:path extrusionOk="0" h="951" w="1002">
                  <a:moveTo>
                    <a:pt x="234" y="1"/>
                  </a:moveTo>
                  <a:lnTo>
                    <a:pt x="234" y="1"/>
                  </a:lnTo>
                  <a:cubicBezTo>
                    <a:pt x="1" y="234"/>
                    <a:pt x="334" y="634"/>
                    <a:pt x="334" y="634"/>
                  </a:cubicBezTo>
                  <a:cubicBezTo>
                    <a:pt x="334" y="634"/>
                    <a:pt x="651" y="951"/>
                    <a:pt x="838" y="951"/>
                  </a:cubicBezTo>
                  <a:cubicBezTo>
                    <a:pt x="862" y="951"/>
                    <a:pt x="883" y="946"/>
                    <a:pt x="901" y="935"/>
                  </a:cubicBezTo>
                  <a:cubicBezTo>
                    <a:pt x="968" y="868"/>
                    <a:pt x="1002" y="768"/>
                    <a:pt x="935" y="701"/>
                  </a:cubicBezTo>
                  <a:cubicBezTo>
                    <a:pt x="635" y="534"/>
                    <a:pt x="368" y="301"/>
                    <a:pt x="2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57"/>
            <p:cNvSpPr/>
            <p:nvPr/>
          </p:nvSpPr>
          <p:spPr>
            <a:xfrm>
              <a:off x="4912000" y="4474475"/>
              <a:ext cx="19225" cy="32550"/>
            </a:xfrm>
            <a:custGeom>
              <a:rect b="b" l="l" r="r" t="t"/>
              <a:pathLst>
                <a:path extrusionOk="0" h="1302" w="769">
                  <a:moveTo>
                    <a:pt x="101" y="1"/>
                  </a:moveTo>
                  <a:cubicBezTo>
                    <a:pt x="1" y="201"/>
                    <a:pt x="1" y="434"/>
                    <a:pt x="68" y="668"/>
                  </a:cubicBezTo>
                  <a:cubicBezTo>
                    <a:pt x="201" y="1001"/>
                    <a:pt x="435" y="1302"/>
                    <a:pt x="601" y="1302"/>
                  </a:cubicBezTo>
                  <a:cubicBezTo>
                    <a:pt x="768" y="1302"/>
                    <a:pt x="768" y="1068"/>
                    <a:pt x="535" y="768"/>
                  </a:cubicBezTo>
                  <a:cubicBezTo>
                    <a:pt x="368" y="534"/>
                    <a:pt x="201" y="267"/>
                    <a:pt x="1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7"/>
            <p:cNvSpPr/>
            <p:nvPr/>
          </p:nvSpPr>
          <p:spPr>
            <a:xfrm>
              <a:off x="4905350" y="4502825"/>
              <a:ext cx="24350" cy="29700"/>
            </a:xfrm>
            <a:custGeom>
              <a:rect b="b" l="l" r="r" t="t"/>
              <a:pathLst>
                <a:path extrusionOk="0" h="1188" w="974">
                  <a:moveTo>
                    <a:pt x="300" y="1"/>
                  </a:moveTo>
                  <a:lnTo>
                    <a:pt x="300" y="1"/>
                  </a:lnTo>
                  <a:cubicBezTo>
                    <a:pt x="0" y="201"/>
                    <a:pt x="334" y="868"/>
                    <a:pt x="534" y="1068"/>
                  </a:cubicBezTo>
                  <a:cubicBezTo>
                    <a:pt x="604" y="1150"/>
                    <a:pt x="691" y="1187"/>
                    <a:pt x="763" y="1187"/>
                  </a:cubicBezTo>
                  <a:cubicBezTo>
                    <a:pt x="894" y="1187"/>
                    <a:pt x="974" y="1063"/>
                    <a:pt x="801" y="868"/>
                  </a:cubicBezTo>
                  <a:cubicBezTo>
                    <a:pt x="601" y="601"/>
                    <a:pt x="434" y="301"/>
                    <a:pt x="3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7"/>
            <p:cNvSpPr/>
            <p:nvPr/>
          </p:nvSpPr>
          <p:spPr>
            <a:xfrm>
              <a:off x="4324100" y="3291975"/>
              <a:ext cx="617125" cy="1168650"/>
            </a:xfrm>
            <a:custGeom>
              <a:rect b="b" l="l" r="r" t="t"/>
              <a:pathLst>
                <a:path extrusionOk="0" h="46746" w="24685">
                  <a:moveTo>
                    <a:pt x="16979" y="0"/>
                  </a:moveTo>
                  <a:lnTo>
                    <a:pt x="1468" y="2202"/>
                  </a:lnTo>
                  <a:cubicBezTo>
                    <a:pt x="1468" y="2202"/>
                    <a:pt x="234" y="15111"/>
                    <a:pt x="100" y="17413"/>
                  </a:cubicBezTo>
                  <a:cubicBezTo>
                    <a:pt x="0" y="19714"/>
                    <a:pt x="167" y="24518"/>
                    <a:pt x="234" y="25985"/>
                  </a:cubicBezTo>
                  <a:cubicBezTo>
                    <a:pt x="334" y="27453"/>
                    <a:pt x="968" y="34758"/>
                    <a:pt x="1068" y="36927"/>
                  </a:cubicBezTo>
                  <a:cubicBezTo>
                    <a:pt x="1201" y="39128"/>
                    <a:pt x="1568" y="46166"/>
                    <a:pt x="1568" y="46166"/>
                  </a:cubicBezTo>
                  <a:cubicBezTo>
                    <a:pt x="2302" y="46500"/>
                    <a:pt x="3102" y="46667"/>
                    <a:pt x="3903" y="46734"/>
                  </a:cubicBezTo>
                  <a:cubicBezTo>
                    <a:pt x="4019" y="46742"/>
                    <a:pt x="4129" y="46745"/>
                    <a:pt x="4232" y="46745"/>
                  </a:cubicBezTo>
                  <a:cubicBezTo>
                    <a:pt x="5400" y="46745"/>
                    <a:pt x="5738" y="46267"/>
                    <a:pt x="5738" y="46267"/>
                  </a:cubicBezTo>
                  <a:cubicBezTo>
                    <a:pt x="5738" y="46267"/>
                    <a:pt x="5938" y="44465"/>
                    <a:pt x="6238" y="43031"/>
                  </a:cubicBezTo>
                  <a:cubicBezTo>
                    <a:pt x="6505" y="41630"/>
                    <a:pt x="7806" y="33624"/>
                    <a:pt x="7772" y="30922"/>
                  </a:cubicBezTo>
                  <a:cubicBezTo>
                    <a:pt x="7772" y="29488"/>
                    <a:pt x="7539" y="28020"/>
                    <a:pt x="7139" y="26653"/>
                  </a:cubicBezTo>
                  <a:lnTo>
                    <a:pt x="9307" y="13410"/>
                  </a:lnTo>
                  <a:cubicBezTo>
                    <a:pt x="9307" y="13410"/>
                    <a:pt x="9740" y="16278"/>
                    <a:pt x="10274" y="19281"/>
                  </a:cubicBezTo>
                  <a:cubicBezTo>
                    <a:pt x="10775" y="22316"/>
                    <a:pt x="11342" y="25485"/>
                    <a:pt x="11575" y="26052"/>
                  </a:cubicBezTo>
                  <a:cubicBezTo>
                    <a:pt x="12042" y="27153"/>
                    <a:pt x="21115" y="41330"/>
                    <a:pt x="21115" y="41330"/>
                  </a:cubicBezTo>
                  <a:cubicBezTo>
                    <a:pt x="21716" y="40629"/>
                    <a:pt x="22383" y="39995"/>
                    <a:pt x="23117" y="39428"/>
                  </a:cubicBezTo>
                  <a:cubicBezTo>
                    <a:pt x="23584" y="39095"/>
                    <a:pt x="24117" y="38861"/>
                    <a:pt x="24684" y="38795"/>
                  </a:cubicBezTo>
                  <a:cubicBezTo>
                    <a:pt x="24684" y="38795"/>
                    <a:pt x="21015" y="28587"/>
                    <a:pt x="20181" y="26986"/>
                  </a:cubicBezTo>
                  <a:cubicBezTo>
                    <a:pt x="19581" y="25952"/>
                    <a:pt x="18714" y="25085"/>
                    <a:pt x="17713" y="24451"/>
                  </a:cubicBezTo>
                  <a:cubicBezTo>
                    <a:pt x="17713" y="24451"/>
                    <a:pt x="17613" y="4003"/>
                    <a:pt x="17513" y="2702"/>
                  </a:cubicBezTo>
                  <a:cubicBezTo>
                    <a:pt x="17413" y="1768"/>
                    <a:pt x="17212" y="867"/>
                    <a:pt x="16979"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7"/>
            <p:cNvSpPr/>
            <p:nvPr/>
          </p:nvSpPr>
          <p:spPr>
            <a:xfrm>
              <a:off x="4555925" y="3440400"/>
              <a:ext cx="150125" cy="333600"/>
            </a:xfrm>
            <a:custGeom>
              <a:rect b="b" l="l" r="r" t="t"/>
              <a:pathLst>
                <a:path extrusionOk="0" h="13344" w="6005">
                  <a:moveTo>
                    <a:pt x="6005" y="1"/>
                  </a:moveTo>
                  <a:lnTo>
                    <a:pt x="6005" y="1"/>
                  </a:lnTo>
                  <a:cubicBezTo>
                    <a:pt x="4704" y="1168"/>
                    <a:pt x="3003" y="1902"/>
                    <a:pt x="1268" y="2002"/>
                  </a:cubicBezTo>
                  <a:lnTo>
                    <a:pt x="0" y="7473"/>
                  </a:lnTo>
                  <a:cubicBezTo>
                    <a:pt x="0" y="7473"/>
                    <a:pt x="467" y="10341"/>
                    <a:pt x="968" y="13344"/>
                  </a:cubicBezTo>
                  <a:lnTo>
                    <a:pt x="834" y="7639"/>
                  </a:lnTo>
                  <a:lnTo>
                    <a:pt x="2069" y="2636"/>
                  </a:lnTo>
                  <a:cubicBezTo>
                    <a:pt x="5204" y="2336"/>
                    <a:pt x="6005" y="1"/>
                    <a:pt x="600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57"/>
            <p:cNvSpPr/>
            <p:nvPr/>
          </p:nvSpPr>
          <p:spPr>
            <a:xfrm>
              <a:off x="4640150" y="2774100"/>
              <a:ext cx="226850" cy="542900"/>
            </a:xfrm>
            <a:custGeom>
              <a:rect b="b" l="l" r="r" t="t"/>
              <a:pathLst>
                <a:path extrusionOk="0" h="21716" w="9074">
                  <a:moveTo>
                    <a:pt x="2235" y="0"/>
                  </a:moveTo>
                  <a:cubicBezTo>
                    <a:pt x="1" y="1568"/>
                    <a:pt x="1902" y="8139"/>
                    <a:pt x="2302" y="9307"/>
                  </a:cubicBezTo>
                  <a:cubicBezTo>
                    <a:pt x="2669" y="10474"/>
                    <a:pt x="4037" y="13944"/>
                    <a:pt x="4037" y="13944"/>
                  </a:cubicBezTo>
                  <a:cubicBezTo>
                    <a:pt x="3503" y="14377"/>
                    <a:pt x="1368" y="18347"/>
                    <a:pt x="1368" y="18347"/>
                  </a:cubicBezTo>
                  <a:cubicBezTo>
                    <a:pt x="1668" y="19514"/>
                    <a:pt x="3503" y="21716"/>
                    <a:pt x="3503" y="21716"/>
                  </a:cubicBezTo>
                  <a:cubicBezTo>
                    <a:pt x="3503" y="21716"/>
                    <a:pt x="8707" y="15078"/>
                    <a:pt x="8907" y="14144"/>
                  </a:cubicBezTo>
                  <a:cubicBezTo>
                    <a:pt x="9074" y="13210"/>
                    <a:pt x="5404" y="3503"/>
                    <a:pt x="4470" y="2002"/>
                  </a:cubicBezTo>
                  <a:cubicBezTo>
                    <a:pt x="3937" y="1134"/>
                    <a:pt x="3169" y="434"/>
                    <a:pt x="2235"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7"/>
            <p:cNvSpPr/>
            <p:nvPr/>
          </p:nvSpPr>
          <p:spPr>
            <a:xfrm>
              <a:off x="4391750" y="2557275"/>
              <a:ext cx="29925" cy="57575"/>
            </a:xfrm>
            <a:custGeom>
              <a:rect b="b" l="l" r="r" t="t"/>
              <a:pathLst>
                <a:path extrusionOk="0" h="2303" w="1197">
                  <a:moveTo>
                    <a:pt x="1197" y="0"/>
                  </a:moveTo>
                  <a:cubicBezTo>
                    <a:pt x="1197" y="0"/>
                    <a:pt x="63" y="1535"/>
                    <a:pt x="29" y="1935"/>
                  </a:cubicBezTo>
                  <a:cubicBezTo>
                    <a:pt x="1" y="2278"/>
                    <a:pt x="879" y="2303"/>
                    <a:pt x="1131" y="2303"/>
                  </a:cubicBezTo>
                  <a:cubicBezTo>
                    <a:pt x="1172" y="2303"/>
                    <a:pt x="1197" y="2302"/>
                    <a:pt x="1197" y="2302"/>
                  </a:cubicBezTo>
                  <a:lnTo>
                    <a:pt x="1197"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7"/>
            <p:cNvSpPr/>
            <p:nvPr/>
          </p:nvSpPr>
          <p:spPr>
            <a:xfrm>
              <a:off x="4406650" y="2444725"/>
              <a:ext cx="250200" cy="332725"/>
            </a:xfrm>
            <a:custGeom>
              <a:rect b="b" l="l" r="r" t="t"/>
              <a:pathLst>
                <a:path extrusionOk="0" h="13309" w="10008">
                  <a:moveTo>
                    <a:pt x="4203" y="0"/>
                  </a:moveTo>
                  <a:cubicBezTo>
                    <a:pt x="3323" y="0"/>
                    <a:pt x="2500" y="236"/>
                    <a:pt x="1902" y="666"/>
                  </a:cubicBezTo>
                  <a:cubicBezTo>
                    <a:pt x="1368" y="1500"/>
                    <a:pt x="901" y="2368"/>
                    <a:pt x="601" y="3268"/>
                  </a:cubicBezTo>
                  <a:cubicBezTo>
                    <a:pt x="267" y="4402"/>
                    <a:pt x="1" y="9272"/>
                    <a:pt x="1335" y="10407"/>
                  </a:cubicBezTo>
                  <a:cubicBezTo>
                    <a:pt x="1435" y="10507"/>
                    <a:pt x="1568" y="10573"/>
                    <a:pt x="1702" y="10607"/>
                  </a:cubicBezTo>
                  <a:cubicBezTo>
                    <a:pt x="1984" y="10674"/>
                    <a:pt x="2272" y="10709"/>
                    <a:pt x="2559" y="10709"/>
                  </a:cubicBezTo>
                  <a:cubicBezTo>
                    <a:pt x="2983" y="10709"/>
                    <a:pt x="3405" y="10633"/>
                    <a:pt x="3803" y="10473"/>
                  </a:cubicBezTo>
                  <a:lnTo>
                    <a:pt x="3803" y="13309"/>
                  </a:lnTo>
                  <a:lnTo>
                    <a:pt x="8874" y="13309"/>
                  </a:lnTo>
                  <a:cubicBezTo>
                    <a:pt x="8874" y="13309"/>
                    <a:pt x="8707" y="11107"/>
                    <a:pt x="8707" y="10340"/>
                  </a:cubicBezTo>
                  <a:cubicBezTo>
                    <a:pt x="8673" y="9606"/>
                    <a:pt x="10008" y="7671"/>
                    <a:pt x="9007" y="3769"/>
                  </a:cubicBezTo>
                  <a:cubicBezTo>
                    <a:pt x="8298" y="1117"/>
                    <a:pt x="6117" y="0"/>
                    <a:pt x="4203"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7"/>
            <p:cNvSpPr/>
            <p:nvPr/>
          </p:nvSpPr>
          <p:spPr>
            <a:xfrm>
              <a:off x="4339100" y="2764000"/>
              <a:ext cx="419500" cy="617225"/>
            </a:xfrm>
            <a:custGeom>
              <a:rect b="b" l="l" r="r" t="t"/>
              <a:pathLst>
                <a:path extrusionOk="0" h="24689" w="16780">
                  <a:moveTo>
                    <a:pt x="12603" y="0"/>
                  </a:moveTo>
                  <a:cubicBezTo>
                    <a:pt x="10618" y="0"/>
                    <a:pt x="5438" y="838"/>
                    <a:pt x="5438" y="838"/>
                  </a:cubicBezTo>
                  <a:lnTo>
                    <a:pt x="301" y="6475"/>
                  </a:lnTo>
                  <a:cubicBezTo>
                    <a:pt x="301" y="6475"/>
                    <a:pt x="1" y="8977"/>
                    <a:pt x="167" y="10278"/>
                  </a:cubicBezTo>
                  <a:cubicBezTo>
                    <a:pt x="368" y="11579"/>
                    <a:pt x="1635" y="12313"/>
                    <a:pt x="1635" y="12313"/>
                  </a:cubicBezTo>
                  <a:lnTo>
                    <a:pt x="734" y="23221"/>
                  </a:lnTo>
                  <a:cubicBezTo>
                    <a:pt x="734" y="23221"/>
                    <a:pt x="2035" y="24622"/>
                    <a:pt x="7406" y="24688"/>
                  </a:cubicBezTo>
                  <a:lnTo>
                    <a:pt x="7873" y="24688"/>
                  </a:lnTo>
                  <a:cubicBezTo>
                    <a:pt x="13610" y="24622"/>
                    <a:pt x="16779" y="21119"/>
                    <a:pt x="16779" y="21119"/>
                  </a:cubicBezTo>
                  <a:lnTo>
                    <a:pt x="13911" y="13714"/>
                  </a:lnTo>
                  <a:cubicBezTo>
                    <a:pt x="14878" y="11612"/>
                    <a:pt x="15545" y="9411"/>
                    <a:pt x="15945" y="7142"/>
                  </a:cubicBezTo>
                  <a:cubicBezTo>
                    <a:pt x="15979" y="6709"/>
                    <a:pt x="16045" y="6309"/>
                    <a:pt x="16079" y="5842"/>
                  </a:cubicBezTo>
                  <a:cubicBezTo>
                    <a:pt x="16512" y="1505"/>
                    <a:pt x="14611" y="71"/>
                    <a:pt x="12810" y="4"/>
                  </a:cubicBezTo>
                  <a:cubicBezTo>
                    <a:pt x="12745" y="2"/>
                    <a:pt x="12676" y="0"/>
                    <a:pt x="1260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7"/>
            <p:cNvSpPr/>
            <p:nvPr/>
          </p:nvSpPr>
          <p:spPr>
            <a:xfrm>
              <a:off x="4524225" y="2941725"/>
              <a:ext cx="233525" cy="438650"/>
            </a:xfrm>
            <a:custGeom>
              <a:rect b="b" l="l" r="r" t="t"/>
              <a:pathLst>
                <a:path extrusionOk="0" h="17546" w="9341">
                  <a:moveTo>
                    <a:pt x="8507" y="0"/>
                  </a:moveTo>
                  <a:cubicBezTo>
                    <a:pt x="8407" y="334"/>
                    <a:pt x="6939" y="5337"/>
                    <a:pt x="3904" y="7405"/>
                  </a:cubicBezTo>
                  <a:cubicBezTo>
                    <a:pt x="3904" y="7405"/>
                    <a:pt x="7473" y="8339"/>
                    <a:pt x="6939" y="11675"/>
                  </a:cubicBezTo>
                  <a:cubicBezTo>
                    <a:pt x="6405" y="15011"/>
                    <a:pt x="3303" y="16979"/>
                    <a:pt x="1" y="17546"/>
                  </a:cubicBezTo>
                  <a:lnTo>
                    <a:pt x="435" y="17546"/>
                  </a:lnTo>
                  <a:cubicBezTo>
                    <a:pt x="6205" y="17479"/>
                    <a:pt x="9341" y="14010"/>
                    <a:pt x="9341" y="14010"/>
                  </a:cubicBezTo>
                  <a:lnTo>
                    <a:pt x="6472" y="6571"/>
                  </a:lnTo>
                  <a:cubicBezTo>
                    <a:pt x="7473" y="4503"/>
                    <a:pt x="8140" y="2268"/>
                    <a:pt x="850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7"/>
            <p:cNvSpPr/>
            <p:nvPr/>
          </p:nvSpPr>
          <p:spPr>
            <a:xfrm>
              <a:off x="4440000" y="2692375"/>
              <a:ext cx="63400" cy="20075"/>
            </a:xfrm>
            <a:custGeom>
              <a:rect b="b" l="l" r="r" t="t"/>
              <a:pathLst>
                <a:path extrusionOk="0" h="803" w="2536">
                  <a:moveTo>
                    <a:pt x="2536" y="0"/>
                  </a:moveTo>
                  <a:lnTo>
                    <a:pt x="2536" y="0"/>
                  </a:lnTo>
                  <a:cubicBezTo>
                    <a:pt x="2536" y="0"/>
                    <a:pt x="1495" y="557"/>
                    <a:pt x="506" y="557"/>
                  </a:cubicBezTo>
                  <a:cubicBezTo>
                    <a:pt x="334" y="557"/>
                    <a:pt x="164" y="540"/>
                    <a:pt x="1" y="501"/>
                  </a:cubicBezTo>
                  <a:lnTo>
                    <a:pt x="1" y="501"/>
                  </a:lnTo>
                  <a:cubicBezTo>
                    <a:pt x="101" y="601"/>
                    <a:pt x="234" y="667"/>
                    <a:pt x="368" y="701"/>
                  </a:cubicBezTo>
                  <a:cubicBezTo>
                    <a:pt x="650" y="768"/>
                    <a:pt x="938" y="803"/>
                    <a:pt x="1225" y="803"/>
                  </a:cubicBezTo>
                  <a:cubicBezTo>
                    <a:pt x="1649" y="803"/>
                    <a:pt x="2071" y="727"/>
                    <a:pt x="2469" y="567"/>
                  </a:cubicBezTo>
                  <a:lnTo>
                    <a:pt x="2536"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7"/>
            <p:cNvSpPr/>
            <p:nvPr/>
          </p:nvSpPr>
          <p:spPr>
            <a:xfrm>
              <a:off x="4341600" y="2331750"/>
              <a:ext cx="400325" cy="374900"/>
            </a:xfrm>
            <a:custGeom>
              <a:rect b="b" l="l" r="r" t="t"/>
              <a:pathLst>
                <a:path extrusionOk="0" h="14996" w="16013">
                  <a:moveTo>
                    <a:pt x="9851" y="1"/>
                  </a:moveTo>
                  <a:cubicBezTo>
                    <a:pt x="9046" y="1"/>
                    <a:pt x="8302" y="422"/>
                    <a:pt x="7940" y="1116"/>
                  </a:cubicBezTo>
                  <a:cubicBezTo>
                    <a:pt x="7940" y="1116"/>
                    <a:pt x="7046" y="111"/>
                    <a:pt x="5753" y="111"/>
                  </a:cubicBezTo>
                  <a:cubicBezTo>
                    <a:pt x="5466" y="111"/>
                    <a:pt x="5159" y="161"/>
                    <a:pt x="4837" y="282"/>
                  </a:cubicBezTo>
                  <a:cubicBezTo>
                    <a:pt x="3803" y="582"/>
                    <a:pt x="3270" y="1683"/>
                    <a:pt x="3637" y="2684"/>
                  </a:cubicBezTo>
                  <a:cubicBezTo>
                    <a:pt x="3637" y="2684"/>
                    <a:pt x="3229" y="2513"/>
                    <a:pt x="2697" y="2513"/>
                  </a:cubicBezTo>
                  <a:cubicBezTo>
                    <a:pt x="2151" y="2513"/>
                    <a:pt x="1474" y="2692"/>
                    <a:pt x="968" y="3417"/>
                  </a:cubicBezTo>
                  <a:cubicBezTo>
                    <a:pt x="1" y="4818"/>
                    <a:pt x="1168" y="7153"/>
                    <a:pt x="3203" y="7787"/>
                  </a:cubicBezTo>
                  <a:cubicBezTo>
                    <a:pt x="3403" y="7187"/>
                    <a:pt x="3737" y="6620"/>
                    <a:pt x="4170" y="6119"/>
                  </a:cubicBezTo>
                  <a:cubicBezTo>
                    <a:pt x="4170" y="6119"/>
                    <a:pt x="4370" y="7253"/>
                    <a:pt x="5004" y="7354"/>
                  </a:cubicBezTo>
                  <a:cubicBezTo>
                    <a:pt x="5004" y="7354"/>
                    <a:pt x="4270" y="9155"/>
                    <a:pt x="5371" y="9789"/>
                  </a:cubicBezTo>
                  <a:cubicBezTo>
                    <a:pt x="5371" y="9789"/>
                    <a:pt x="4837" y="11223"/>
                    <a:pt x="5371" y="11290"/>
                  </a:cubicBezTo>
                  <a:cubicBezTo>
                    <a:pt x="5371" y="11290"/>
                    <a:pt x="5399" y="11313"/>
                    <a:pt x="5441" y="11313"/>
                  </a:cubicBezTo>
                  <a:cubicBezTo>
                    <a:pt x="5523" y="11313"/>
                    <a:pt x="5662" y="11227"/>
                    <a:pt x="5771" y="10723"/>
                  </a:cubicBezTo>
                  <a:cubicBezTo>
                    <a:pt x="5938" y="10189"/>
                    <a:pt x="6339" y="9288"/>
                    <a:pt x="7039" y="9021"/>
                  </a:cubicBezTo>
                  <a:cubicBezTo>
                    <a:pt x="7174" y="8978"/>
                    <a:pt x="7311" y="8958"/>
                    <a:pt x="7444" y="8958"/>
                  </a:cubicBezTo>
                  <a:cubicBezTo>
                    <a:pt x="8035" y="8958"/>
                    <a:pt x="8571" y="9357"/>
                    <a:pt x="8707" y="9955"/>
                  </a:cubicBezTo>
                  <a:cubicBezTo>
                    <a:pt x="8774" y="10189"/>
                    <a:pt x="8774" y="10456"/>
                    <a:pt x="8707" y="10689"/>
                  </a:cubicBezTo>
                  <a:cubicBezTo>
                    <a:pt x="8486" y="11669"/>
                    <a:pt x="7876" y="12498"/>
                    <a:pt x="6621" y="12498"/>
                  </a:cubicBezTo>
                  <a:cubicBezTo>
                    <a:pt x="6551" y="12498"/>
                    <a:pt x="6479" y="12496"/>
                    <a:pt x="6405" y="12491"/>
                  </a:cubicBezTo>
                  <a:lnTo>
                    <a:pt x="6405" y="12491"/>
                  </a:lnTo>
                  <a:cubicBezTo>
                    <a:pt x="6405" y="12491"/>
                    <a:pt x="6439" y="14325"/>
                    <a:pt x="7840" y="14759"/>
                  </a:cubicBezTo>
                  <a:cubicBezTo>
                    <a:pt x="8384" y="14940"/>
                    <a:pt x="9030" y="14996"/>
                    <a:pt x="9616" y="14996"/>
                  </a:cubicBezTo>
                  <a:cubicBezTo>
                    <a:pt x="10536" y="14996"/>
                    <a:pt x="11309" y="14859"/>
                    <a:pt x="11309" y="14859"/>
                  </a:cubicBezTo>
                  <a:cubicBezTo>
                    <a:pt x="11709" y="14292"/>
                    <a:pt x="12143" y="13758"/>
                    <a:pt x="12610" y="13258"/>
                  </a:cubicBezTo>
                  <a:cubicBezTo>
                    <a:pt x="13243" y="12657"/>
                    <a:pt x="16012" y="9855"/>
                    <a:pt x="15812" y="7320"/>
                  </a:cubicBezTo>
                  <a:cubicBezTo>
                    <a:pt x="15645" y="4818"/>
                    <a:pt x="13844" y="4518"/>
                    <a:pt x="13844" y="4518"/>
                  </a:cubicBezTo>
                  <a:cubicBezTo>
                    <a:pt x="14311" y="3851"/>
                    <a:pt x="14278" y="2950"/>
                    <a:pt x="13777" y="2283"/>
                  </a:cubicBezTo>
                  <a:cubicBezTo>
                    <a:pt x="13513" y="1887"/>
                    <a:pt x="13061" y="1665"/>
                    <a:pt x="12601" y="1665"/>
                  </a:cubicBezTo>
                  <a:cubicBezTo>
                    <a:pt x="12364" y="1665"/>
                    <a:pt x="12125" y="1725"/>
                    <a:pt x="11909" y="1850"/>
                  </a:cubicBezTo>
                  <a:cubicBezTo>
                    <a:pt x="11909" y="1850"/>
                    <a:pt x="11642" y="215"/>
                    <a:pt x="10108" y="15"/>
                  </a:cubicBezTo>
                  <a:cubicBezTo>
                    <a:pt x="10022" y="5"/>
                    <a:pt x="9936" y="1"/>
                    <a:pt x="98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7"/>
            <p:cNvSpPr/>
            <p:nvPr/>
          </p:nvSpPr>
          <p:spPr>
            <a:xfrm>
              <a:off x="3691775" y="2614950"/>
              <a:ext cx="791625" cy="373525"/>
            </a:xfrm>
            <a:custGeom>
              <a:rect b="b" l="l" r="r" t="t"/>
              <a:pathLst>
                <a:path extrusionOk="0" h="14941" w="31665">
                  <a:moveTo>
                    <a:pt x="434" y="1"/>
                  </a:moveTo>
                  <a:cubicBezTo>
                    <a:pt x="156" y="1"/>
                    <a:pt x="0" y="123"/>
                    <a:pt x="42" y="262"/>
                  </a:cubicBezTo>
                  <a:cubicBezTo>
                    <a:pt x="109" y="562"/>
                    <a:pt x="1977" y="3097"/>
                    <a:pt x="1977" y="3097"/>
                  </a:cubicBezTo>
                  <a:cubicBezTo>
                    <a:pt x="1476" y="3331"/>
                    <a:pt x="1209" y="3831"/>
                    <a:pt x="1309" y="4365"/>
                  </a:cubicBezTo>
                  <a:cubicBezTo>
                    <a:pt x="676" y="4665"/>
                    <a:pt x="876" y="5499"/>
                    <a:pt x="876" y="5499"/>
                  </a:cubicBezTo>
                  <a:cubicBezTo>
                    <a:pt x="609" y="5899"/>
                    <a:pt x="609" y="6400"/>
                    <a:pt x="876" y="6767"/>
                  </a:cubicBezTo>
                  <a:cubicBezTo>
                    <a:pt x="1309" y="7500"/>
                    <a:pt x="4779" y="8601"/>
                    <a:pt x="5446" y="8835"/>
                  </a:cubicBezTo>
                  <a:cubicBezTo>
                    <a:pt x="6079" y="9102"/>
                    <a:pt x="15786" y="14839"/>
                    <a:pt x="16620" y="14939"/>
                  </a:cubicBezTo>
                  <a:cubicBezTo>
                    <a:pt x="16631" y="14940"/>
                    <a:pt x="16644" y="14940"/>
                    <a:pt x="16661" y="14940"/>
                  </a:cubicBezTo>
                  <a:cubicBezTo>
                    <a:pt x="17506" y="14940"/>
                    <a:pt x="26289" y="14127"/>
                    <a:pt x="27728" y="13571"/>
                  </a:cubicBezTo>
                  <a:cubicBezTo>
                    <a:pt x="29229" y="12938"/>
                    <a:pt x="30464" y="11770"/>
                    <a:pt x="31131" y="10236"/>
                  </a:cubicBezTo>
                  <a:cubicBezTo>
                    <a:pt x="31631" y="9135"/>
                    <a:pt x="31664" y="7901"/>
                    <a:pt x="31297" y="6767"/>
                  </a:cubicBezTo>
                  <a:lnTo>
                    <a:pt x="31297" y="6767"/>
                  </a:lnTo>
                  <a:cubicBezTo>
                    <a:pt x="31297" y="6767"/>
                    <a:pt x="30530" y="6767"/>
                    <a:pt x="28929" y="6800"/>
                  </a:cubicBezTo>
                  <a:cubicBezTo>
                    <a:pt x="27328" y="6833"/>
                    <a:pt x="16720" y="10002"/>
                    <a:pt x="16153" y="10002"/>
                  </a:cubicBezTo>
                  <a:cubicBezTo>
                    <a:pt x="15586" y="10002"/>
                    <a:pt x="7047" y="5766"/>
                    <a:pt x="7047" y="5766"/>
                  </a:cubicBezTo>
                  <a:cubicBezTo>
                    <a:pt x="6980" y="5099"/>
                    <a:pt x="6980" y="4465"/>
                    <a:pt x="6980" y="3798"/>
                  </a:cubicBezTo>
                  <a:cubicBezTo>
                    <a:pt x="7080" y="3231"/>
                    <a:pt x="7280" y="2564"/>
                    <a:pt x="7347" y="2230"/>
                  </a:cubicBezTo>
                  <a:cubicBezTo>
                    <a:pt x="7414" y="1863"/>
                    <a:pt x="7214" y="1796"/>
                    <a:pt x="7214" y="1796"/>
                  </a:cubicBezTo>
                  <a:cubicBezTo>
                    <a:pt x="7167" y="1788"/>
                    <a:pt x="7121" y="1784"/>
                    <a:pt x="7076" y="1784"/>
                  </a:cubicBezTo>
                  <a:cubicBezTo>
                    <a:pt x="5994" y="1784"/>
                    <a:pt x="5379" y="3998"/>
                    <a:pt x="5379" y="3998"/>
                  </a:cubicBezTo>
                  <a:lnTo>
                    <a:pt x="3578" y="2530"/>
                  </a:lnTo>
                  <a:cubicBezTo>
                    <a:pt x="3044" y="2063"/>
                    <a:pt x="2577" y="1563"/>
                    <a:pt x="2110" y="996"/>
                  </a:cubicBezTo>
                  <a:cubicBezTo>
                    <a:pt x="1449" y="238"/>
                    <a:pt x="823" y="1"/>
                    <a:pt x="434"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58"/>
          <p:cNvSpPr txBox="1"/>
          <p:nvPr>
            <p:ph idx="4294967295" type="subTitle"/>
          </p:nvPr>
        </p:nvSpPr>
        <p:spPr>
          <a:xfrm>
            <a:off x="539998" y="2636375"/>
            <a:ext cx="2637300" cy="236700"/>
          </a:xfrm>
          <a:prstGeom prst="rect">
            <a:avLst/>
          </a:prstGeom>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b="1" lang="en-GB" sz="1600"/>
              <a:t>Source: Kaggle.com</a:t>
            </a:r>
            <a:endParaRPr b="1" sz="1600"/>
          </a:p>
        </p:txBody>
      </p:sp>
      <p:sp>
        <p:nvSpPr>
          <p:cNvPr id="1191" name="Google Shape;1191;p58"/>
          <p:cNvSpPr txBox="1"/>
          <p:nvPr>
            <p:ph idx="4294967295" type="subTitle"/>
          </p:nvPr>
        </p:nvSpPr>
        <p:spPr>
          <a:xfrm>
            <a:off x="71446" y="1913125"/>
            <a:ext cx="3105900" cy="236700"/>
          </a:xfrm>
          <a:prstGeom prst="rect">
            <a:avLst/>
          </a:prstGeom>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b="1" lang="en-GB" sz="1600"/>
              <a:t>10k Rows and 21 Columns</a:t>
            </a:r>
            <a:endParaRPr b="1" sz="1600"/>
          </a:p>
        </p:txBody>
      </p:sp>
      <p:sp>
        <p:nvSpPr>
          <p:cNvPr id="1192" name="Google Shape;1192;p58"/>
          <p:cNvSpPr txBox="1"/>
          <p:nvPr>
            <p:ph type="title"/>
          </p:nvPr>
        </p:nvSpPr>
        <p:spPr>
          <a:xfrm>
            <a:off x="522000" y="36475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000"/>
              <a:t>Description of the Data</a:t>
            </a:r>
            <a:endParaRPr sz="3000"/>
          </a:p>
        </p:txBody>
      </p:sp>
      <p:sp>
        <p:nvSpPr>
          <p:cNvPr id="1193" name="Google Shape;1193;p58"/>
          <p:cNvSpPr txBox="1"/>
          <p:nvPr>
            <p:ph idx="4294967295" type="subTitle"/>
          </p:nvPr>
        </p:nvSpPr>
        <p:spPr>
          <a:xfrm>
            <a:off x="1377455" y="2274750"/>
            <a:ext cx="1800000" cy="236700"/>
          </a:xfrm>
          <a:prstGeom prst="rect">
            <a:avLst/>
          </a:prstGeom>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b="1" lang="en-GB" sz="1600"/>
              <a:t>18 Features</a:t>
            </a:r>
            <a:endParaRPr b="1" sz="1600"/>
          </a:p>
        </p:txBody>
      </p:sp>
      <p:sp>
        <p:nvSpPr>
          <p:cNvPr id="1194" name="Google Shape;1194;p58"/>
          <p:cNvSpPr txBox="1"/>
          <p:nvPr>
            <p:ph idx="4294967295" type="subTitle"/>
          </p:nvPr>
        </p:nvSpPr>
        <p:spPr>
          <a:xfrm>
            <a:off x="1377455" y="2998000"/>
            <a:ext cx="1800000" cy="236700"/>
          </a:xfrm>
          <a:prstGeom prst="rect">
            <a:avLst/>
          </a:prstGeom>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b="1" lang="en-GB" sz="1600"/>
              <a:t>Size: 1.51 MB</a:t>
            </a:r>
            <a:endParaRPr b="1" sz="1600"/>
          </a:p>
        </p:txBody>
      </p:sp>
      <p:sp>
        <p:nvSpPr>
          <p:cNvPr id="1195" name="Google Shape;1195;p58"/>
          <p:cNvSpPr txBox="1"/>
          <p:nvPr>
            <p:ph idx="4294967295" type="subTitle"/>
          </p:nvPr>
        </p:nvSpPr>
        <p:spPr>
          <a:xfrm>
            <a:off x="289922" y="3359625"/>
            <a:ext cx="2887500" cy="236700"/>
          </a:xfrm>
          <a:prstGeom prst="rect">
            <a:avLst/>
          </a:prstGeom>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b="1" lang="en-GB" sz="1600">
                <a:solidFill>
                  <a:schemeClr val="dk1"/>
                </a:solidFill>
              </a:rPr>
              <a:t>DV:Attrition_Flag </a:t>
            </a:r>
            <a:endParaRPr b="1" sz="1600">
              <a:solidFill>
                <a:schemeClr val="dk1"/>
              </a:solidFill>
            </a:endParaRPr>
          </a:p>
        </p:txBody>
      </p:sp>
      <p:sp>
        <p:nvSpPr>
          <p:cNvPr id="1196" name="Google Shape;1196;p58"/>
          <p:cNvSpPr txBox="1"/>
          <p:nvPr>
            <p:ph idx="4294967295" type="subTitle"/>
          </p:nvPr>
        </p:nvSpPr>
        <p:spPr>
          <a:xfrm>
            <a:off x="-206924" y="3721250"/>
            <a:ext cx="3384300" cy="236700"/>
          </a:xfrm>
          <a:prstGeom prst="rect">
            <a:avLst/>
          </a:prstGeom>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b="1" lang="en-GB" sz="1600"/>
              <a:t>Sector: Banking/Marketing</a:t>
            </a:r>
            <a:endParaRPr b="1" sz="1600"/>
          </a:p>
        </p:txBody>
      </p:sp>
      <p:cxnSp>
        <p:nvCxnSpPr>
          <p:cNvPr id="1197" name="Google Shape;1197;p58"/>
          <p:cNvCxnSpPr>
            <a:stCxn id="1191" idx="3"/>
            <a:endCxn id="1198" idx="2"/>
          </p:cNvCxnSpPr>
          <p:nvPr/>
        </p:nvCxnSpPr>
        <p:spPr>
          <a:xfrm>
            <a:off x="3177346" y="2031475"/>
            <a:ext cx="1999500" cy="911100"/>
          </a:xfrm>
          <a:prstGeom prst="curvedConnector3">
            <a:avLst>
              <a:gd fmla="val 50000" name="adj1"/>
            </a:avLst>
          </a:prstGeom>
          <a:noFill/>
          <a:ln cap="flat" cmpd="sng" w="9525">
            <a:solidFill>
              <a:schemeClr val="accent1"/>
            </a:solidFill>
            <a:prstDash val="solid"/>
            <a:round/>
            <a:headEnd len="med" w="med" type="none"/>
            <a:tailEnd len="med" w="med" type="none"/>
          </a:ln>
        </p:spPr>
      </p:cxnSp>
      <p:cxnSp>
        <p:nvCxnSpPr>
          <p:cNvPr id="1199" name="Google Shape;1199;p58"/>
          <p:cNvCxnSpPr>
            <a:stCxn id="1193" idx="3"/>
            <a:endCxn id="1198" idx="2"/>
          </p:cNvCxnSpPr>
          <p:nvPr/>
        </p:nvCxnSpPr>
        <p:spPr>
          <a:xfrm>
            <a:off x="3177455" y="2393100"/>
            <a:ext cx="1999500" cy="549300"/>
          </a:xfrm>
          <a:prstGeom prst="curvedConnector3">
            <a:avLst>
              <a:gd fmla="val 50000" name="adj1"/>
            </a:avLst>
          </a:prstGeom>
          <a:noFill/>
          <a:ln cap="flat" cmpd="sng" w="9525">
            <a:solidFill>
              <a:schemeClr val="accent1"/>
            </a:solidFill>
            <a:prstDash val="solid"/>
            <a:round/>
            <a:headEnd len="med" w="med" type="none"/>
            <a:tailEnd len="med" w="med" type="none"/>
          </a:ln>
        </p:spPr>
      </p:cxnSp>
      <p:cxnSp>
        <p:nvCxnSpPr>
          <p:cNvPr id="1200" name="Google Shape;1200;p58"/>
          <p:cNvCxnSpPr>
            <a:stCxn id="1190" idx="3"/>
            <a:endCxn id="1198" idx="2"/>
          </p:cNvCxnSpPr>
          <p:nvPr/>
        </p:nvCxnSpPr>
        <p:spPr>
          <a:xfrm>
            <a:off x="3177298" y="2754725"/>
            <a:ext cx="1999500" cy="187800"/>
          </a:xfrm>
          <a:prstGeom prst="curvedConnector3">
            <a:avLst>
              <a:gd fmla="val 50000" name="adj1"/>
            </a:avLst>
          </a:prstGeom>
          <a:noFill/>
          <a:ln cap="flat" cmpd="sng" w="9525">
            <a:solidFill>
              <a:schemeClr val="accent1"/>
            </a:solidFill>
            <a:prstDash val="solid"/>
            <a:round/>
            <a:headEnd len="med" w="med" type="none"/>
            <a:tailEnd len="med" w="med" type="none"/>
          </a:ln>
        </p:spPr>
      </p:cxnSp>
      <p:cxnSp>
        <p:nvCxnSpPr>
          <p:cNvPr id="1201" name="Google Shape;1201;p58"/>
          <p:cNvCxnSpPr>
            <a:stCxn id="1194" idx="3"/>
            <a:endCxn id="1198" idx="2"/>
          </p:cNvCxnSpPr>
          <p:nvPr/>
        </p:nvCxnSpPr>
        <p:spPr>
          <a:xfrm flipH="1" rot="10800000">
            <a:off x="3177455" y="2942350"/>
            <a:ext cx="1999500" cy="174000"/>
          </a:xfrm>
          <a:prstGeom prst="curvedConnector3">
            <a:avLst>
              <a:gd fmla="val 50000" name="adj1"/>
            </a:avLst>
          </a:prstGeom>
          <a:noFill/>
          <a:ln cap="flat" cmpd="sng" w="9525">
            <a:solidFill>
              <a:schemeClr val="accent1"/>
            </a:solidFill>
            <a:prstDash val="solid"/>
            <a:round/>
            <a:headEnd len="med" w="med" type="none"/>
            <a:tailEnd len="med" w="med" type="none"/>
          </a:ln>
        </p:spPr>
      </p:cxnSp>
      <p:cxnSp>
        <p:nvCxnSpPr>
          <p:cNvPr id="1202" name="Google Shape;1202;p58"/>
          <p:cNvCxnSpPr>
            <a:stCxn id="1195" idx="3"/>
            <a:endCxn id="1198" idx="2"/>
          </p:cNvCxnSpPr>
          <p:nvPr/>
        </p:nvCxnSpPr>
        <p:spPr>
          <a:xfrm flipH="1" rot="10800000">
            <a:off x="3177422" y="2942475"/>
            <a:ext cx="1999500" cy="535500"/>
          </a:xfrm>
          <a:prstGeom prst="curvedConnector3">
            <a:avLst>
              <a:gd fmla="val 50000" name="adj1"/>
            </a:avLst>
          </a:prstGeom>
          <a:noFill/>
          <a:ln cap="flat" cmpd="sng" w="9525">
            <a:solidFill>
              <a:schemeClr val="accent1"/>
            </a:solidFill>
            <a:prstDash val="solid"/>
            <a:round/>
            <a:headEnd len="med" w="med" type="none"/>
            <a:tailEnd len="med" w="med" type="none"/>
          </a:ln>
        </p:spPr>
      </p:cxnSp>
      <p:cxnSp>
        <p:nvCxnSpPr>
          <p:cNvPr id="1203" name="Google Shape;1203;p58"/>
          <p:cNvCxnSpPr>
            <a:stCxn id="1196" idx="3"/>
            <a:endCxn id="1198" idx="2"/>
          </p:cNvCxnSpPr>
          <p:nvPr/>
        </p:nvCxnSpPr>
        <p:spPr>
          <a:xfrm flipH="1" rot="10800000">
            <a:off x="3177376" y="2942600"/>
            <a:ext cx="1999500" cy="897000"/>
          </a:xfrm>
          <a:prstGeom prst="curvedConnector3">
            <a:avLst>
              <a:gd fmla="val 50000" name="adj1"/>
            </a:avLst>
          </a:prstGeom>
          <a:noFill/>
          <a:ln cap="flat" cmpd="sng" w="9525">
            <a:solidFill>
              <a:schemeClr val="accent1"/>
            </a:solidFill>
            <a:prstDash val="solid"/>
            <a:round/>
            <a:headEnd len="med" w="med" type="none"/>
            <a:tailEnd len="med" w="med" type="none"/>
          </a:ln>
        </p:spPr>
      </p:cxnSp>
      <p:grpSp>
        <p:nvGrpSpPr>
          <p:cNvPr id="1204" name="Google Shape;1204;p58"/>
          <p:cNvGrpSpPr/>
          <p:nvPr/>
        </p:nvGrpSpPr>
        <p:grpSpPr>
          <a:xfrm>
            <a:off x="4879014" y="1460851"/>
            <a:ext cx="2887531" cy="2949380"/>
            <a:chOff x="4879014" y="1460851"/>
            <a:chExt cx="2887531" cy="2949380"/>
          </a:xfrm>
        </p:grpSpPr>
        <p:sp>
          <p:nvSpPr>
            <p:cNvPr id="1205" name="Google Shape;1205;p58"/>
            <p:cNvSpPr/>
            <p:nvPr/>
          </p:nvSpPr>
          <p:spPr>
            <a:xfrm>
              <a:off x="4928228" y="2932098"/>
              <a:ext cx="2838316" cy="1478133"/>
            </a:xfrm>
            <a:custGeom>
              <a:rect b="b" l="l" r="r" t="t"/>
              <a:pathLst>
                <a:path extrusionOk="0" h="96170" w="184666">
                  <a:moveTo>
                    <a:pt x="92333" y="0"/>
                  </a:moveTo>
                  <a:cubicBezTo>
                    <a:pt x="41330" y="0"/>
                    <a:pt x="1" y="21516"/>
                    <a:pt x="1" y="48068"/>
                  </a:cubicBezTo>
                  <a:cubicBezTo>
                    <a:pt x="1" y="74620"/>
                    <a:pt x="41330" y="96169"/>
                    <a:pt x="92333" y="96169"/>
                  </a:cubicBezTo>
                  <a:cubicBezTo>
                    <a:pt x="143336" y="96169"/>
                    <a:pt x="184666" y="74620"/>
                    <a:pt x="184666" y="48068"/>
                  </a:cubicBezTo>
                  <a:cubicBezTo>
                    <a:pt x="184666" y="21516"/>
                    <a:pt x="143336" y="0"/>
                    <a:pt x="92333"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8"/>
            <p:cNvSpPr/>
            <p:nvPr/>
          </p:nvSpPr>
          <p:spPr>
            <a:xfrm>
              <a:off x="5656259" y="3625009"/>
              <a:ext cx="1115647" cy="604886"/>
            </a:xfrm>
            <a:custGeom>
              <a:rect b="b" l="l" r="r" t="t"/>
              <a:pathLst>
                <a:path extrusionOk="0" h="39355" w="72586">
                  <a:moveTo>
                    <a:pt x="48273" y="0"/>
                  </a:moveTo>
                  <a:cubicBezTo>
                    <a:pt x="42606" y="0"/>
                    <a:pt x="36944" y="1251"/>
                    <a:pt x="32624" y="3753"/>
                  </a:cubicBezTo>
                  <a:cubicBezTo>
                    <a:pt x="25285" y="7990"/>
                    <a:pt x="24185" y="14461"/>
                    <a:pt x="29288" y="19364"/>
                  </a:cubicBezTo>
                  <a:cubicBezTo>
                    <a:pt x="28988" y="19431"/>
                    <a:pt x="28721" y="19564"/>
                    <a:pt x="28454" y="19698"/>
                  </a:cubicBezTo>
                  <a:lnTo>
                    <a:pt x="1135" y="35476"/>
                  </a:lnTo>
                  <a:cubicBezTo>
                    <a:pt x="1" y="36143"/>
                    <a:pt x="1" y="37210"/>
                    <a:pt x="1135" y="37878"/>
                  </a:cubicBezTo>
                  <a:lnTo>
                    <a:pt x="2869" y="38878"/>
                  </a:lnTo>
                  <a:cubicBezTo>
                    <a:pt x="3489" y="39196"/>
                    <a:pt x="4161" y="39355"/>
                    <a:pt x="4833" y="39355"/>
                  </a:cubicBezTo>
                  <a:cubicBezTo>
                    <a:pt x="5571" y="39355"/>
                    <a:pt x="6308" y="39163"/>
                    <a:pt x="6972" y="38778"/>
                  </a:cubicBezTo>
                  <a:lnTo>
                    <a:pt x="32424" y="22100"/>
                  </a:lnTo>
                  <a:cubicBezTo>
                    <a:pt x="32524" y="22033"/>
                    <a:pt x="32624" y="21966"/>
                    <a:pt x="32724" y="21900"/>
                  </a:cubicBezTo>
                  <a:cubicBezTo>
                    <a:pt x="37022" y="24355"/>
                    <a:pt x="42632" y="25581"/>
                    <a:pt x="48250" y="25581"/>
                  </a:cubicBezTo>
                  <a:cubicBezTo>
                    <a:pt x="53924" y="25581"/>
                    <a:pt x="59605" y="24330"/>
                    <a:pt x="63946" y="21833"/>
                  </a:cubicBezTo>
                  <a:cubicBezTo>
                    <a:pt x="72552" y="16863"/>
                    <a:pt x="72586" y="8757"/>
                    <a:pt x="63946" y="3753"/>
                  </a:cubicBezTo>
                  <a:cubicBezTo>
                    <a:pt x="59610" y="1251"/>
                    <a:pt x="53939" y="0"/>
                    <a:pt x="4827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8"/>
            <p:cNvSpPr/>
            <p:nvPr/>
          </p:nvSpPr>
          <p:spPr>
            <a:xfrm>
              <a:off x="6987747" y="3466329"/>
              <a:ext cx="694724" cy="401464"/>
            </a:xfrm>
            <a:custGeom>
              <a:rect b="b" l="l" r="r" t="t"/>
              <a:pathLst>
                <a:path extrusionOk="0" h="26120" w="45200">
                  <a:moveTo>
                    <a:pt x="22583" y="0"/>
                  </a:moveTo>
                  <a:cubicBezTo>
                    <a:pt x="10107" y="0"/>
                    <a:pt x="0" y="5838"/>
                    <a:pt x="0" y="13043"/>
                  </a:cubicBezTo>
                  <a:cubicBezTo>
                    <a:pt x="0" y="20282"/>
                    <a:pt x="10107" y="26119"/>
                    <a:pt x="22583" y="26119"/>
                  </a:cubicBezTo>
                  <a:cubicBezTo>
                    <a:pt x="35059" y="26119"/>
                    <a:pt x="45199" y="20282"/>
                    <a:pt x="45199" y="13043"/>
                  </a:cubicBezTo>
                  <a:cubicBezTo>
                    <a:pt x="45199" y="5838"/>
                    <a:pt x="35059" y="0"/>
                    <a:pt x="2258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8"/>
            <p:cNvSpPr/>
            <p:nvPr/>
          </p:nvSpPr>
          <p:spPr>
            <a:xfrm>
              <a:off x="5130236" y="3114233"/>
              <a:ext cx="1575533" cy="907368"/>
            </a:xfrm>
            <a:custGeom>
              <a:rect b="b" l="l" r="r" t="t"/>
              <a:pathLst>
                <a:path extrusionOk="0" h="59035" w="102507">
                  <a:moveTo>
                    <a:pt x="96123" y="0"/>
                  </a:moveTo>
                  <a:cubicBezTo>
                    <a:pt x="95810" y="0"/>
                    <a:pt x="95502" y="75"/>
                    <a:pt x="95235" y="226"/>
                  </a:cubicBezTo>
                  <a:lnTo>
                    <a:pt x="501" y="54931"/>
                  </a:lnTo>
                  <a:cubicBezTo>
                    <a:pt x="0" y="55098"/>
                    <a:pt x="0" y="55799"/>
                    <a:pt x="501" y="55965"/>
                  </a:cubicBezTo>
                  <a:lnTo>
                    <a:pt x="5471" y="58834"/>
                  </a:lnTo>
                  <a:cubicBezTo>
                    <a:pt x="5754" y="58968"/>
                    <a:pt x="6063" y="59034"/>
                    <a:pt x="6371" y="59034"/>
                  </a:cubicBezTo>
                  <a:cubicBezTo>
                    <a:pt x="6680" y="59034"/>
                    <a:pt x="6989" y="58968"/>
                    <a:pt x="7272" y="58834"/>
                  </a:cubicBezTo>
                  <a:lnTo>
                    <a:pt x="102006" y="4162"/>
                  </a:lnTo>
                  <a:cubicBezTo>
                    <a:pt x="102507" y="3995"/>
                    <a:pt x="102507" y="3294"/>
                    <a:pt x="102006" y="3128"/>
                  </a:cubicBezTo>
                  <a:lnTo>
                    <a:pt x="97036" y="226"/>
                  </a:lnTo>
                  <a:cubicBezTo>
                    <a:pt x="96753" y="75"/>
                    <a:pt x="96436" y="0"/>
                    <a:pt x="9612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8"/>
            <p:cNvSpPr/>
            <p:nvPr/>
          </p:nvSpPr>
          <p:spPr>
            <a:xfrm>
              <a:off x="4886391" y="3305005"/>
              <a:ext cx="315116" cy="416665"/>
            </a:xfrm>
            <a:custGeom>
              <a:rect b="b" l="l" r="r" t="t"/>
              <a:pathLst>
                <a:path extrusionOk="0" h="27109" w="20502">
                  <a:moveTo>
                    <a:pt x="6056" y="1"/>
                  </a:moveTo>
                  <a:cubicBezTo>
                    <a:pt x="2602" y="1"/>
                    <a:pt x="0" y="2817"/>
                    <a:pt x="3423" y="5926"/>
                  </a:cubicBezTo>
                  <a:cubicBezTo>
                    <a:pt x="7426" y="9562"/>
                    <a:pt x="14965" y="13966"/>
                    <a:pt x="16632" y="24840"/>
                  </a:cubicBezTo>
                  <a:lnTo>
                    <a:pt x="20502" y="27108"/>
                  </a:lnTo>
                  <a:cubicBezTo>
                    <a:pt x="20502" y="27108"/>
                    <a:pt x="20469" y="17435"/>
                    <a:pt x="18200" y="11564"/>
                  </a:cubicBezTo>
                  <a:cubicBezTo>
                    <a:pt x="15932" y="5660"/>
                    <a:pt x="12029" y="1490"/>
                    <a:pt x="7860" y="256"/>
                  </a:cubicBezTo>
                  <a:cubicBezTo>
                    <a:pt x="7251" y="82"/>
                    <a:pt x="6641" y="1"/>
                    <a:pt x="605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8"/>
            <p:cNvSpPr/>
            <p:nvPr/>
          </p:nvSpPr>
          <p:spPr>
            <a:xfrm>
              <a:off x="4886391" y="3305005"/>
              <a:ext cx="315116" cy="416665"/>
            </a:xfrm>
            <a:custGeom>
              <a:rect b="b" l="l" r="r" t="t"/>
              <a:pathLst>
                <a:path extrusionOk="0" h="27109" w="20502">
                  <a:moveTo>
                    <a:pt x="6056" y="1"/>
                  </a:moveTo>
                  <a:cubicBezTo>
                    <a:pt x="2602" y="1"/>
                    <a:pt x="0" y="2817"/>
                    <a:pt x="3423" y="5926"/>
                  </a:cubicBezTo>
                  <a:cubicBezTo>
                    <a:pt x="7426" y="9562"/>
                    <a:pt x="14965" y="13966"/>
                    <a:pt x="16632" y="24840"/>
                  </a:cubicBezTo>
                  <a:lnTo>
                    <a:pt x="20502" y="27108"/>
                  </a:lnTo>
                  <a:cubicBezTo>
                    <a:pt x="20502" y="27108"/>
                    <a:pt x="20469" y="17435"/>
                    <a:pt x="18200" y="11564"/>
                  </a:cubicBezTo>
                  <a:cubicBezTo>
                    <a:pt x="15932" y="5660"/>
                    <a:pt x="12029" y="1490"/>
                    <a:pt x="7860" y="256"/>
                  </a:cubicBezTo>
                  <a:cubicBezTo>
                    <a:pt x="7251" y="82"/>
                    <a:pt x="6641" y="1"/>
                    <a:pt x="60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8"/>
            <p:cNvSpPr/>
            <p:nvPr/>
          </p:nvSpPr>
          <p:spPr>
            <a:xfrm>
              <a:off x="4967007" y="3333916"/>
              <a:ext cx="215026" cy="313410"/>
            </a:xfrm>
            <a:custGeom>
              <a:rect b="b" l="l" r="r" t="t"/>
              <a:pathLst>
                <a:path extrusionOk="0" h="20391" w="13990">
                  <a:moveTo>
                    <a:pt x="319" y="1"/>
                  </a:moveTo>
                  <a:cubicBezTo>
                    <a:pt x="119" y="1"/>
                    <a:pt x="0" y="288"/>
                    <a:pt x="213" y="410"/>
                  </a:cubicBezTo>
                  <a:cubicBezTo>
                    <a:pt x="3849" y="2077"/>
                    <a:pt x="11321" y="8382"/>
                    <a:pt x="13489" y="20224"/>
                  </a:cubicBezTo>
                  <a:cubicBezTo>
                    <a:pt x="13522" y="20324"/>
                    <a:pt x="13622" y="20391"/>
                    <a:pt x="13722" y="20391"/>
                  </a:cubicBezTo>
                  <a:lnTo>
                    <a:pt x="13789" y="20391"/>
                  </a:lnTo>
                  <a:cubicBezTo>
                    <a:pt x="13889" y="20391"/>
                    <a:pt x="13989" y="20257"/>
                    <a:pt x="13956" y="20124"/>
                  </a:cubicBezTo>
                  <a:cubicBezTo>
                    <a:pt x="11721" y="8115"/>
                    <a:pt x="4116" y="1710"/>
                    <a:pt x="380" y="9"/>
                  </a:cubicBezTo>
                  <a:cubicBezTo>
                    <a:pt x="359" y="3"/>
                    <a:pt x="338" y="1"/>
                    <a:pt x="3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58"/>
            <p:cNvSpPr/>
            <p:nvPr/>
          </p:nvSpPr>
          <p:spPr>
            <a:xfrm>
              <a:off x="4879014" y="3525042"/>
              <a:ext cx="413253" cy="442210"/>
            </a:xfrm>
            <a:custGeom>
              <a:rect b="b" l="l" r="r" t="t"/>
              <a:pathLst>
                <a:path extrusionOk="0" h="28771" w="26887">
                  <a:moveTo>
                    <a:pt x="4832" y="1"/>
                  </a:moveTo>
                  <a:cubicBezTo>
                    <a:pt x="4399" y="1"/>
                    <a:pt x="3965" y="57"/>
                    <a:pt x="3536" y="183"/>
                  </a:cubicBezTo>
                  <a:cubicBezTo>
                    <a:pt x="1234" y="850"/>
                    <a:pt x="0" y="3386"/>
                    <a:pt x="934" y="5621"/>
                  </a:cubicBezTo>
                  <a:cubicBezTo>
                    <a:pt x="1301" y="6521"/>
                    <a:pt x="2002" y="7288"/>
                    <a:pt x="2502" y="8122"/>
                  </a:cubicBezTo>
                  <a:cubicBezTo>
                    <a:pt x="3002" y="8956"/>
                    <a:pt x="3269" y="9924"/>
                    <a:pt x="2902" y="10858"/>
                  </a:cubicBezTo>
                  <a:cubicBezTo>
                    <a:pt x="2602" y="11525"/>
                    <a:pt x="2102" y="12058"/>
                    <a:pt x="1868" y="12759"/>
                  </a:cubicBezTo>
                  <a:cubicBezTo>
                    <a:pt x="1268" y="14594"/>
                    <a:pt x="1601" y="16228"/>
                    <a:pt x="3436" y="17162"/>
                  </a:cubicBezTo>
                  <a:cubicBezTo>
                    <a:pt x="5304" y="18129"/>
                    <a:pt x="8306" y="17396"/>
                    <a:pt x="9274" y="19764"/>
                  </a:cubicBezTo>
                  <a:cubicBezTo>
                    <a:pt x="9607" y="20698"/>
                    <a:pt x="9640" y="21699"/>
                    <a:pt x="9807" y="22633"/>
                  </a:cubicBezTo>
                  <a:cubicBezTo>
                    <a:pt x="10241" y="24567"/>
                    <a:pt x="11342" y="26269"/>
                    <a:pt x="12976" y="27403"/>
                  </a:cubicBezTo>
                  <a:cubicBezTo>
                    <a:pt x="14177" y="28237"/>
                    <a:pt x="15578" y="28704"/>
                    <a:pt x="17046" y="28770"/>
                  </a:cubicBezTo>
                  <a:cubicBezTo>
                    <a:pt x="17046" y="28770"/>
                    <a:pt x="19814" y="27169"/>
                    <a:pt x="20982" y="26469"/>
                  </a:cubicBezTo>
                  <a:cubicBezTo>
                    <a:pt x="22817" y="25435"/>
                    <a:pt x="26052" y="23567"/>
                    <a:pt x="26052" y="23567"/>
                  </a:cubicBezTo>
                  <a:cubicBezTo>
                    <a:pt x="26686" y="22433"/>
                    <a:pt x="26886" y="21565"/>
                    <a:pt x="26886" y="19430"/>
                  </a:cubicBezTo>
                  <a:cubicBezTo>
                    <a:pt x="26886" y="17296"/>
                    <a:pt x="25619" y="13893"/>
                    <a:pt x="22716" y="12492"/>
                  </a:cubicBezTo>
                  <a:cubicBezTo>
                    <a:pt x="21849" y="12058"/>
                    <a:pt x="20715" y="11792"/>
                    <a:pt x="20181" y="10824"/>
                  </a:cubicBezTo>
                  <a:cubicBezTo>
                    <a:pt x="19681" y="9857"/>
                    <a:pt x="19914" y="8189"/>
                    <a:pt x="19781" y="7222"/>
                  </a:cubicBezTo>
                  <a:cubicBezTo>
                    <a:pt x="19614" y="5954"/>
                    <a:pt x="19347" y="4586"/>
                    <a:pt x="18447" y="3719"/>
                  </a:cubicBezTo>
                  <a:cubicBezTo>
                    <a:pt x="17614" y="2887"/>
                    <a:pt x="16297" y="2681"/>
                    <a:pt x="15049" y="2681"/>
                  </a:cubicBezTo>
                  <a:cubicBezTo>
                    <a:pt x="14947" y="2681"/>
                    <a:pt x="14845" y="2683"/>
                    <a:pt x="14744" y="2685"/>
                  </a:cubicBezTo>
                  <a:cubicBezTo>
                    <a:pt x="14272" y="2685"/>
                    <a:pt x="13801" y="2703"/>
                    <a:pt x="13329" y="2703"/>
                  </a:cubicBezTo>
                  <a:cubicBezTo>
                    <a:pt x="12700" y="2703"/>
                    <a:pt x="12071" y="2671"/>
                    <a:pt x="11442" y="2518"/>
                  </a:cubicBezTo>
                  <a:cubicBezTo>
                    <a:pt x="10374" y="2285"/>
                    <a:pt x="9507" y="1651"/>
                    <a:pt x="8573" y="1117"/>
                  </a:cubicBezTo>
                  <a:cubicBezTo>
                    <a:pt x="7401" y="494"/>
                    <a:pt x="6117" y="1"/>
                    <a:pt x="483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8"/>
            <p:cNvSpPr/>
            <p:nvPr/>
          </p:nvSpPr>
          <p:spPr>
            <a:xfrm>
              <a:off x="4980517" y="3708068"/>
              <a:ext cx="163629" cy="29772"/>
            </a:xfrm>
            <a:custGeom>
              <a:rect b="b" l="l" r="r" t="t"/>
              <a:pathLst>
                <a:path extrusionOk="0" h="1937" w="10646">
                  <a:moveTo>
                    <a:pt x="4554" y="1"/>
                  </a:moveTo>
                  <a:cubicBezTo>
                    <a:pt x="3072" y="1"/>
                    <a:pt x="1585" y="271"/>
                    <a:pt x="168" y="818"/>
                  </a:cubicBezTo>
                  <a:cubicBezTo>
                    <a:pt x="68" y="851"/>
                    <a:pt x="1" y="984"/>
                    <a:pt x="68" y="1084"/>
                  </a:cubicBezTo>
                  <a:cubicBezTo>
                    <a:pt x="101" y="1151"/>
                    <a:pt x="168" y="1185"/>
                    <a:pt x="234" y="1218"/>
                  </a:cubicBezTo>
                  <a:lnTo>
                    <a:pt x="368" y="1218"/>
                  </a:lnTo>
                  <a:cubicBezTo>
                    <a:pt x="1723" y="687"/>
                    <a:pt x="3142" y="425"/>
                    <a:pt x="4557" y="425"/>
                  </a:cubicBezTo>
                  <a:cubicBezTo>
                    <a:pt x="6521" y="425"/>
                    <a:pt x="8477" y="930"/>
                    <a:pt x="10242" y="1918"/>
                  </a:cubicBezTo>
                  <a:cubicBezTo>
                    <a:pt x="10271" y="1931"/>
                    <a:pt x="10300" y="1937"/>
                    <a:pt x="10328" y="1937"/>
                  </a:cubicBezTo>
                  <a:cubicBezTo>
                    <a:pt x="10519" y="1937"/>
                    <a:pt x="10646" y="1664"/>
                    <a:pt x="10442" y="1518"/>
                  </a:cubicBezTo>
                  <a:cubicBezTo>
                    <a:pt x="8625" y="513"/>
                    <a:pt x="6595" y="1"/>
                    <a:pt x="45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8"/>
            <p:cNvSpPr/>
            <p:nvPr/>
          </p:nvSpPr>
          <p:spPr>
            <a:xfrm>
              <a:off x="4953866" y="3565081"/>
              <a:ext cx="251238" cy="340138"/>
            </a:xfrm>
            <a:custGeom>
              <a:rect b="b" l="l" r="r" t="t"/>
              <a:pathLst>
                <a:path extrusionOk="0" h="22130" w="16346">
                  <a:moveTo>
                    <a:pt x="255" y="1"/>
                  </a:moveTo>
                  <a:cubicBezTo>
                    <a:pt x="173" y="1"/>
                    <a:pt x="92" y="38"/>
                    <a:pt x="67" y="113"/>
                  </a:cubicBezTo>
                  <a:cubicBezTo>
                    <a:pt x="0" y="214"/>
                    <a:pt x="67" y="347"/>
                    <a:pt x="167" y="380"/>
                  </a:cubicBezTo>
                  <a:cubicBezTo>
                    <a:pt x="6338" y="3049"/>
                    <a:pt x="15545" y="12756"/>
                    <a:pt x="15945" y="21929"/>
                  </a:cubicBezTo>
                  <a:cubicBezTo>
                    <a:pt x="15945" y="22029"/>
                    <a:pt x="16045" y="22129"/>
                    <a:pt x="16145" y="22129"/>
                  </a:cubicBezTo>
                  <a:cubicBezTo>
                    <a:pt x="16245" y="22096"/>
                    <a:pt x="16345" y="21996"/>
                    <a:pt x="16345" y="21896"/>
                  </a:cubicBezTo>
                  <a:cubicBezTo>
                    <a:pt x="15945" y="12556"/>
                    <a:pt x="6572" y="2715"/>
                    <a:pt x="334" y="13"/>
                  </a:cubicBezTo>
                  <a:cubicBezTo>
                    <a:pt x="309" y="5"/>
                    <a:pt x="282" y="1"/>
                    <a:pt x="2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58"/>
            <p:cNvSpPr/>
            <p:nvPr/>
          </p:nvSpPr>
          <p:spPr>
            <a:xfrm>
              <a:off x="6199727" y="2603150"/>
              <a:ext cx="480405" cy="791924"/>
            </a:xfrm>
            <a:custGeom>
              <a:rect b="b" l="l" r="r" t="t"/>
              <a:pathLst>
                <a:path extrusionOk="0" h="51524" w="31256">
                  <a:moveTo>
                    <a:pt x="28206" y="0"/>
                  </a:moveTo>
                  <a:cubicBezTo>
                    <a:pt x="27923" y="0"/>
                    <a:pt x="27645" y="85"/>
                    <a:pt x="27420" y="254"/>
                  </a:cubicBezTo>
                  <a:lnTo>
                    <a:pt x="1968" y="14931"/>
                  </a:lnTo>
                  <a:cubicBezTo>
                    <a:pt x="801" y="15698"/>
                    <a:pt x="67" y="16966"/>
                    <a:pt x="0" y="18333"/>
                  </a:cubicBezTo>
                  <a:lnTo>
                    <a:pt x="0" y="21202"/>
                  </a:lnTo>
                  <a:lnTo>
                    <a:pt x="0" y="48455"/>
                  </a:lnTo>
                  <a:cubicBezTo>
                    <a:pt x="0" y="48555"/>
                    <a:pt x="0" y="48655"/>
                    <a:pt x="0" y="48755"/>
                  </a:cubicBezTo>
                  <a:cubicBezTo>
                    <a:pt x="67" y="49389"/>
                    <a:pt x="467" y="49956"/>
                    <a:pt x="1034" y="50290"/>
                  </a:cubicBezTo>
                  <a:lnTo>
                    <a:pt x="3102" y="51490"/>
                  </a:lnTo>
                  <a:lnTo>
                    <a:pt x="3203" y="51524"/>
                  </a:lnTo>
                  <a:cubicBezTo>
                    <a:pt x="2769" y="51290"/>
                    <a:pt x="2502" y="50857"/>
                    <a:pt x="2502" y="50356"/>
                  </a:cubicBezTo>
                  <a:lnTo>
                    <a:pt x="2502" y="23771"/>
                  </a:lnTo>
                  <a:lnTo>
                    <a:pt x="2502" y="19768"/>
                  </a:lnTo>
                  <a:cubicBezTo>
                    <a:pt x="2602" y="18367"/>
                    <a:pt x="3336" y="17099"/>
                    <a:pt x="4537" y="16365"/>
                  </a:cubicBezTo>
                  <a:lnTo>
                    <a:pt x="29922" y="1688"/>
                  </a:lnTo>
                  <a:cubicBezTo>
                    <a:pt x="30175" y="1519"/>
                    <a:pt x="30469" y="1430"/>
                    <a:pt x="30760" y="1430"/>
                  </a:cubicBezTo>
                  <a:cubicBezTo>
                    <a:pt x="30929" y="1430"/>
                    <a:pt x="31097" y="1460"/>
                    <a:pt x="31256" y="1521"/>
                  </a:cubicBezTo>
                  <a:cubicBezTo>
                    <a:pt x="30822" y="1288"/>
                    <a:pt x="29221" y="354"/>
                    <a:pt x="28854" y="154"/>
                  </a:cubicBezTo>
                  <a:cubicBezTo>
                    <a:pt x="28650" y="52"/>
                    <a:pt x="28426" y="0"/>
                    <a:pt x="282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58"/>
            <p:cNvSpPr/>
            <p:nvPr/>
          </p:nvSpPr>
          <p:spPr>
            <a:xfrm>
              <a:off x="6238690" y="2625283"/>
              <a:ext cx="451709" cy="772696"/>
            </a:xfrm>
            <a:custGeom>
              <a:rect b="b" l="l" r="r" t="t"/>
              <a:pathLst>
                <a:path extrusionOk="0" h="50273" w="29389">
                  <a:moveTo>
                    <a:pt x="28211" y="0"/>
                  </a:moveTo>
                  <a:cubicBezTo>
                    <a:pt x="27922" y="0"/>
                    <a:pt x="27646" y="97"/>
                    <a:pt x="27420" y="281"/>
                  </a:cubicBezTo>
                  <a:lnTo>
                    <a:pt x="2002" y="14925"/>
                  </a:lnTo>
                  <a:cubicBezTo>
                    <a:pt x="834" y="15659"/>
                    <a:pt x="100" y="16960"/>
                    <a:pt x="0" y="18328"/>
                  </a:cubicBezTo>
                  <a:lnTo>
                    <a:pt x="0" y="48916"/>
                  </a:lnTo>
                  <a:cubicBezTo>
                    <a:pt x="0" y="49699"/>
                    <a:pt x="651" y="50272"/>
                    <a:pt x="1358" y="50272"/>
                  </a:cubicBezTo>
                  <a:cubicBezTo>
                    <a:pt x="1584" y="50272"/>
                    <a:pt x="1817" y="50213"/>
                    <a:pt x="2035" y="50084"/>
                  </a:cubicBezTo>
                  <a:lnTo>
                    <a:pt x="27387" y="35440"/>
                  </a:lnTo>
                  <a:cubicBezTo>
                    <a:pt x="28554" y="34673"/>
                    <a:pt x="29288" y="33405"/>
                    <a:pt x="29388" y="32004"/>
                  </a:cubicBezTo>
                  <a:lnTo>
                    <a:pt x="29388" y="1382"/>
                  </a:lnTo>
                  <a:cubicBezTo>
                    <a:pt x="29355" y="1316"/>
                    <a:pt x="29355" y="1215"/>
                    <a:pt x="29355" y="1149"/>
                  </a:cubicBezTo>
                  <a:cubicBezTo>
                    <a:pt x="29355" y="1082"/>
                    <a:pt x="29355" y="1015"/>
                    <a:pt x="29321" y="982"/>
                  </a:cubicBezTo>
                  <a:lnTo>
                    <a:pt x="29321" y="915"/>
                  </a:lnTo>
                  <a:cubicBezTo>
                    <a:pt x="29321" y="882"/>
                    <a:pt x="29288" y="815"/>
                    <a:pt x="29288" y="748"/>
                  </a:cubicBezTo>
                  <a:cubicBezTo>
                    <a:pt x="29255" y="648"/>
                    <a:pt x="29221" y="582"/>
                    <a:pt x="29155" y="515"/>
                  </a:cubicBezTo>
                  <a:cubicBezTo>
                    <a:pt x="29155" y="448"/>
                    <a:pt x="29121" y="415"/>
                    <a:pt x="29088" y="415"/>
                  </a:cubicBezTo>
                  <a:cubicBezTo>
                    <a:pt x="29088" y="382"/>
                    <a:pt x="29054" y="348"/>
                    <a:pt x="29054" y="315"/>
                  </a:cubicBezTo>
                  <a:cubicBezTo>
                    <a:pt x="28988" y="281"/>
                    <a:pt x="28954" y="215"/>
                    <a:pt x="28921" y="181"/>
                  </a:cubicBezTo>
                  <a:cubicBezTo>
                    <a:pt x="28854" y="148"/>
                    <a:pt x="28788" y="115"/>
                    <a:pt x="28754" y="115"/>
                  </a:cubicBezTo>
                  <a:cubicBezTo>
                    <a:pt x="28575" y="38"/>
                    <a:pt x="28390" y="0"/>
                    <a:pt x="2821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58"/>
            <p:cNvSpPr/>
            <p:nvPr/>
          </p:nvSpPr>
          <p:spPr>
            <a:xfrm>
              <a:off x="6209472" y="2602827"/>
              <a:ext cx="470660" cy="274416"/>
            </a:xfrm>
            <a:custGeom>
              <a:rect b="b" l="l" r="r" t="t"/>
              <a:pathLst>
                <a:path extrusionOk="0" h="17854" w="30622">
                  <a:moveTo>
                    <a:pt x="27618" y="1"/>
                  </a:moveTo>
                  <a:cubicBezTo>
                    <a:pt x="27319" y="1"/>
                    <a:pt x="27023" y="97"/>
                    <a:pt x="26786" y="275"/>
                  </a:cubicBezTo>
                  <a:lnTo>
                    <a:pt x="1368" y="14952"/>
                  </a:lnTo>
                  <a:cubicBezTo>
                    <a:pt x="801" y="15285"/>
                    <a:pt x="334" y="15786"/>
                    <a:pt x="0" y="16386"/>
                  </a:cubicBezTo>
                  <a:lnTo>
                    <a:pt x="2502" y="17854"/>
                  </a:lnTo>
                  <a:cubicBezTo>
                    <a:pt x="2835" y="17254"/>
                    <a:pt x="3302" y="16720"/>
                    <a:pt x="3903" y="16386"/>
                  </a:cubicBezTo>
                  <a:lnTo>
                    <a:pt x="29288" y="1709"/>
                  </a:lnTo>
                  <a:cubicBezTo>
                    <a:pt x="29554" y="1531"/>
                    <a:pt x="29866" y="1442"/>
                    <a:pt x="30172" y="1442"/>
                  </a:cubicBezTo>
                  <a:cubicBezTo>
                    <a:pt x="30325" y="1442"/>
                    <a:pt x="30477" y="1464"/>
                    <a:pt x="30622" y="1509"/>
                  </a:cubicBezTo>
                  <a:cubicBezTo>
                    <a:pt x="30222" y="1309"/>
                    <a:pt x="28554" y="375"/>
                    <a:pt x="28220" y="141"/>
                  </a:cubicBezTo>
                  <a:cubicBezTo>
                    <a:pt x="28030" y="46"/>
                    <a:pt x="27823" y="1"/>
                    <a:pt x="27618"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58"/>
            <p:cNvSpPr/>
            <p:nvPr/>
          </p:nvSpPr>
          <p:spPr>
            <a:xfrm>
              <a:off x="6468886" y="2857662"/>
              <a:ext cx="101027" cy="275938"/>
            </a:xfrm>
            <a:custGeom>
              <a:rect b="b" l="l" r="r" t="t"/>
              <a:pathLst>
                <a:path extrusionOk="0" h="17953" w="6573">
                  <a:moveTo>
                    <a:pt x="1889" y="1"/>
                  </a:moveTo>
                  <a:cubicBezTo>
                    <a:pt x="1288" y="1"/>
                    <a:pt x="651" y="176"/>
                    <a:pt x="1" y="540"/>
                  </a:cubicBezTo>
                  <a:lnTo>
                    <a:pt x="1" y="10047"/>
                  </a:lnTo>
                  <a:lnTo>
                    <a:pt x="1902" y="17953"/>
                  </a:lnTo>
                  <a:cubicBezTo>
                    <a:pt x="4938" y="14517"/>
                    <a:pt x="6572" y="8079"/>
                    <a:pt x="5605" y="3909"/>
                  </a:cubicBezTo>
                  <a:cubicBezTo>
                    <a:pt x="5012" y="1416"/>
                    <a:pt x="3598" y="1"/>
                    <a:pt x="188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58"/>
            <p:cNvSpPr/>
            <p:nvPr/>
          </p:nvSpPr>
          <p:spPr>
            <a:xfrm>
              <a:off x="6440698" y="3039243"/>
              <a:ext cx="46663" cy="125127"/>
            </a:xfrm>
            <a:custGeom>
              <a:rect b="b" l="l" r="r" t="t"/>
              <a:pathLst>
                <a:path extrusionOk="0" h="8141" w="3036">
                  <a:moveTo>
                    <a:pt x="1501" y="1"/>
                  </a:moveTo>
                  <a:lnTo>
                    <a:pt x="0" y="8140"/>
                  </a:lnTo>
                  <a:cubicBezTo>
                    <a:pt x="534" y="8073"/>
                    <a:pt x="1034" y="7873"/>
                    <a:pt x="1501" y="7606"/>
                  </a:cubicBezTo>
                  <a:cubicBezTo>
                    <a:pt x="2068" y="7273"/>
                    <a:pt x="2602" y="6839"/>
                    <a:pt x="3036" y="6372"/>
                  </a:cubicBezTo>
                  <a:lnTo>
                    <a:pt x="150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58"/>
            <p:cNvSpPr/>
            <p:nvPr/>
          </p:nvSpPr>
          <p:spPr>
            <a:xfrm>
              <a:off x="6440698" y="3039243"/>
              <a:ext cx="46663" cy="125127"/>
            </a:xfrm>
            <a:custGeom>
              <a:rect b="b" l="l" r="r" t="t"/>
              <a:pathLst>
                <a:path extrusionOk="0" h="8141" w="3036">
                  <a:moveTo>
                    <a:pt x="1501" y="1"/>
                  </a:moveTo>
                  <a:lnTo>
                    <a:pt x="0" y="8140"/>
                  </a:lnTo>
                  <a:cubicBezTo>
                    <a:pt x="534" y="8073"/>
                    <a:pt x="1034" y="7873"/>
                    <a:pt x="1501" y="7606"/>
                  </a:cubicBezTo>
                  <a:cubicBezTo>
                    <a:pt x="2068" y="7273"/>
                    <a:pt x="2602" y="6839"/>
                    <a:pt x="3036" y="6372"/>
                  </a:cubicBezTo>
                  <a:lnTo>
                    <a:pt x="15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58"/>
            <p:cNvSpPr/>
            <p:nvPr/>
          </p:nvSpPr>
          <p:spPr>
            <a:xfrm>
              <a:off x="6374561" y="3031051"/>
              <a:ext cx="82045" cy="142034"/>
            </a:xfrm>
            <a:custGeom>
              <a:rect b="b" l="l" r="r" t="t"/>
              <a:pathLst>
                <a:path extrusionOk="0" h="9241" w="5338">
                  <a:moveTo>
                    <a:pt x="5337" y="0"/>
                  </a:moveTo>
                  <a:lnTo>
                    <a:pt x="0" y="5771"/>
                  </a:lnTo>
                  <a:cubicBezTo>
                    <a:pt x="593" y="7945"/>
                    <a:pt x="1901" y="9241"/>
                    <a:pt x="3540" y="9241"/>
                  </a:cubicBezTo>
                  <a:cubicBezTo>
                    <a:pt x="3561" y="9241"/>
                    <a:pt x="3582" y="9241"/>
                    <a:pt x="3603" y="9240"/>
                  </a:cubicBezTo>
                  <a:lnTo>
                    <a:pt x="5337"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58"/>
            <p:cNvSpPr/>
            <p:nvPr/>
          </p:nvSpPr>
          <p:spPr>
            <a:xfrm>
              <a:off x="6374561" y="3031051"/>
              <a:ext cx="82045" cy="142034"/>
            </a:xfrm>
            <a:custGeom>
              <a:rect b="b" l="l" r="r" t="t"/>
              <a:pathLst>
                <a:path extrusionOk="0" h="9241" w="5338">
                  <a:moveTo>
                    <a:pt x="5337" y="0"/>
                  </a:moveTo>
                  <a:lnTo>
                    <a:pt x="0" y="5771"/>
                  </a:lnTo>
                  <a:cubicBezTo>
                    <a:pt x="593" y="7945"/>
                    <a:pt x="1901" y="9241"/>
                    <a:pt x="3540" y="9241"/>
                  </a:cubicBezTo>
                  <a:cubicBezTo>
                    <a:pt x="3561" y="9241"/>
                    <a:pt x="3582" y="9241"/>
                    <a:pt x="3603" y="9240"/>
                  </a:cubicBezTo>
                  <a:lnTo>
                    <a:pt x="53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58"/>
            <p:cNvSpPr/>
            <p:nvPr/>
          </p:nvSpPr>
          <p:spPr>
            <a:xfrm>
              <a:off x="6373008" y="2878780"/>
              <a:ext cx="86149" cy="224064"/>
            </a:xfrm>
            <a:custGeom>
              <a:rect b="b" l="l" r="r" t="t"/>
              <a:pathLst>
                <a:path extrusionOk="0" h="14578" w="5605">
                  <a:moveTo>
                    <a:pt x="5605" y="0"/>
                  </a:moveTo>
                  <a:cubicBezTo>
                    <a:pt x="2503" y="2035"/>
                    <a:pt x="1" y="7472"/>
                    <a:pt x="1" y="12342"/>
                  </a:cubicBezTo>
                  <a:cubicBezTo>
                    <a:pt x="1" y="13076"/>
                    <a:pt x="68" y="13843"/>
                    <a:pt x="201" y="14577"/>
                  </a:cubicBezTo>
                  <a:lnTo>
                    <a:pt x="5605" y="8773"/>
                  </a:lnTo>
                  <a:lnTo>
                    <a:pt x="560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58"/>
            <p:cNvSpPr/>
            <p:nvPr/>
          </p:nvSpPr>
          <p:spPr>
            <a:xfrm>
              <a:off x="6373008" y="2878780"/>
              <a:ext cx="86149" cy="224064"/>
            </a:xfrm>
            <a:custGeom>
              <a:rect b="b" l="l" r="r" t="t"/>
              <a:pathLst>
                <a:path extrusionOk="0" h="14578" w="5605">
                  <a:moveTo>
                    <a:pt x="5605" y="0"/>
                  </a:moveTo>
                  <a:cubicBezTo>
                    <a:pt x="2503" y="2035"/>
                    <a:pt x="1" y="7472"/>
                    <a:pt x="1" y="12342"/>
                  </a:cubicBezTo>
                  <a:cubicBezTo>
                    <a:pt x="1" y="13076"/>
                    <a:pt x="68" y="13843"/>
                    <a:pt x="201" y="14577"/>
                  </a:cubicBezTo>
                  <a:lnTo>
                    <a:pt x="5605" y="8773"/>
                  </a:lnTo>
                  <a:lnTo>
                    <a:pt x="56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58"/>
            <p:cNvSpPr/>
            <p:nvPr/>
          </p:nvSpPr>
          <p:spPr>
            <a:xfrm>
              <a:off x="6529905" y="2891598"/>
              <a:ext cx="62556" cy="38456"/>
            </a:xfrm>
            <a:custGeom>
              <a:rect b="b" l="l" r="r" t="t"/>
              <a:pathLst>
                <a:path extrusionOk="0" h="2502" w="4070">
                  <a:moveTo>
                    <a:pt x="4003" y="0"/>
                  </a:moveTo>
                  <a:lnTo>
                    <a:pt x="3736" y="167"/>
                  </a:lnTo>
                  <a:cubicBezTo>
                    <a:pt x="3703" y="200"/>
                    <a:pt x="3670" y="267"/>
                    <a:pt x="3636" y="334"/>
                  </a:cubicBezTo>
                  <a:lnTo>
                    <a:pt x="3636" y="400"/>
                  </a:lnTo>
                  <a:lnTo>
                    <a:pt x="3670" y="400"/>
                  </a:lnTo>
                  <a:lnTo>
                    <a:pt x="3936" y="267"/>
                  </a:lnTo>
                  <a:cubicBezTo>
                    <a:pt x="4003" y="200"/>
                    <a:pt x="4036" y="167"/>
                    <a:pt x="4036" y="100"/>
                  </a:cubicBezTo>
                  <a:cubicBezTo>
                    <a:pt x="4070" y="33"/>
                    <a:pt x="4036" y="0"/>
                    <a:pt x="4003" y="0"/>
                  </a:cubicBezTo>
                  <a:close/>
                  <a:moveTo>
                    <a:pt x="3369" y="367"/>
                  </a:moveTo>
                  <a:lnTo>
                    <a:pt x="3002" y="567"/>
                  </a:lnTo>
                  <a:cubicBezTo>
                    <a:pt x="2969" y="600"/>
                    <a:pt x="2936" y="667"/>
                    <a:pt x="2936" y="734"/>
                  </a:cubicBezTo>
                  <a:lnTo>
                    <a:pt x="2936" y="834"/>
                  </a:lnTo>
                  <a:lnTo>
                    <a:pt x="3303" y="634"/>
                  </a:lnTo>
                  <a:cubicBezTo>
                    <a:pt x="3369" y="567"/>
                    <a:pt x="3403" y="534"/>
                    <a:pt x="3403" y="467"/>
                  </a:cubicBezTo>
                  <a:cubicBezTo>
                    <a:pt x="3436" y="400"/>
                    <a:pt x="3403" y="367"/>
                    <a:pt x="3369" y="367"/>
                  </a:cubicBezTo>
                  <a:close/>
                  <a:moveTo>
                    <a:pt x="2635" y="767"/>
                  </a:moveTo>
                  <a:lnTo>
                    <a:pt x="2302" y="1001"/>
                  </a:lnTo>
                  <a:cubicBezTo>
                    <a:pt x="2235" y="1034"/>
                    <a:pt x="2202" y="1101"/>
                    <a:pt x="2202" y="1168"/>
                  </a:cubicBezTo>
                  <a:lnTo>
                    <a:pt x="2202" y="1234"/>
                  </a:lnTo>
                  <a:lnTo>
                    <a:pt x="2569" y="1034"/>
                  </a:lnTo>
                  <a:cubicBezTo>
                    <a:pt x="2635" y="1001"/>
                    <a:pt x="2669" y="934"/>
                    <a:pt x="2669" y="867"/>
                  </a:cubicBezTo>
                  <a:cubicBezTo>
                    <a:pt x="2702" y="767"/>
                    <a:pt x="2702" y="767"/>
                    <a:pt x="2635" y="767"/>
                  </a:cubicBezTo>
                  <a:close/>
                  <a:moveTo>
                    <a:pt x="1935" y="1201"/>
                  </a:moveTo>
                  <a:lnTo>
                    <a:pt x="1568" y="1401"/>
                  </a:lnTo>
                  <a:cubicBezTo>
                    <a:pt x="1501" y="1468"/>
                    <a:pt x="1468" y="1501"/>
                    <a:pt x="1468" y="1568"/>
                  </a:cubicBezTo>
                  <a:lnTo>
                    <a:pt x="1468" y="1668"/>
                  </a:lnTo>
                  <a:lnTo>
                    <a:pt x="1501" y="1668"/>
                  </a:lnTo>
                  <a:lnTo>
                    <a:pt x="1868" y="1468"/>
                  </a:lnTo>
                  <a:cubicBezTo>
                    <a:pt x="1902" y="1401"/>
                    <a:pt x="1935" y="1368"/>
                    <a:pt x="1935" y="1301"/>
                  </a:cubicBezTo>
                  <a:cubicBezTo>
                    <a:pt x="1968" y="1234"/>
                    <a:pt x="1968" y="1201"/>
                    <a:pt x="1935" y="1201"/>
                  </a:cubicBezTo>
                  <a:close/>
                  <a:moveTo>
                    <a:pt x="1201" y="1601"/>
                  </a:moveTo>
                  <a:lnTo>
                    <a:pt x="834" y="1835"/>
                  </a:lnTo>
                  <a:cubicBezTo>
                    <a:pt x="767" y="1868"/>
                    <a:pt x="734" y="1935"/>
                    <a:pt x="734" y="2001"/>
                  </a:cubicBezTo>
                  <a:lnTo>
                    <a:pt x="734" y="2068"/>
                  </a:lnTo>
                  <a:lnTo>
                    <a:pt x="767" y="2068"/>
                  </a:lnTo>
                  <a:lnTo>
                    <a:pt x="1134" y="1868"/>
                  </a:lnTo>
                  <a:cubicBezTo>
                    <a:pt x="1168" y="1835"/>
                    <a:pt x="1201" y="1768"/>
                    <a:pt x="1234" y="1701"/>
                  </a:cubicBezTo>
                  <a:cubicBezTo>
                    <a:pt x="1234" y="1635"/>
                    <a:pt x="1234" y="1601"/>
                    <a:pt x="1201" y="1601"/>
                  </a:cubicBezTo>
                  <a:close/>
                  <a:moveTo>
                    <a:pt x="467" y="2035"/>
                  </a:moveTo>
                  <a:lnTo>
                    <a:pt x="100" y="2235"/>
                  </a:lnTo>
                  <a:cubicBezTo>
                    <a:pt x="67" y="2268"/>
                    <a:pt x="34" y="2335"/>
                    <a:pt x="0" y="2402"/>
                  </a:cubicBezTo>
                  <a:lnTo>
                    <a:pt x="0" y="2502"/>
                  </a:lnTo>
                  <a:lnTo>
                    <a:pt x="34" y="2502"/>
                  </a:lnTo>
                  <a:lnTo>
                    <a:pt x="401" y="2302"/>
                  </a:lnTo>
                  <a:cubicBezTo>
                    <a:pt x="434" y="2235"/>
                    <a:pt x="467" y="2202"/>
                    <a:pt x="501" y="2135"/>
                  </a:cubicBezTo>
                  <a:cubicBezTo>
                    <a:pt x="501" y="2068"/>
                    <a:pt x="501" y="2035"/>
                    <a:pt x="467" y="2035"/>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58"/>
            <p:cNvSpPr/>
            <p:nvPr/>
          </p:nvSpPr>
          <p:spPr>
            <a:xfrm>
              <a:off x="6339686" y="2991565"/>
              <a:ext cx="62049" cy="38471"/>
            </a:xfrm>
            <a:custGeom>
              <a:rect b="b" l="l" r="r" t="t"/>
              <a:pathLst>
                <a:path extrusionOk="0" h="2503" w="4037">
                  <a:moveTo>
                    <a:pt x="4004" y="1"/>
                  </a:moveTo>
                  <a:lnTo>
                    <a:pt x="3737" y="134"/>
                  </a:lnTo>
                  <a:cubicBezTo>
                    <a:pt x="3703" y="201"/>
                    <a:pt x="3670" y="234"/>
                    <a:pt x="3637" y="301"/>
                  </a:cubicBezTo>
                  <a:lnTo>
                    <a:pt x="3637" y="401"/>
                  </a:lnTo>
                  <a:lnTo>
                    <a:pt x="3670" y="401"/>
                  </a:lnTo>
                  <a:lnTo>
                    <a:pt x="3937" y="268"/>
                  </a:lnTo>
                  <a:cubicBezTo>
                    <a:pt x="3970" y="201"/>
                    <a:pt x="4004" y="167"/>
                    <a:pt x="4037" y="101"/>
                  </a:cubicBezTo>
                  <a:cubicBezTo>
                    <a:pt x="4037" y="34"/>
                    <a:pt x="4037" y="1"/>
                    <a:pt x="4004" y="1"/>
                  </a:cubicBezTo>
                  <a:close/>
                  <a:moveTo>
                    <a:pt x="3370" y="368"/>
                  </a:moveTo>
                  <a:lnTo>
                    <a:pt x="3003" y="568"/>
                  </a:lnTo>
                  <a:cubicBezTo>
                    <a:pt x="2970" y="601"/>
                    <a:pt x="2936" y="668"/>
                    <a:pt x="2903" y="735"/>
                  </a:cubicBezTo>
                  <a:cubicBezTo>
                    <a:pt x="2903" y="768"/>
                    <a:pt x="2903" y="801"/>
                    <a:pt x="2903" y="835"/>
                  </a:cubicBezTo>
                  <a:lnTo>
                    <a:pt x="2936" y="835"/>
                  </a:lnTo>
                  <a:lnTo>
                    <a:pt x="3303" y="601"/>
                  </a:lnTo>
                  <a:cubicBezTo>
                    <a:pt x="3370" y="568"/>
                    <a:pt x="3403" y="501"/>
                    <a:pt x="3403" y="434"/>
                  </a:cubicBezTo>
                  <a:cubicBezTo>
                    <a:pt x="3437" y="368"/>
                    <a:pt x="3403" y="368"/>
                    <a:pt x="3370" y="368"/>
                  </a:cubicBezTo>
                  <a:close/>
                  <a:moveTo>
                    <a:pt x="2636" y="768"/>
                  </a:moveTo>
                  <a:lnTo>
                    <a:pt x="2302" y="968"/>
                  </a:lnTo>
                  <a:cubicBezTo>
                    <a:pt x="2236" y="1035"/>
                    <a:pt x="2202" y="1068"/>
                    <a:pt x="2202" y="1135"/>
                  </a:cubicBezTo>
                  <a:lnTo>
                    <a:pt x="2202" y="1235"/>
                  </a:lnTo>
                  <a:lnTo>
                    <a:pt x="2569" y="1035"/>
                  </a:lnTo>
                  <a:cubicBezTo>
                    <a:pt x="2636" y="968"/>
                    <a:pt x="2669" y="935"/>
                    <a:pt x="2669" y="868"/>
                  </a:cubicBezTo>
                  <a:cubicBezTo>
                    <a:pt x="2703" y="768"/>
                    <a:pt x="2669" y="768"/>
                    <a:pt x="2636" y="768"/>
                  </a:cubicBezTo>
                  <a:close/>
                  <a:moveTo>
                    <a:pt x="1955" y="1188"/>
                  </a:moveTo>
                  <a:cubicBezTo>
                    <a:pt x="1951" y="1188"/>
                    <a:pt x="1944" y="1193"/>
                    <a:pt x="1935" y="1202"/>
                  </a:cubicBezTo>
                  <a:lnTo>
                    <a:pt x="1569" y="1402"/>
                  </a:lnTo>
                  <a:cubicBezTo>
                    <a:pt x="1502" y="1435"/>
                    <a:pt x="1468" y="1502"/>
                    <a:pt x="1468" y="1568"/>
                  </a:cubicBezTo>
                  <a:lnTo>
                    <a:pt x="1468" y="1635"/>
                  </a:lnTo>
                  <a:lnTo>
                    <a:pt x="1502" y="1669"/>
                  </a:lnTo>
                  <a:lnTo>
                    <a:pt x="1869" y="1435"/>
                  </a:lnTo>
                  <a:cubicBezTo>
                    <a:pt x="1902" y="1402"/>
                    <a:pt x="1935" y="1335"/>
                    <a:pt x="1935" y="1268"/>
                  </a:cubicBezTo>
                  <a:cubicBezTo>
                    <a:pt x="1960" y="1219"/>
                    <a:pt x="1966" y="1188"/>
                    <a:pt x="1955" y="1188"/>
                  </a:cubicBezTo>
                  <a:close/>
                  <a:moveTo>
                    <a:pt x="1221" y="1589"/>
                  </a:moveTo>
                  <a:cubicBezTo>
                    <a:pt x="1216" y="1589"/>
                    <a:pt x="1210" y="1593"/>
                    <a:pt x="1202" y="1602"/>
                  </a:cubicBezTo>
                  <a:lnTo>
                    <a:pt x="835" y="1802"/>
                  </a:lnTo>
                  <a:cubicBezTo>
                    <a:pt x="768" y="1869"/>
                    <a:pt x="735" y="1902"/>
                    <a:pt x="735" y="1969"/>
                  </a:cubicBezTo>
                  <a:lnTo>
                    <a:pt x="735" y="2069"/>
                  </a:lnTo>
                  <a:lnTo>
                    <a:pt x="768" y="2069"/>
                  </a:lnTo>
                  <a:lnTo>
                    <a:pt x="1135" y="1869"/>
                  </a:lnTo>
                  <a:cubicBezTo>
                    <a:pt x="1168" y="1802"/>
                    <a:pt x="1202" y="1769"/>
                    <a:pt x="1235" y="1702"/>
                  </a:cubicBezTo>
                  <a:cubicBezTo>
                    <a:pt x="1235" y="1627"/>
                    <a:pt x="1235" y="1589"/>
                    <a:pt x="1221" y="1589"/>
                  </a:cubicBezTo>
                  <a:close/>
                  <a:moveTo>
                    <a:pt x="488" y="2022"/>
                  </a:moveTo>
                  <a:cubicBezTo>
                    <a:pt x="483" y="2022"/>
                    <a:pt x="477" y="2027"/>
                    <a:pt x="468" y="2035"/>
                  </a:cubicBezTo>
                  <a:lnTo>
                    <a:pt x="101" y="2236"/>
                  </a:lnTo>
                  <a:cubicBezTo>
                    <a:pt x="67" y="2269"/>
                    <a:pt x="34" y="2336"/>
                    <a:pt x="1" y="2402"/>
                  </a:cubicBezTo>
                  <a:lnTo>
                    <a:pt x="1" y="2502"/>
                  </a:lnTo>
                  <a:lnTo>
                    <a:pt x="34" y="2502"/>
                  </a:lnTo>
                  <a:lnTo>
                    <a:pt x="401" y="2269"/>
                  </a:lnTo>
                  <a:cubicBezTo>
                    <a:pt x="434" y="2236"/>
                    <a:pt x="468" y="2169"/>
                    <a:pt x="501" y="2102"/>
                  </a:cubicBezTo>
                  <a:cubicBezTo>
                    <a:pt x="501" y="2053"/>
                    <a:pt x="501" y="2022"/>
                    <a:pt x="488" y="2022"/>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58"/>
            <p:cNvSpPr/>
            <p:nvPr/>
          </p:nvSpPr>
          <p:spPr>
            <a:xfrm>
              <a:off x="6521191" y="2926073"/>
              <a:ext cx="7193" cy="11036"/>
            </a:xfrm>
            <a:custGeom>
              <a:rect b="b" l="l" r="r" t="t"/>
              <a:pathLst>
                <a:path extrusionOk="0" h="718" w="468">
                  <a:moveTo>
                    <a:pt x="326" y="0"/>
                  </a:moveTo>
                  <a:cubicBezTo>
                    <a:pt x="298" y="0"/>
                    <a:pt x="267" y="9"/>
                    <a:pt x="234" y="25"/>
                  </a:cubicBezTo>
                  <a:cubicBezTo>
                    <a:pt x="100" y="125"/>
                    <a:pt x="0" y="292"/>
                    <a:pt x="0" y="492"/>
                  </a:cubicBezTo>
                  <a:cubicBezTo>
                    <a:pt x="0" y="642"/>
                    <a:pt x="56" y="717"/>
                    <a:pt x="141" y="717"/>
                  </a:cubicBezTo>
                  <a:cubicBezTo>
                    <a:pt x="169" y="717"/>
                    <a:pt x="200" y="709"/>
                    <a:pt x="234" y="692"/>
                  </a:cubicBezTo>
                  <a:cubicBezTo>
                    <a:pt x="367" y="592"/>
                    <a:pt x="467" y="426"/>
                    <a:pt x="467" y="225"/>
                  </a:cubicBezTo>
                  <a:cubicBezTo>
                    <a:pt x="467" y="75"/>
                    <a:pt x="411" y="0"/>
                    <a:pt x="32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58"/>
            <p:cNvSpPr/>
            <p:nvPr/>
          </p:nvSpPr>
          <p:spPr>
            <a:xfrm>
              <a:off x="6398646" y="2986631"/>
              <a:ext cx="7193" cy="11420"/>
            </a:xfrm>
            <a:custGeom>
              <a:rect b="b" l="l" r="r" t="t"/>
              <a:pathLst>
                <a:path extrusionOk="0" h="743" w="468">
                  <a:moveTo>
                    <a:pt x="313" y="1"/>
                  </a:moveTo>
                  <a:cubicBezTo>
                    <a:pt x="289" y="1"/>
                    <a:pt x="262" y="8"/>
                    <a:pt x="234" y="21"/>
                  </a:cubicBezTo>
                  <a:cubicBezTo>
                    <a:pt x="68" y="155"/>
                    <a:pt x="1" y="322"/>
                    <a:pt x="1" y="522"/>
                  </a:cubicBezTo>
                  <a:cubicBezTo>
                    <a:pt x="1" y="653"/>
                    <a:pt x="63" y="743"/>
                    <a:pt x="154" y="743"/>
                  </a:cubicBezTo>
                  <a:cubicBezTo>
                    <a:pt x="179" y="743"/>
                    <a:pt x="206" y="736"/>
                    <a:pt x="234" y="722"/>
                  </a:cubicBezTo>
                  <a:cubicBezTo>
                    <a:pt x="368" y="622"/>
                    <a:pt x="468" y="422"/>
                    <a:pt x="468" y="255"/>
                  </a:cubicBezTo>
                  <a:cubicBezTo>
                    <a:pt x="468" y="97"/>
                    <a:pt x="405" y="1"/>
                    <a:pt x="31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58"/>
            <p:cNvSpPr/>
            <p:nvPr/>
          </p:nvSpPr>
          <p:spPr>
            <a:xfrm>
              <a:off x="6460694" y="3135828"/>
              <a:ext cx="6671" cy="11420"/>
            </a:xfrm>
            <a:custGeom>
              <a:rect b="b" l="l" r="r" t="t"/>
              <a:pathLst>
                <a:path extrusionOk="0" h="743" w="434">
                  <a:moveTo>
                    <a:pt x="279" y="1"/>
                  </a:moveTo>
                  <a:cubicBezTo>
                    <a:pt x="254" y="1"/>
                    <a:pt x="228" y="7"/>
                    <a:pt x="200" y="21"/>
                  </a:cubicBezTo>
                  <a:cubicBezTo>
                    <a:pt x="67" y="155"/>
                    <a:pt x="0" y="322"/>
                    <a:pt x="0" y="488"/>
                  </a:cubicBezTo>
                  <a:cubicBezTo>
                    <a:pt x="0" y="647"/>
                    <a:pt x="63" y="742"/>
                    <a:pt x="138" y="742"/>
                  </a:cubicBezTo>
                  <a:cubicBezTo>
                    <a:pt x="158" y="742"/>
                    <a:pt x="179" y="736"/>
                    <a:pt x="200" y="722"/>
                  </a:cubicBezTo>
                  <a:cubicBezTo>
                    <a:pt x="367" y="588"/>
                    <a:pt x="434" y="422"/>
                    <a:pt x="434" y="255"/>
                  </a:cubicBezTo>
                  <a:cubicBezTo>
                    <a:pt x="434" y="97"/>
                    <a:pt x="371" y="1"/>
                    <a:pt x="27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58"/>
            <p:cNvSpPr/>
            <p:nvPr/>
          </p:nvSpPr>
          <p:spPr>
            <a:xfrm>
              <a:off x="6605265" y="2864424"/>
              <a:ext cx="13357" cy="26667"/>
            </a:xfrm>
            <a:custGeom>
              <a:rect b="b" l="l" r="r" t="t"/>
              <a:pathLst>
                <a:path extrusionOk="0" h="1735" w="869">
                  <a:moveTo>
                    <a:pt x="468" y="600"/>
                  </a:moveTo>
                  <a:lnTo>
                    <a:pt x="468" y="1101"/>
                  </a:lnTo>
                  <a:lnTo>
                    <a:pt x="234" y="1268"/>
                  </a:lnTo>
                  <a:lnTo>
                    <a:pt x="234" y="1268"/>
                  </a:lnTo>
                  <a:lnTo>
                    <a:pt x="468" y="600"/>
                  </a:lnTo>
                  <a:close/>
                  <a:moveTo>
                    <a:pt x="668" y="0"/>
                  </a:moveTo>
                  <a:lnTo>
                    <a:pt x="568" y="67"/>
                  </a:lnTo>
                  <a:cubicBezTo>
                    <a:pt x="534" y="100"/>
                    <a:pt x="501" y="133"/>
                    <a:pt x="501" y="167"/>
                  </a:cubicBezTo>
                  <a:lnTo>
                    <a:pt x="34" y="1334"/>
                  </a:lnTo>
                  <a:lnTo>
                    <a:pt x="1" y="1401"/>
                  </a:lnTo>
                  <a:cubicBezTo>
                    <a:pt x="1" y="1434"/>
                    <a:pt x="1" y="1468"/>
                    <a:pt x="1" y="1468"/>
                  </a:cubicBezTo>
                  <a:lnTo>
                    <a:pt x="1" y="1635"/>
                  </a:lnTo>
                  <a:cubicBezTo>
                    <a:pt x="1" y="1668"/>
                    <a:pt x="1" y="1668"/>
                    <a:pt x="1" y="1668"/>
                  </a:cubicBezTo>
                  <a:cubicBezTo>
                    <a:pt x="1" y="1685"/>
                    <a:pt x="1" y="1693"/>
                    <a:pt x="5" y="1693"/>
                  </a:cubicBezTo>
                  <a:cubicBezTo>
                    <a:pt x="9" y="1693"/>
                    <a:pt x="17" y="1685"/>
                    <a:pt x="34" y="1668"/>
                  </a:cubicBezTo>
                  <a:lnTo>
                    <a:pt x="501" y="1401"/>
                  </a:lnTo>
                  <a:lnTo>
                    <a:pt x="501" y="1701"/>
                  </a:lnTo>
                  <a:cubicBezTo>
                    <a:pt x="501" y="1701"/>
                    <a:pt x="501" y="1701"/>
                    <a:pt x="501" y="1735"/>
                  </a:cubicBezTo>
                  <a:lnTo>
                    <a:pt x="534" y="1735"/>
                  </a:lnTo>
                  <a:lnTo>
                    <a:pt x="668" y="1668"/>
                  </a:lnTo>
                  <a:cubicBezTo>
                    <a:pt x="668" y="1635"/>
                    <a:pt x="701" y="1635"/>
                    <a:pt x="701" y="1635"/>
                  </a:cubicBezTo>
                  <a:cubicBezTo>
                    <a:pt x="701" y="1601"/>
                    <a:pt x="701" y="1601"/>
                    <a:pt x="701" y="1568"/>
                  </a:cubicBezTo>
                  <a:lnTo>
                    <a:pt x="701" y="1301"/>
                  </a:lnTo>
                  <a:lnTo>
                    <a:pt x="835" y="1201"/>
                  </a:lnTo>
                  <a:cubicBezTo>
                    <a:pt x="868" y="1201"/>
                    <a:pt x="868" y="1168"/>
                    <a:pt x="868" y="1168"/>
                  </a:cubicBezTo>
                  <a:cubicBezTo>
                    <a:pt x="868" y="1168"/>
                    <a:pt x="868" y="1134"/>
                    <a:pt x="868" y="1134"/>
                  </a:cubicBezTo>
                  <a:lnTo>
                    <a:pt x="868" y="967"/>
                  </a:lnTo>
                  <a:cubicBezTo>
                    <a:pt x="868" y="934"/>
                    <a:pt x="868" y="934"/>
                    <a:pt x="868" y="901"/>
                  </a:cubicBezTo>
                  <a:lnTo>
                    <a:pt x="835" y="901"/>
                  </a:lnTo>
                  <a:lnTo>
                    <a:pt x="701" y="1001"/>
                  </a:lnTo>
                  <a:lnTo>
                    <a:pt x="701" y="67"/>
                  </a:lnTo>
                  <a:lnTo>
                    <a:pt x="70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58"/>
            <p:cNvSpPr/>
            <p:nvPr/>
          </p:nvSpPr>
          <p:spPr>
            <a:xfrm>
              <a:off x="6620143" y="2855694"/>
              <a:ext cx="12834" cy="29249"/>
            </a:xfrm>
            <a:custGeom>
              <a:rect b="b" l="l" r="r" t="t"/>
              <a:pathLst>
                <a:path extrusionOk="0" h="1903" w="835">
                  <a:moveTo>
                    <a:pt x="701" y="1"/>
                  </a:moveTo>
                  <a:lnTo>
                    <a:pt x="134" y="301"/>
                  </a:lnTo>
                  <a:cubicBezTo>
                    <a:pt x="100" y="335"/>
                    <a:pt x="100" y="335"/>
                    <a:pt x="100" y="368"/>
                  </a:cubicBezTo>
                  <a:cubicBezTo>
                    <a:pt x="100" y="368"/>
                    <a:pt x="100" y="401"/>
                    <a:pt x="100" y="401"/>
                  </a:cubicBezTo>
                  <a:lnTo>
                    <a:pt x="67" y="1235"/>
                  </a:lnTo>
                  <a:lnTo>
                    <a:pt x="67" y="1269"/>
                  </a:lnTo>
                  <a:lnTo>
                    <a:pt x="234" y="1202"/>
                  </a:lnTo>
                  <a:cubicBezTo>
                    <a:pt x="234" y="1168"/>
                    <a:pt x="234" y="1168"/>
                    <a:pt x="267" y="1168"/>
                  </a:cubicBezTo>
                  <a:cubicBezTo>
                    <a:pt x="267" y="1135"/>
                    <a:pt x="267" y="1135"/>
                    <a:pt x="300" y="1102"/>
                  </a:cubicBezTo>
                  <a:cubicBezTo>
                    <a:pt x="300" y="1102"/>
                    <a:pt x="300" y="1068"/>
                    <a:pt x="334" y="1068"/>
                  </a:cubicBezTo>
                  <a:lnTo>
                    <a:pt x="400" y="1002"/>
                  </a:lnTo>
                  <a:cubicBezTo>
                    <a:pt x="417" y="985"/>
                    <a:pt x="442" y="977"/>
                    <a:pt x="467" y="977"/>
                  </a:cubicBezTo>
                  <a:cubicBezTo>
                    <a:pt x="492" y="977"/>
                    <a:pt x="517" y="985"/>
                    <a:pt x="534" y="1002"/>
                  </a:cubicBezTo>
                  <a:cubicBezTo>
                    <a:pt x="567" y="1035"/>
                    <a:pt x="601" y="1102"/>
                    <a:pt x="601" y="1168"/>
                  </a:cubicBezTo>
                  <a:cubicBezTo>
                    <a:pt x="601" y="1235"/>
                    <a:pt x="567" y="1302"/>
                    <a:pt x="534" y="1402"/>
                  </a:cubicBezTo>
                  <a:cubicBezTo>
                    <a:pt x="500" y="1435"/>
                    <a:pt x="467" y="1502"/>
                    <a:pt x="400" y="1535"/>
                  </a:cubicBezTo>
                  <a:lnTo>
                    <a:pt x="334" y="1569"/>
                  </a:lnTo>
                  <a:lnTo>
                    <a:pt x="267" y="1569"/>
                  </a:lnTo>
                  <a:cubicBezTo>
                    <a:pt x="267" y="1569"/>
                    <a:pt x="234" y="1569"/>
                    <a:pt x="234" y="1535"/>
                  </a:cubicBezTo>
                  <a:cubicBezTo>
                    <a:pt x="200" y="1502"/>
                    <a:pt x="200" y="1502"/>
                    <a:pt x="200" y="1469"/>
                  </a:cubicBezTo>
                  <a:lnTo>
                    <a:pt x="200" y="1435"/>
                  </a:lnTo>
                  <a:lnTo>
                    <a:pt x="167" y="1435"/>
                  </a:lnTo>
                  <a:lnTo>
                    <a:pt x="67" y="1502"/>
                  </a:lnTo>
                  <a:cubicBezTo>
                    <a:pt x="33" y="1502"/>
                    <a:pt x="33" y="1535"/>
                    <a:pt x="33" y="1535"/>
                  </a:cubicBezTo>
                  <a:cubicBezTo>
                    <a:pt x="0" y="1569"/>
                    <a:pt x="0" y="1569"/>
                    <a:pt x="33" y="1602"/>
                  </a:cubicBezTo>
                  <a:cubicBezTo>
                    <a:pt x="33" y="1635"/>
                    <a:pt x="33" y="1702"/>
                    <a:pt x="67" y="1769"/>
                  </a:cubicBezTo>
                  <a:cubicBezTo>
                    <a:pt x="67" y="1802"/>
                    <a:pt x="100" y="1836"/>
                    <a:pt x="134" y="1869"/>
                  </a:cubicBezTo>
                  <a:cubicBezTo>
                    <a:pt x="167" y="1902"/>
                    <a:pt x="200" y="1902"/>
                    <a:pt x="267" y="1902"/>
                  </a:cubicBezTo>
                  <a:cubicBezTo>
                    <a:pt x="300" y="1869"/>
                    <a:pt x="367" y="1869"/>
                    <a:pt x="434" y="1836"/>
                  </a:cubicBezTo>
                  <a:cubicBezTo>
                    <a:pt x="500" y="1802"/>
                    <a:pt x="534" y="1736"/>
                    <a:pt x="601" y="1702"/>
                  </a:cubicBezTo>
                  <a:cubicBezTo>
                    <a:pt x="634" y="1635"/>
                    <a:pt x="667" y="1602"/>
                    <a:pt x="701" y="1535"/>
                  </a:cubicBezTo>
                  <a:cubicBezTo>
                    <a:pt x="767" y="1469"/>
                    <a:pt x="767" y="1369"/>
                    <a:pt x="801" y="1302"/>
                  </a:cubicBezTo>
                  <a:cubicBezTo>
                    <a:pt x="834" y="1202"/>
                    <a:pt x="834" y="1135"/>
                    <a:pt x="834" y="1035"/>
                  </a:cubicBezTo>
                  <a:cubicBezTo>
                    <a:pt x="834" y="968"/>
                    <a:pt x="834" y="868"/>
                    <a:pt x="801" y="802"/>
                  </a:cubicBezTo>
                  <a:cubicBezTo>
                    <a:pt x="801" y="768"/>
                    <a:pt x="767" y="735"/>
                    <a:pt x="734" y="701"/>
                  </a:cubicBezTo>
                  <a:cubicBezTo>
                    <a:pt x="687" y="678"/>
                    <a:pt x="656" y="654"/>
                    <a:pt x="631" y="654"/>
                  </a:cubicBezTo>
                  <a:cubicBezTo>
                    <a:pt x="620" y="654"/>
                    <a:pt x="610" y="658"/>
                    <a:pt x="601" y="668"/>
                  </a:cubicBezTo>
                  <a:cubicBezTo>
                    <a:pt x="534" y="668"/>
                    <a:pt x="467" y="668"/>
                    <a:pt x="434" y="701"/>
                  </a:cubicBezTo>
                  <a:lnTo>
                    <a:pt x="367" y="768"/>
                  </a:lnTo>
                  <a:cubicBezTo>
                    <a:pt x="334" y="768"/>
                    <a:pt x="300" y="802"/>
                    <a:pt x="300" y="835"/>
                  </a:cubicBezTo>
                  <a:lnTo>
                    <a:pt x="300" y="535"/>
                  </a:lnTo>
                  <a:lnTo>
                    <a:pt x="701" y="268"/>
                  </a:lnTo>
                  <a:cubicBezTo>
                    <a:pt x="701" y="268"/>
                    <a:pt x="734" y="268"/>
                    <a:pt x="734" y="234"/>
                  </a:cubicBezTo>
                  <a:cubicBezTo>
                    <a:pt x="734" y="234"/>
                    <a:pt x="734" y="201"/>
                    <a:pt x="734" y="201"/>
                  </a:cubicBezTo>
                  <a:lnTo>
                    <a:pt x="734" y="34"/>
                  </a:lnTo>
                  <a:cubicBezTo>
                    <a:pt x="734" y="1"/>
                    <a:pt x="734" y="1"/>
                    <a:pt x="73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58"/>
            <p:cNvSpPr/>
            <p:nvPr/>
          </p:nvSpPr>
          <p:spPr>
            <a:xfrm>
              <a:off x="6634498" y="2844428"/>
              <a:ext cx="16922" cy="32815"/>
            </a:xfrm>
            <a:custGeom>
              <a:rect b="b" l="l" r="r" t="t"/>
              <a:pathLst>
                <a:path extrusionOk="0" h="2135" w="1101">
                  <a:moveTo>
                    <a:pt x="300" y="634"/>
                  </a:moveTo>
                  <a:cubicBezTo>
                    <a:pt x="334" y="667"/>
                    <a:pt x="334" y="701"/>
                    <a:pt x="300" y="701"/>
                  </a:cubicBezTo>
                  <a:cubicBezTo>
                    <a:pt x="300" y="734"/>
                    <a:pt x="300" y="734"/>
                    <a:pt x="300" y="734"/>
                  </a:cubicBezTo>
                  <a:lnTo>
                    <a:pt x="300" y="867"/>
                  </a:lnTo>
                  <a:cubicBezTo>
                    <a:pt x="300" y="901"/>
                    <a:pt x="300" y="901"/>
                    <a:pt x="300" y="934"/>
                  </a:cubicBezTo>
                  <a:cubicBezTo>
                    <a:pt x="334" y="967"/>
                    <a:pt x="334" y="1001"/>
                    <a:pt x="300" y="1034"/>
                  </a:cubicBezTo>
                  <a:cubicBezTo>
                    <a:pt x="300" y="1034"/>
                    <a:pt x="267" y="1068"/>
                    <a:pt x="267" y="1101"/>
                  </a:cubicBezTo>
                  <a:lnTo>
                    <a:pt x="200" y="1101"/>
                  </a:lnTo>
                  <a:cubicBezTo>
                    <a:pt x="167" y="1068"/>
                    <a:pt x="167" y="1034"/>
                    <a:pt x="200" y="1001"/>
                  </a:cubicBezTo>
                  <a:cubicBezTo>
                    <a:pt x="200" y="1001"/>
                    <a:pt x="200" y="1001"/>
                    <a:pt x="200" y="967"/>
                  </a:cubicBezTo>
                  <a:lnTo>
                    <a:pt x="200" y="834"/>
                  </a:lnTo>
                  <a:cubicBezTo>
                    <a:pt x="200" y="834"/>
                    <a:pt x="200" y="801"/>
                    <a:pt x="200" y="801"/>
                  </a:cubicBezTo>
                  <a:cubicBezTo>
                    <a:pt x="167" y="767"/>
                    <a:pt x="167" y="734"/>
                    <a:pt x="200" y="701"/>
                  </a:cubicBezTo>
                  <a:cubicBezTo>
                    <a:pt x="200" y="667"/>
                    <a:pt x="234" y="667"/>
                    <a:pt x="267" y="634"/>
                  </a:cubicBezTo>
                  <a:close/>
                  <a:moveTo>
                    <a:pt x="334" y="400"/>
                  </a:moveTo>
                  <a:cubicBezTo>
                    <a:pt x="300" y="400"/>
                    <a:pt x="267" y="434"/>
                    <a:pt x="234" y="434"/>
                  </a:cubicBezTo>
                  <a:cubicBezTo>
                    <a:pt x="200" y="467"/>
                    <a:pt x="167" y="500"/>
                    <a:pt x="134" y="534"/>
                  </a:cubicBezTo>
                  <a:cubicBezTo>
                    <a:pt x="67" y="601"/>
                    <a:pt x="33" y="667"/>
                    <a:pt x="33" y="734"/>
                  </a:cubicBezTo>
                  <a:cubicBezTo>
                    <a:pt x="0" y="801"/>
                    <a:pt x="0" y="834"/>
                    <a:pt x="0" y="867"/>
                  </a:cubicBezTo>
                  <a:lnTo>
                    <a:pt x="0" y="1134"/>
                  </a:lnTo>
                  <a:cubicBezTo>
                    <a:pt x="0" y="1168"/>
                    <a:pt x="0" y="1201"/>
                    <a:pt x="33" y="1234"/>
                  </a:cubicBezTo>
                  <a:cubicBezTo>
                    <a:pt x="33" y="1234"/>
                    <a:pt x="33" y="1268"/>
                    <a:pt x="67" y="1301"/>
                  </a:cubicBezTo>
                  <a:cubicBezTo>
                    <a:pt x="100" y="1301"/>
                    <a:pt x="100" y="1334"/>
                    <a:pt x="134" y="1334"/>
                  </a:cubicBezTo>
                  <a:cubicBezTo>
                    <a:pt x="167" y="1301"/>
                    <a:pt x="200" y="1301"/>
                    <a:pt x="234" y="1301"/>
                  </a:cubicBezTo>
                  <a:cubicBezTo>
                    <a:pt x="267" y="1268"/>
                    <a:pt x="300" y="1234"/>
                    <a:pt x="334" y="1201"/>
                  </a:cubicBezTo>
                  <a:cubicBezTo>
                    <a:pt x="367" y="1168"/>
                    <a:pt x="367" y="1134"/>
                    <a:pt x="400" y="1101"/>
                  </a:cubicBezTo>
                  <a:cubicBezTo>
                    <a:pt x="434" y="1068"/>
                    <a:pt x="434" y="1034"/>
                    <a:pt x="434" y="967"/>
                  </a:cubicBezTo>
                  <a:cubicBezTo>
                    <a:pt x="467" y="934"/>
                    <a:pt x="467" y="901"/>
                    <a:pt x="467" y="867"/>
                  </a:cubicBezTo>
                  <a:lnTo>
                    <a:pt x="467" y="601"/>
                  </a:lnTo>
                  <a:cubicBezTo>
                    <a:pt x="467" y="567"/>
                    <a:pt x="467" y="534"/>
                    <a:pt x="434" y="500"/>
                  </a:cubicBezTo>
                  <a:cubicBezTo>
                    <a:pt x="434" y="467"/>
                    <a:pt x="400" y="400"/>
                    <a:pt x="334" y="400"/>
                  </a:cubicBezTo>
                  <a:close/>
                  <a:moveTo>
                    <a:pt x="967" y="1101"/>
                  </a:moveTo>
                  <a:cubicBezTo>
                    <a:pt x="967" y="1101"/>
                    <a:pt x="967" y="1134"/>
                    <a:pt x="967" y="1168"/>
                  </a:cubicBezTo>
                  <a:lnTo>
                    <a:pt x="967" y="1368"/>
                  </a:lnTo>
                  <a:cubicBezTo>
                    <a:pt x="967" y="1401"/>
                    <a:pt x="967" y="1434"/>
                    <a:pt x="967" y="1501"/>
                  </a:cubicBezTo>
                  <a:cubicBezTo>
                    <a:pt x="934" y="1501"/>
                    <a:pt x="934" y="1535"/>
                    <a:pt x="901" y="1568"/>
                  </a:cubicBezTo>
                  <a:lnTo>
                    <a:pt x="834" y="1568"/>
                  </a:lnTo>
                  <a:cubicBezTo>
                    <a:pt x="834" y="1535"/>
                    <a:pt x="801" y="1501"/>
                    <a:pt x="801" y="1501"/>
                  </a:cubicBezTo>
                  <a:lnTo>
                    <a:pt x="801" y="1434"/>
                  </a:lnTo>
                  <a:lnTo>
                    <a:pt x="801" y="1368"/>
                  </a:lnTo>
                  <a:cubicBezTo>
                    <a:pt x="801" y="1334"/>
                    <a:pt x="801" y="1301"/>
                    <a:pt x="801" y="1301"/>
                  </a:cubicBezTo>
                  <a:lnTo>
                    <a:pt x="801" y="1234"/>
                  </a:lnTo>
                  <a:cubicBezTo>
                    <a:pt x="801" y="1201"/>
                    <a:pt x="834" y="1201"/>
                    <a:pt x="834" y="1168"/>
                  </a:cubicBezTo>
                  <a:cubicBezTo>
                    <a:pt x="834" y="1134"/>
                    <a:pt x="867" y="1101"/>
                    <a:pt x="901" y="1101"/>
                  </a:cubicBezTo>
                  <a:close/>
                  <a:moveTo>
                    <a:pt x="1001" y="867"/>
                  </a:moveTo>
                  <a:cubicBezTo>
                    <a:pt x="967" y="867"/>
                    <a:pt x="934" y="867"/>
                    <a:pt x="901" y="901"/>
                  </a:cubicBezTo>
                  <a:lnTo>
                    <a:pt x="934" y="901"/>
                  </a:lnTo>
                  <a:cubicBezTo>
                    <a:pt x="867" y="901"/>
                    <a:pt x="834" y="934"/>
                    <a:pt x="801" y="967"/>
                  </a:cubicBezTo>
                  <a:cubicBezTo>
                    <a:pt x="767" y="1001"/>
                    <a:pt x="734" y="1034"/>
                    <a:pt x="734" y="1068"/>
                  </a:cubicBezTo>
                  <a:cubicBezTo>
                    <a:pt x="701" y="1101"/>
                    <a:pt x="701" y="1168"/>
                    <a:pt x="701" y="1201"/>
                  </a:cubicBezTo>
                  <a:cubicBezTo>
                    <a:pt x="667" y="1234"/>
                    <a:pt x="667" y="1268"/>
                    <a:pt x="701" y="1301"/>
                  </a:cubicBezTo>
                  <a:lnTo>
                    <a:pt x="701" y="1434"/>
                  </a:lnTo>
                  <a:cubicBezTo>
                    <a:pt x="667" y="1468"/>
                    <a:pt x="667" y="1535"/>
                    <a:pt x="701" y="1568"/>
                  </a:cubicBezTo>
                  <a:cubicBezTo>
                    <a:pt x="667" y="1601"/>
                    <a:pt x="667" y="1635"/>
                    <a:pt x="701" y="1668"/>
                  </a:cubicBezTo>
                  <a:cubicBezTo>
                    <a:pt x="701" y="1701"/>
                    <a:pt x="701" y="1701"/>
                    <a:pt x="734" y="1735"/>
                  </a:cubicBezTo>
                  <a:cubicBezTo>
                    <a:pt x="734" y="1735"/>
                    <a:pt x="767" y="1768"/>
                    <a:pt x="801" y="1768"/>
                  </a:cubicBezTo>
                  <a:cubicBezTo>
                    <a:pt x="834" y="1768"/>
                    <a:pt x="867" y="1735"/>
                    <a:pt x="901" y="1735"/>
                  </a:cubicBezTo>
                  <a:cubicBezTo>
                    <a:pt x="967" y="1668"/>
                    <a:pt x="1034" y="1635"/>
                    <a:pt x="1068" y="1535"/>
                  </a:cubicBezTo>
                  <a:cubicBezTo>
                    <a:pt x="1068" y="1501"/>
                    <a:pt x="1101" y="1468"/>
                    <a:pt x="1101" y="1434"/>
                  </a:cubicBezTo>
                  <a:cubicBezTo>
                    <a:pt x="1101" y="1401"/>
                    <a:pt x="1101" y="1334"/>
                    <a:pt x="1101" y="1301"/>
                  </a:cubicBezTo>
                  <a:lnTo>
                    <a:pt x="1101" y="1168"/>
                  </a:lnTo>
                  <a:cubicBezTo>
                    <a:pt x="1101" y="1134"/>
                    <a:pt x="1101" y="1101"/>
                    <a:pt x="1101" y="1034"/>
                  </a:cubicBezTo>
                  <a:cubicBezTo>
                    <a:pt x="1101" y="1001"/>
                    <a:pt x="1101" y="967"/>
                    <a:pt x="1101" y="967"/>
                  </a:cubicBezTo>
                  <a:cubicBezTo>
                    <a:pt x="1101" y="934"/>
                    <a:pt x="1068" y="901"/>
                    <a:pt x="1068" y="867"/>
                  </a:cubicBezTo>
                  <a:close/>
                  <a:moveTo>
                    <a:pt x="1001" y="0"/>
                  </a:moveTo>
                  <a:lnTo>
                    <a:pt x="901" y="67"/>
                  </a:lnTo>
                  <a:cubicBezTo>
                    <a:pt x="901" y="67"/>
                    <a:pt x="867" y="100"/>
                    <a:pt x="867" y="100"/>
                  </a:cubicBezTo>
                  <a:cubicBezTo>
                    <a:pt x="867" y="100"/>
                    <a:pt x="867" y="134"/>
                    <a:pt x="834" y="134"/>
                  </a:cubicBezTo>
                  <a:lnTo>
                    <a:pt x="100" y="2102"/>
                  </a:lnTo>
                  <a:lnTo>
                    <a:pt x="100" y="2135"/>
                  </a:lnTo>
                  <a:lnTo>
                    <a:pt x="134" y="2135"/>
                  </a:lnTo>
                  <a:lnTo>
                    <a:pt x="200" y="2102"/>
                  </a:lnTo>
                  <a:cubicBezTo>
                    <a:pt x="234" y="2068"/>
                    <a:pt x="234" y="2068"/>
                    <a:pt x="234" y="2068"/>
                  </a:cubicBezTo>
                  <a:cubicBezTo>
                    <a:pt x="267" y="2035"/>
                    <a:pt x="267" y="2035"/>
                    <a:pt x="267" y="2002"/>
                  </a:cubicBezTo>
                  <a:lnTo>
                    <a:pt x="1034" y="33"/>
                  </a:lnTo>
                  <a:lnTo>
                    <a:pt x="10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58"/>
            <p:cNvSpPr/>
            <p:nvPr/>
          </p:nvSpPr>
          <p:spPr>
            <a:xfrm>
              <a:off x="6277653" y="3037706"/>
              <a:ext cx="12834" cy="29756"/>
            </a:xfrm>
            <a:custGeom>
              <a:rect b="b" l="l" r="r" t="t"/>
              <a:pathLst>
                <a:path extrusionOk="0" h="1936" w="835">
                  <a:moveTo>
                    <a:pt x="734" y="1"/>
                  </a:moveTo>
                  <a:lnTo>
                    <a:pt x="67" y="401"/>
                  </a:lnTo>
                  <a:cubicBezTo>
                    <a:pt x="34" y="434"/>
                    <a:pt x="34" y="434"/>
                    <a:pt x="34" y="434"/>
                  </a:cubicBezTo>
                  <a:cubicBezTo>
                    <a:pt x="34" y="468"/>
                    <a:pt x="34" y="468"/>
                    <a:pt x="34" y="501"/>
                  </a:cubicBezTo>
                  <a:lnTo>
                    <a:pt x="34" y="668"/>
                  </a:lnTo>
                  <a:cubicBezTo>
                    <a:pt x="34" y="668"/>
                    <a:pt x="34" y="701"/>
                    <a:pt x="34" y="701"/>
                  </a:cubicBezTo>
                  <a:lnTo>
                    <a:pt x="67" y="701"/>
                  </a:lnTo>
                  <a:lnTo>
                    <a:pt x="468" y="468"/>
                  </a:lnTo>
                  <a:lnTo>
                    <a:pt x="468" y="468"/>
                  </a:lnTo>
                  <a:lnTo>
                    <a:pt x="267" y="935"/>
                  </a:lnTo>
                  <a:cubicBezTo>
                    <a:pt x="267" y="935"/>
                    <a:pt x="234" y="968"/>
                    <a:pt x="234" y="968"/>
                  </a:cubicBezTo>
                  <a:cubicBezTo>
                    <a:pt x="234" y="1002"/>
                    <a:pt x="234" y="1002"/>
                    <a:pt x="234" y="1035"/>
                  </a:cubicBezTo>
                  <a:lnTo>
                    <a:pt x="234" y="1202"/>
                  </a:lnTo>
                  <a:cubicBezTo>
                    <a:pt x="234" y="1202"/>
                    <a:pt x="234" y="1235"/>
                    <a:pt x="234" y="1235"/>
                  </a:cubicBezTo>
                  <a:lnTo>
                    <a:pt x="267" y="1235"/>
                  </a:lnTo>
                  <a:lnTo>
                    <a:pt x="401" y="1168"/>
                  </a:lnTo>
                  <a:cubicBezTo>
                    <a:pt x="434" y="1135"/>
                    <a:pt x="501" y="1102"/>
                    <a:pt x="534" y="1102"/>
                  </a:cubicBezTo>
                  <a:cubicBezTo>
                    <a:pt x="601" y="1135"/>
                    <a:pt x="601" y="1168"/>
                    <a:pt x="601" y="1235"/>
                  </a:cubicBezTo>
                  <a:cubicBezTo>
                    <a:pt x="601" y="1302"/>
                    <a:pt x="601" y="1368"/>
                    <a:pt x="534" y="1435"/>
                  </a:cubicBezTo>
                  <a:cubicBezTo>
                    <a:pt x="501" y="1502"/>
                    <a:pt x="468" y="1535"/>
                    <a:pt x="401" y="1569"/>
                  </a:cubicBezTo>
                  <a:lnTo>
                    <a:pt x="301" y="1635"/>
                  </a:lnTo>
                  <a:lnTo>
                    <a:pt x="234" y="1635"/>
                  </a:lnTo>
                  <a:cubicBezTo>
                    <a:pt x="234" y="1635"/>
                    <a:pt x="201" y="1602"/>
                    <a:pt x="201" y="1602"/>
                  </a:cubicBezTo>
                  <a:cubicBezTo>
                    <a:pt x="201" y="1602"/>
                    <a:pt x="167" y="1569"/>
                    <a:pt x="167" y="1569"/>
                  </a:cubicBezTo>
                  <a:lnTo>
                    <a:pt x="167" y="1535"/>
                  </a:lnTo>
                  <a:lnTo>
                    <a:pt x="34" y="1602"/>
                  </a:lnTo>
                  <a:cubicBezTo>
                    <a:pt x="1" y="1602"/>
                    <a:pt x="1" y="1635"/>
                    <a:pt x="1" y="1635"/>
                  </a:cubicBezTo>
                  <a:cubicBezTo>
                    <a:pt x="1" y="1635"/>
                    <a:pt x="1" y="1669"/>
                    <a:pt x="1" y="1702"/>
                  </a:cubicBezTo>
                  <a:cubicBezTo>
                    <a:pt x="1" y="1735"/>
                    <a:pt x="1" y="1769"/>
                    <a:pt x="34" y="1802"/>
                  </a:cubicBezTo>
                  <a:cubicBezTo>
                    <a:pt x="34" y="1869"/>
                    <a:pt x="67" y="1902"/>
                    <a:pt x="101" y="1902"/>
                  </a:cubicBezTo>
                  <a:cubicBezTo>
                    <a:pt x="167" y="1936"/>
                    <a:pt x="201" y="1936"/>
                    <a:pt x="234" y="1936"/>
                  </a:cubicBezTo>
                  <a:cubicBezTo>
                    <a:pt x="301" y="1936"/>
                    <a:pt x="367" y="1902"/>
                    <a:pt x="434" y="1869"/>
                  </a:cubicBezTo>
                  <a:cubicBezTo>
                    <a:pt x="501" y="1835"/>
                    <a:pt x="534" y="1802"/>
                    <a:pt x="601" y="1735"/>
                  </a:cubicBezTo>
                  <a:cubicBezTo>
                    <a:pt x="634" y="1702"/>
                    <a:pt x="701" y="1635"/>
                    <a:pt x="734" y="1569"/>
                  </a:cubicBezTo>
                  <a:cubicBezTo>
                    <a:pt x="768" y="1502"/>
                    <a:pt x="801" y="1435"/>
                    <a:pt x="801" y="1335"/>
                  </a:cubicBezTo>
                  <a:cubicBezTo>
                    <a:pt x="834" y="1268"/>
                    <a:pt x="834" y="1202"/>
                    <a:pt x="834" y="1102"/>
                  </a:cubicBezTo>
                  <a:cubicBezTo>
                    <a:pt x="834" y="1068"/>
                    <a:pt x="834" y="1002"/>
                    <a:pt x="834" y="935"/>
                  </a:cubicBezTo>
                  <a:cubicBezTo>
                    <a:pt x="801" y="901"/>
                    <a:pt x="801" y="868"/>
                    <a:pt x="768" y="835"/>
                  </a:cubicBezTo>
                  <a:cubicBezTo>
                    <a:pt x="734" y="801"/>
                    <a:pt x="701" y="801"/>
                    <a:pt x="668" y="801"/>
                  </a:cubicBezTo>
                  <a:lnTo>
                    <a:pt x="534" y="801"/>
                  </a:lnTo>
                  <a:lnTo>
                    <a:pt x="768" y="334"/>
                  </a:lnTo>
                  <a:lnTo>
                    <a:pt x="768" y="268"/>
                  </a:lnTo>
                  <a:cubicBezTo>
                    <a:pt x="768" y="268"/>
                    <a:pt x="768" y="234"/>
                    <a:pt x="768" y="201"/>
                  </a:cubicBezTo>
                  <a:lnTo>
                    <a:pt x="768" y="34"/>
                  </a:lnTo>
                  <a:cubicBezTo>
                    <a:pt x="768" y="34"/>
                    <a:pt x="768" y="34"/>
                    <a:pt x="7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58"/>
            <p:cNvSpPr/>
            <p:nvPr/>
          </p:nvSpPr>
          <p:spPr>
            <a:xfrm>
              <a:off x="6292516" y="3030528"/>
              <a:ext cx="12834" cy="28219"/>
            </a:xfrm>
            <a:custGeom>
              <a:rect b="b" l="l" r="r" t="t"/>
              <a:pathLst>
                <a:path extrusionOk="0" h="1836" w="835">
                  <a:moveTo>
                    <a:pt x="530" y="343"/>
                  </a:moveTo>
                  <a:cubicBezTo>
                    <a:pt x="560" y="343"/>
                    <a:pt x="585" y="351"/>
                    <a:pt x="601" y="368"/>
                  </a:cubicBezTo>
                  <a:cubicBezTo>
                    <a:pt x="635" y="434"/>
                    <a:pt x="635" y="535"/>
                    <a:pt x="635" y="601"/>
                  </a:cubicBezTo>
                  <a:lnTo>
                    <a:pt x="635" y="801"/>
                  </a:lnTo>
                  <a:lnTo>
                    <a:pt x="635" y="1002"/>
                  </a:lnTo>
                  <a:cubicBezTo>
                    <a:pt x="635" y="1102"/>
                    <a:pt x="635" y="1202"/>
                    <a:pt x="601" y="1302"/>
                  </a:cubicBezTo>
                  <a:cubicBezTo>
                    <a:pt x="568" y="1368"/>
                    <a:pt x="501" y="1435"/>
                    <a:pt x="435" y="1469"/>
                  </a:cubicBezTo>
                  <a:cubicBezTo>
                    <a:pt x="406" y="1497"/>
                    <a:pt x="384" y="1507"/>
                    <a:pt x="365" y="1507"/>
                  </a:cubicBezTo>
                  <a:cubicBezTo>
                    <a:pt x="340" y="1507"/>
                    <a:pt x="320" y="1488"/>
                    <a:pt x="301" y="1469"/>
                  </a:cubicBezTo>
                  <a:cubicBezTo>
                    <a:pt x="234" y="1402"/>
                    <a:pt x="234" y="1335"/>
                    <a:pt x="234" y="1235"/>
                  </a:cubicBezTo>
                  <a:lnTo>
                    <a:pt x="234" y="1035"/>
                  </a:lnTo>
                  <a:lnTo>
                    <a:pt x="234" y="835"/>
                  </a:lnTo>
                  <a:cubicBezTo>
                    <a:pt x="234" y="735"/>
                    <a:pt x="268" y="635"/>
                    <a:pt x="301" y="535"/>
                  </a:cubicBezTo>
                  <a:cubicBezTo>
                    <a:pt x="301" y="468"/>
                    <a:pt x="368" y="401"/>
                    <a:pt x="435" y="368"/>
                  </a:cubicBezTo>
                  <a:cubicBezTo>
                    <a:pt x="468" y="351"/>
                    <a:pt x="501" y="343"/>
                    <a:pt x="530" y="343"/>
                  </a:cubicBezTo>
                  <a:close/>
                  <a:moveTo>
                    <a:pt x="601" y="1"/>
                  </a:moveTo>
                  <a:cubicBezTo>
                    <a:pt x="535" y="1"/>
                    <a:pt x="468" y="34"/>
                    <a:pt x="435" y="68"/>
                  </a:cubicBezTo>
                  <a:cubicBezTo>
                    <a:pt x="334" y="101"/>
                    <a:pt x="301" y="168"/>
                    <a:pt x="234" y="234"/>
                  </a:cubicBezTo>
                  <a:cubicBezTo>
                    <a:pt x="168" y="301"/>
                    <a:pt x="134" y="368"/>
                    <a:pt x="101" y="434"/>
                  </a:cubicBezTo>
                  <a:cubicBezTo>
                    <a:pt x="68" y="501"/>
                    <a:pt x="34" y="601"/>
                    <a:pt x="34" y="668"/>
                  </a:cubicBezTo>
                  <a:cubicBezTo>
                    <a:pt x="34" y="768"/>
                    <a:pt x="1" y="868"/>
                    <a:pt x="1" y="968"/>
                  </a:cubicBezTo>
                  <a:lnTo>
                    <a:pt x="1" y="1368"/>
                  </a:lnTo>
                  <a:cubicBezTo>
                    <a:pt x="1" y="1435"/>
                    <a:pt x="34" y="1535"/>
                    <a:pt x="34" y="1602"/>
                  </a:cubicBezTo>
                  <a:cubicBezTo>
                    <a:pt x="34" y="1669"/>
                    <a:pt x="68" y="1735"/>
                    <a:pt x="101" y="1769"/>
                  </a:cubicBezTo>
                  <a:cubicBezTo>
                    <a:pt x="134" y="1802"/>
                    <a:pt x="168" y="1835"/>
                    <a:pt x="234" y="1835"/>
                  </a:cubicBezTo>
                  <a:cubicBezTo>
                    <a:pt x="301" y="1835"/>
                    <a:pt x="368" y="1802"/>
                    <a:pt x="435" y="1769"/>
                  </a:cubicBezTo>
                  <a:cubicBezTo>
                    <a:pt x="501" y="1735"/>
                    <a:pt x="568" y="1669"/>
                    <a:pt x="601" y="1602"/>
                  </a:cubicBezTo>
                  <a:cubicBezTo>
                    <a:pt x="668" y="1535"/>
                    <a:pt x="701" y="1469"/>
                    <a:pt x="735" y="1402"/>
                  </a:cubicBezTo>
                  <a:cubicBezTo>
                    <a:pt x="768" y="1335"/>
                    <a:pt x="801" y="1235"/>
                    <a:pt x="801" y="1168"/>
                  </a:cubicBezTo>
                  <a:cubicBezTo>
                    <a:pt x="835" y="1068"/>
                    <a:pt x="835" y="1002"/>
                    <a:pt x="835" y="901"/>
                  </a:cubicBezTo>
                  <a:cubicBezTo>
                    <a:pt x="835" y="868"/>
                    <a:pt x="835" y="835"/>
                    <a:pt x="835" y="801"/>
                  </a:cubicBezTo>
                  <a:lnTo>
                    <a:pt x="835" y="568"/>
                  </a:lnTo>
                  <a:cubicBezTo>
                    <a:pt x="835" y="535"/>
                    <a:pt x="835" y="501"/>
                    <a:pt x="835" y="468"/>
                  </a:cubicBezTo>
                  <a:cubicBezTo>
                    <a:pt x="835" y="401"/>
                    <a:pt x="835" y="301"/>
                    <a:pt x="801" y="234"/>
                  </a:cubicBezTo>
                  <a:cubicBezTo>
                    <a:pt x="801" y="168"/>
                    <a:pt x="768" y="101"/>
                    <a:pt x="735" y="68"/>
                  </a:cubicBezTo>
                  <a:cubicBezTo>
                    <a:pt x="701" y="34"/>
                    <a:pt x="668" y="1"/>
                    <a:pt x="60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58"/>
            <p:cNvSpPr/>
            <p:nvPr/>
          </p:nvSpPr>
          <p:spPr>
            <a:xfrm>
              <a:off x="6307901" y="3018232"/>
              <a:ext cx="16938" cy="32830"/>
            </a:xfrm>
            <a:custGeom>
              <a:rect b="b" l="l" r="r" t="t"/>
              <a:pathLst>
                <a:path extrusionOk="0" h="2136" w="1102">
                  <a:moveTo>
                    <a:pt x="301" y="634"/>
                  </a:moveTo>
                  <a:cubicBezTo>
                    <a:pt x="301" y="667"/>
                    <a:pt x="301" y="667"/>
                    <a:pt x="301" y="701"/>
                  </a:cubicBezTo>
                  <a:lnTo>
                    <a:pt x="301" y="934"/>
                  </a:lnTo>
                  <a:cubicBezTo>
                    <a:pt x="301" y="934"/>
                    <a:pt x="301" y="968"/>
                    <a:pt x="301" y="1001"/>
                  </a:cubicBezTo>
                  <a:cubicBezTo>
                    <a:pt x="267" y="1034"/>
                    <a:pt x="267" y="1068"/>
                    <a:pt x="234" y="1068"/>
                  </a:cubicBezTo>
                  <a:lnTo>
                    <a:pt x="167" y="1068"/>
                  </a:lnTo>
                  <a:cubicBezTo>
                    <a:pt x="167" y="1068"/>
                    <a:pt x="167" y="1034"/>
                    <a:pt x="167" y="1001"/>
                  </a:cubicBezTo>
                  <a:lnTo>
                    <a:pt x="167" y="968"/>
                  </a:lnTo>
                  <a:lnTo>
                    <a:pt x="167" y="834"/>
                  </a:lnTo>
                  <a:lnTo>
                    <a:pt x="167" y="801"/>
                  </a:lnTo>
                  <a:cubicBezTo>
                    <a:pt x="167" y="767"/>
                    <a:pt x="167" y="734"/>
                    <a:pt x="167" y="701"/>
                  </a:cubicBezTo>
                  <a:cubicBezTo>
                    <a:pt x="167" y="667"/>
                    <a:pt x="201" y="634"/>
                    <a:pt x="234" y="634"/>
                  </a:cubicBezTo>
                  <a:close/>
                  <a:moveTo>
                    <a:pt x="301" y="401"/>
                  </a:moveTo>
                  <a:cubicBezTo>
                    <a:pt x="267" y="401"/>
                    <a:pt x="234" y="401"/>
                    <a:pt x="201" y="434"/>
                  </a:cubicBezTo>
                  <a:cubicBezTo>
                    <a:pt x="167" y="467"/>
                    <a:pt x="134" y="467"/>
                    <a:pt x="101" y="501"/>
                  </a:cubicBezTo>
                  <a:cubicBezTo>
                    <a:pt x="101" y="534"/>
                    <a:pt x="67" y="601"/>
                    <a:pt x="34" y="634"/>
                  </a:cubicBezTo>
                  <a:cubicBezTo>
                    <a:pt x="34" y="667"/>
                    <a:pt x="1" y="701"/>
                    <a:pt x="1" y="734"/>
                  </a:cubicBezTo>
                  <a:cubicBezTo>
                    <a:pt x="1" y="767"/>
                    <a:pt x="1" y="834"/>
                    <a:pt x="1" y="868"/>
                  </a:cubicBezTo>
                  <a:lnTo>
                    <a:pt x="1" y="1001"/>
                  </a:lnTo>
                  <a:cubicBezTo>
                    <a:pt x="1" y="1034"/>
                    <a:pt x="1" y="1068"/>
                    <a:pt x="1" y="1101"/>
                  </a:cubicBezTo>
                  <a:cubicBezTo>
                    <a:pt x="1" y="1134"/>
                    <a:pt x="1" y="1201"/>
                    <a:pt x="1" y="1201"/>
                  </a:cubicBezTo>
                  <a:cubicBezTo>
                    <a:pt x="1" y="1234"/>
                    <a:pt x="34" y="1268"/>
                    <a:pt x="34" y="1301"/>
                  </a:cubicBezTo>
                  <a:lnTo>
                    <a:pt x="101" y="1301"/>
                  </a:lnTo>
                  <a:cubicBezTo>
                    <a:pt x="134" y="1301"/>
                    <a:pt x="167" y="1301"/>
                    <a:pt x="201" y="1268"/>
                  </a:cubicBezTo>
                  <a:cubicBezTo>
                    <a:pt x="234" y="1268"/>
                    <a:pt x="267" y="1234"/>
                    <a:pt x="301" y="1201"/>
                  </a:cubicBezTo>
                  <a:cubicBezTo>
                    <a:pt x="334" y="1168"/>
                    <a:pt x="368" y="1134"/>
                    <a:pt x="368" y="1101"/>
                  </a:cubicBezTo>
                  <a:cubicBezTo>
                    <a:pt x="401" y="1068"/>
                    <a:pt x="401" y="1001"/>
                    <a:pt x="434" y="968"/>
                  </a:cubicBezTo>
                  <a:lnTo>
                    <a:pt x="434" y="868"/>
                  </a:lnTo>
                  <a:lnTo>
                    <a:pt x="434" y="734"/>
                  </a:lnTo>
                  <a:lnTo>
                    <a:pt x="434" y="601"/>
                  </a:lnTo>
                  <a:cubicBezTo>
                    <a:pt x="434" y="567"/>
                    <a:pt x="434" y="534"/>
                    <a:pt x="434" y="501"/>
                  </a:cubicBezTo>
                  <a:cubicBezTo>
                    <a:pt x="401" y="467"/>
                    <a:pt x="401" y="434"/>
                    <a:pt x="368" y="434"/>
                  </a:cubicBezTo>
                  <a:cubicBezTo>
                    <a:pt x="368" y="401"/>
                    <a:pt x="334" y="401"/>
                    <a:pt x="301" y="401"/>
                  </a:cubicBezTo>
                  <a:close/>
                  <a:moveTo>
                    <a:pt x="935" y="1068"/>
                  </a:moveTo>
                  <a:cubicBezTo>
                    <a:pt x="935" y="1101"/>
                    <a:pt x="968" y="1134"/>
                    <a:pt x="968" y="1134"/>
                  </a:cubicBezTo>
                  <a:cubicBezTo>
                    <a:pt x="968" y="1168"/>
                    <a:pt x="968" y="1168"/>
                    <a:pt x="968" y="1201"/>
                  </a:cubicBezTo>
                  <a:lnTo>
                    <a:pt x="968" y="1268"/>
                  </a:lnTo>
                  <a:lnTo>
                    <a:pt x="968" y="1335"/>
                  </a:lnTo>
                  <a:cubicBezTo>
                    <a:pt x="968" y="1335"/>
                    <a:pt x="968" y="1335"/>
                    <a:pt x="968" y="1368"/>
                  </a:cubicBezTo>
                  <a:cubicBezTo>
                    <a:pt x="935" y="1401"/>
                    <a:pt x="935" y="1435"/>
                    <a:pt x="935" y="1435"/>
                  </a:cubicBezTo>
                  <a:cubicBezTo>
                    <a:pt x="935" y="1468"/>
                    <a:pt x="901" y="1501"/>
                    <a:pt x="868" y="1535"/>
                  </a:cubicBezTo>
                  <a:lnTo>
                    <a:pt x="801" y="1535"/>
                  </a:lnTo>
                  <a:cubicBezTo>
                    <a:pt x="801" y="1501"/>
                    <a:pt x="801" y="1468"/>
                    <a:pt x="801" y="1468"/>
                  </a:cubicBezTo>
                  <a:lnTo>
                    <a:pt x="801" y="1234"/>
                  </a:lnTo>
                  <a:cubicBezTo>
                    <a:pt x="801" y="1201"/>
                    <a:pt x="801" y="1168"/>
                    <a:pt x="801" y="1134"/>
                  </a:cubicBezTo>
                  <a:cubicBezTo>
                    <a:pt x="835" y="1101"/>
                    <a:pt x="835" y="1101"/>
                    <a:pt x="868" y="1068"/>
                  </a:cubicBezTo>
                  <a:close/>
                  <a:moveTo>
                    <a:pt x="968" y="834"/>
                  </a:moveTo>
                  <a:cubicBezTo>
                    <a:pt x="935" y="834"/>
                    <a:pt x="901" y="868"/>
                    <a:pt x="868" y="868"/>
                  </a:cubicBezTo>
                  <a:cubicBezTo>
                    <a:pt x="835" y="901"/>
                    <a:pt x="801" y="934"/>
                    <a:pt x="768" y="968"/>
                  </a:cubicBezTo>
                  <a:cubicBezTo>
                    <a:pt x="734" y="1001"/>
                    <a:pt x="734" y="1034"/>
                    <a:pt x="701" y="1068"/>
                  </a:cubicBezTo>
                  <a:cubicBezTo>
                    <a:pt x="701" y="1101"/>
                    <a:pt x="668" y="1134"/>
                    <a:pt x="668" y="1168"/>
                  </a:cubicBezTo>
                  <a:lnTo>
                    <a:pt x="668" y="1301"/>
                  </a:lnTo>
                  <a:lnTo>
                    <a:pt x="668" y="1435"/>
                  </a:lnTo>
                  <a:lnTo>
                    <a:pt x="668" y="1568"/>
                  </a:lnTo>
                  <a:cubicBezTo>
                    <a:pt x="668" y="1601"/>
                    <a:pt x="668" y="1635"/>
                    <a:pt x="668" y="1668"/>
                  </a:cubicBezTo>
                  <a:cubicBezTo>
                    <a:pt x="668" y="1701"/>
                    <a:pt x="701" y="1701"/>
                    <a:pt x="701" y="1735"/>
                  </a:cubicBezTo>
                  <a:cubicBezTo>
                    <a:pt x="734" y="1735"/>
                    <a:pt x="734" y="1768"/>
                    <a:pt x="768" y="1768"/>
                  </a:cubicBezTo>
                  <a:cubicBezTo>
                    <a:pt x="801" y="1768"/>
                    <a:pt x="835" y="1735"/>
                    <a:pt x="868" y="1735"/>
                  </a:cubicBezTo>
                  <a:cubicBezTo>
                    <a:pt x="901" y="1701"/>
                    <a:pt x="935" y="1668"/>
                    <a:pt x="968" y="1635"/>
                  </a:cubicBezTo>
                  <a:cubicBezTo>
                    <a:pt x="1001" y="1601"/>
                    <a:pt x="1035" y="1568"/>
                    <a:pt x="1035" y="1535"/>
                  </a:cubicBezTo>
                  <a:cubicBezTo>
                    <a:pt x="1068" y="1501"/>
                    <a:pt x="1068" y="1468"/>
                    <a:pt x="1068" y="1435"/>
                  </a:cubicBezTo>
                  <a:cubicBezTo>
                    <a:pt x="1068" y="1368"/>
                    <a:pt x="1068" y="1335"/>
                    <a:pt x="1068" y="1301"/>
                  </a:cubicBezTo>
                  <a:lnTo>
                    <a:pt x="1068" y="1168"/>
                  </a:lnTo>
                  <a:lnTo>
                    <a:pt x="1068" y="1034"/>
                  </a:lnTo>
                  <a:cubicBezTo>
                    <a:pt x="1101" y="1001"/>
                    <a:pt x="1101" y="968"/>
                    <a:pt x="1068" y="934"/>
                  </a:cubicBezTo>
                  <a:cubicBezTo>
                    <a:pt x="1068" y="901"/>
                    <a:pt x="1068" y="901"/>
                    <a:pt x="1035" y="868"/>
                  </a:cubicBezTo>
                  <a:cubicBezTo>
                    <a:pt x="1035" y="868"/>
                    <a:pt x="1001" y="834"/>
                    <a:pt x="968" y="834"/>
                  </a:cubicBezTo>
                  <a:close/>
                  <a:moveTo>
                    <a:pt x="968" y="0"/>
                  </a:moveTo>
                  <a:lnTo>
                    <a:pt x="868" y="67"/>
                  </a:lnTo>
                  <a:cubicBezTo>
                    <a:pt x="868" y="67"/>
                    <a:pt x="835" y="67"/>
                    <a:pt x="835" y="100"/>
                  </a:cubicBezTo>
                  <a:lnTo>
                    <a:pt x="835" y="134"/>
                  </a:lnTo>
                  <a:lnTo>
                    <a:pt x="67" y="2102"/>
                  </a:lnTo>
                  <a:cubicBezTo>
                    <a:pt x="67" y="2135"/>
                    <a:pt x="34" y="2135"/>
                    <a:pt x="67" y="2135"/>
                  </a:cubicBezTo>
                  <a:lnTo>
                    <a:pt x="101" y="2135"/>
                  </a:lnTo>
                  <a:lnTo>
                    <a:pt x="201" y="2068"/>
                  </a:lnTo>
                  <a:cubicBezTo>
                    <a:pt x="201" y="2068"/>
                    <a:pt x="201" y="2068"/>
                    <a:pt x="234" y="2035"/>
                  </a:cubicBezTo>
                  <a:lnTo>
                    <a:pt x="234" y="2002"/>
                  </a:lnTo>
                  <a:lnTo>
                    <a:pt x="1001" y="34"/>
                  </a:lnTo>
                  <a:cubicBezTo>
                    <a:pt x="1001" y="34"/>
                    <a:pt x="1001" y="34"/>
                    <a:pt x="100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58"/>
            <p:cNvSpPr/>
            <p:nvPr/>
          </p:nvSpPr>
          <p:spPr>
            <a:xfrm>
              <a:off x="6277653" y="3037706"/>
              <a:ext cx="12834" cy="29756"/>
            </a:xfrm>
            <a:custGeom>
              <a:rect b="b" l="l" r="r" t="t"/>
              <a:pathLst>
                <a:path extrusionOk="0" h="1936" w="835">
                  <a:moveTo>
                    <a:pt x="734" y="1"/>
                  </a:moveTo>
                  <a:lnTo>
                    <a:pt x="67" y="401"/>
                  </a:lnTo>
                  <a:cubicBezTo>
                    <a:pt x="34" y="434"/>
                    <a:pt x="34" y="434"/>
                    <a:pt x="34" y="434"/>
                  </a:cubicBezTo>
                  <a:cubicBezTo>
                    <a:pt x="34" y="468"/>
                    <a:pt x="34" y="468"/>
                    <a:pt x="34" y="501"/>
                  </a:cubicBezTo>
                  <a:lnTo>
                    <a:pt x="34" y="668"/>
                  </a:lnTo>
                  <a:cubicBezTo>
                    <a:pt x="34" y="668"/>
                    <a:pt x="34" y="701"/>
                    <a:pt x="34" y="701"/>
                  </a:cubicBezTo>
                  <a:lnTo>
                    <a:pt x="67" y="701"/>
                  </a:lnTo>
                  <a:lnTo>
                    <a:pt x="468" y="468"/>
                  </a:lnTo>
                  <a:lnTo>
                    <a:pt x="468" y="468"/>
                  </a:lnTo>
                  <a:lnTo>
                    <a:pt x="267" y="935"/>
                  </a:lnTo>
                  <a:cubicBezTo>
                    <a:pt x="267" y="935"/>
                    <a:pt x="234" y="968"/>
                    <a:pt x="234" y="968"/>
                  </a:cubicBezTo>
                  <a:cubicBezTo>
                    <a:pt x="234" y="1002"/>
                    <a:pt x="234" y="1002"/>
                    <a:pt x="234" y="1035"/>
                  </a:cubicBezTo>
                  <a:lnTo>
                    <a:pt x="234" y="1202"/>
                  </a:lnTo>
                  <a:cubicBezTo>
                    <a:pt x="234" y="1202"/>
                    <a:pt x="234" y="1235"/>
                    <a:pt x="234" y="1235"/>
                  </a:cubicBezTo>
                  <a:lnTo>
                    <a:pt x="267" y="1235"/>
                  </a:lnTo>
                  <a:lnTo>
                    <a:pt x="401" y="1168"/>
                  </a:lnTo>
                  <a:cubicBezTo>
                    <a:pt x="434" y="1135"/>
                    <a:pt x="501" y="1102"/>
                    <a:pt x="534" y="1102"/>
                  </a:cubicBezTo>
                  <a:cubicBezTo>
                    <a:pt x="601" y="1135"/>
                    <a:pt x="601" y="1168"/>
                    <a:pt x="601" y="1235"/>
                  </a:cubicBezTo>
                  <a:cubicBezTo>
                    <a:pt x="601" y="1302"/>
                    <a:pt x="601" y="1368"/>
                    <a:pt x="534" y="1435"/>
                  </a:cubicBezTo>
                  <a:cubicBezTo>
                    <a:pt x="501" y="1502"/>
                    <a:pt x="468" y="1535"/>
                    <a:pt x="401" y="1569"/>
                  </a:cubicBezTo>
                  <a:lnTo>
                    <a:pt x="301" y="1635"/>
                  </a:lnTo>
                  <a:lnTo>
                    <a:pt x="234" y="1635"/>
                  </a:lnTo>
                  <a:cubicBezTo>
                    <a:pt x="234" y="1635"/>
                    <a:pt x="201" y="1602"/>
                    <a:pt x="201" y="1602"/>
                  </a:cubicBezTo>
                  <a:cubicBezTo>
                    <a:pt x="201" y="1602"/>
                    <a:pt x="167" y="1569"/>
                    <a:pt x="167" y="1569"/>
                  </a:cubicBezTo>
                  <a:lnTo>
                    <a:pt x="167" y="1535"/>
                  </a:lnTo>
                  <a:lnTo>
                    <a:pt x="34" y="1602"/>
                  </a:lnTo>
                  <a:cubicBezTo>
                    <a:pt x="1" y="1602"/>
                    <a:pt x="1" y="1635"/>
                    <a:pt x="1" y="1635"/>
                  </a:cubicBezTo>
                  <a:cubicBezTo>
                    <a:pt x="1" y="1635"/>
                    <a:pt x="1" y="1669"/>
                    <a:pt x="1" y="1702"/>
                  </a:cubicBezTo>
                  <a:cubicBezTo>
                    <a:pt x="1" y="1735"/>
                    <a:pt x="1" y="1769"/>
                    <a:pt x="34" y="1802"/>
                  </a:cubicBezTo>
                  <a:cubicBezTo>
                    <a:pt x="34" y="1869"/>
                    <a:pt x="67" y="1902"/>
                    <a:pt x="101" y="1902"/>
                  </a:cubicBezTo>
                  <a:cubicBezTo>
                    <a:pt x="167" y="1936"/>
                    <a:pt x="201" y="1936"/>
                    <a:pt x="234" y="1936"/>
                  </a:cubicBezTo>
                  <a:cubicBezTo>
                    <a:pt x="301" y="1936"/>
                    <a:pt x="367" y="1902"/>
                    <a:pt x="434" y="1869"/>
                  </a:cubicBezTo>
                  <a:cubicBezTo>
                    <a:pt x="501" y="1835"/>
                    <a:pt x="534" y="1802"/>
                    <a:pt x="601" y="1735"/>
                  </a:cubicBezTo>
                  <a:cubicBezTo>
                    <a:pt x="634" y="1702"/>
                    <a:pt x="701" y="1635"/>
                    <a:pt x="734" y="1569"/>
                  </a:cubicBezTo>
                  <a:cubicBezTo>
                    <a:pt x="768" y="1502"/>
                    <a:pt x="801" y="1435"/>
                    <a:pt x="801" y="1335"/>
                  </a:cubicBezTo>
                  <a:cubicBezTo>
                    <a:pt x="834" y="1268"/>
                    <a:pt x="834" y="1202"/>
                    <a:pt x="834" y="1102"/>
                  </a:cubicBezTo>
                  <a:cubicBezTo>
                    <a:pt x="834" y="1068"/>
                    <a:pt x="834" y="1002"/>
                    <a:pt x="834" y="935"/>
                  </a:cubicBezTo>
                  <a:cubicBezTo>
                    <a:pt x="801" y="901"/>
                    <a:pt x="801" y="868"/>
                    <a:pt x="768" y="835"/>
                  </a:cubicBezTo>
                  <a:cubicBezTo>
                    <a:pt x="734" y="801"/>
                    <a:pt x="701" y="801"/>
                    <a:pt x="668" y="801"/>
                  </a:cubicBezTo>
                  <a:lnTo>
                    <a:pt x="534" y="801"/>
                  </a:lnTo>
                  <a:lnTo>
                    <a:pt x="768" y="334"/>
                  </a:lnTo>
                  <a:lnTo>
                    <a:pt x="768" y="268"/>
                  </a:lnTo>
                  <a:cubicBezTo>
                    <a:pt x="768" y="268"/>
                    <a:pt x="768" y="234"/>
                    <a:pt x="768" y="201"/>
                  </a:cubicBezTo>
                  <a:lnTo>
                    <a:pt x="768" y="34"/>
                  </a:lnTo>
                  <a:cubicBezTo>
                    <a:pt x="768" y="34"/>
                    <a:pt x="768" y="34"/>
                    <a:pt x="7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58"/>
            <p:cNvSpPr/>
            <p:nvPr/>
          </p:nvSpPr>
          <p:spPr>
            <a:xfrm>
              <a:off x="6292516" y="3030528"/>
              <a:ext cx="12834" cy="28219"/>
            </a:xfrm>
            <a:custGeom>
              <a:rect b="b" l="l" r="r" t="t"/>
              <a:pathLst>
                <a:path extrusionOk="0" h="1836" w="835">
                  <a:moveTo>
                    <a:pt x="530" y="343"/>
                  </a:moveTo>
                  <a:cubicBezTo>
                    <a:pt x="560" y="343"/>
                    <a:pt x="585" y="351"/>
                    <a:pt x="601" y="368"/>
                  </a:cubicBezTo>
                  <a:cubicBezTo>
                    <a:pt x="635" y="434"/>
                    <a:pt x="635" y="535"/>
                    <a:pt x="635" y="601"/>
                  </a:cubicBezTo>
                  <a:lnTo>
                    <a:pt x="635" y="801"/>
                  </a:lnTo>
                  <a:lnTo>
                    <a:pt x="635" y="1002"/>
                  </a:lnTo>
                  <a:cubicBezTo>
                    <a:pt x="635" y="1102"/>
                    <a:pt x="635" y="1202"/>
                    <a:pt x="601" y="1302"/>
                  </a:cubicBezTo>
                  <a:cubicBezTo>
                    <a:pt x="568" y="1368"/>
                    <a:pt x="501" y="1435"/>
                    <a:pt x="435" y="1469"/>
                  </a:cubicBezTo>
                  <a:cubicBezTo>
                    <a:pt x="406" y="1497"/>
                    <a:pt x="384" y="1507"/>
                    <a:pt x="365" y="1507"/>
                  </a:cubicBezTo>
                  <a:cubicBezTo>
                    <a:pt x="340" y="1507"/>
                    <a:pt x="320" y="1488"/>
                    <a:pt x="301" y="1469"/>
                  </a:cubicBezTo>
                  <a:cubicBezTo>
                    <a:pt x="234" y="1402"/>
                    <a:pt x="234" y="1335"/>
                    <a:pt x="234" y="1235"/>
                  </a:cubicBezTo>
                  <a:lnTo>
                    <a:pt x="234" y="1035"/>
                  </a:lnTo>
                  <a:lnTo>
                    <a:pt x="234" y="835"/>
                  </a:lnTo>
                  <a:cubicBezTo>
                    <a:pt x="234" y="735"/>
                    <a:pt x="268" y="635"/>
                    <a:pt x="301" y="535"/>
                  </a:cubicBezTo>
                  <a:cubicBezTo>
                    <a:pt x="301" y="468"/>
                    <a:pt x="368" y="401"/>
                    <a:pt x="435" y="368"/>
                  </a:cubicBezTo>
                  <a:cubicBezTo>
                    <a:pt x="468" y="351"/>
                    <a:pt x="501" y="343"/>
                    <a:pt x="530" y="343"/>
                  </a:cubicBezTo>
                  <a:close/>
                  <a:moveTo>
                    <a:pt x="601" y="1"/>
                  </a:moveTo>
                  <a:cubicBezTo>
                    <a:pt x="535" y="1"/>
                    <a:pt x="468" y="34"/>
                    <a:pt x="435" y="68"/>
                  </a:cubicBezTo>
                  <a:cubicBezTo>
                    <a:pt x="334" y="101"/>
                    <a:pt x="301" y="168"/>
                    <a:pt x="234" y="234"/>
                  </a:cubicBezTo>
                  <a:cubicBezTo>
                    <a:pt x="168" y="301"/>
                    <a:pt x="134" y="368"/>
                    <a:pt x="101" y="434"/>
                  </a:cubicBezTo>
                  <a:cubicBezTo>
                    <a:pt x="68" y="501"/>
                    <a:pt x="34" y="601"/>
                    <a:pt x="34" y="668"/>
                  </a:cubicBezTo>
                  <a:cubicBezTo>
                    <a:pt x="34" y="768"/>
                    <a:pt x="1" y="868"/>
                    <a:pt x="1" y="968"/>
                  </a:cubicBezTo>
                  <a:lnTo>
                    <a:pt x="1" y="1368"/>
                  </a:lnTo>
                  <a:cubicBezTo>
                    <a:pt x="1" y="1435"/>
                    <a:pt x="34" y="1535"/>
                    <a:pt x="34" y="1602"/>
                  </a:cubicBezTo>
                  <a:cubicBezTo>
                    <a:pt x="34" y="1669"/>
                    <a:pt x="68" y="1735"/>
                    <a:pt x="101" y="1769"/>
                  </a:cubicBezTo>
                  <a:cubicBezTo>
                    <a:pt x="134" y="1802"/>
                    <a:pt x="168" y="1835"/>
                    <a:pt x="234" y="1835"/>
                  </a:cubicBezTo>
                  <a:cubicBezTo>
                    <a:pt x="301" y="1835"/>
                    <a:pt x="368" y="1802"/>
                    <a:pt x="435" y="1769"/>
                  </a:cubicBezTo>
                  <a:cubicBezTo>
                    <a:pt x="501" y="1735"/>
                    <a:pt x="568" y="1669"/>
                    <a:pt x="601" y="1602"/>
                  </a:cubicBezTo>
                  <a:cubicBezTo>
                    <a:pt x="668" y="1535"/>
                    <a:pt x="701" y="1469"/>
                    <a:pt x="735" y="1402"/>
                  </a:cubicBezTo>
                  <a:cubicBezTo>
                    <a:pt x="768" y="1335"/>
                    <a:pt x="801" y="1235"/>
                    <a:pt x="801" y="1168"/>
                  </a:cubicBezTo>
                  <a:cubicBezTo>
                    <a:pt x="835" y="1068"/>
                    <a:pt x="835" y="1002"/>
                    <a:pt x="835" y="901"/>
                  </a:cubicBezTo>
                  <a:cubicBezTo>
                    <a:pt x="835" y="868"/>
                    <a:pt x="835" y="835"/>
                    <a:pt x="835" y="801"/>
                  </a:cubicBezTo>
                  <a:lnTo>
                    <a:pt x="835" y="568"/>
                  </a:lnTo>
                  <a:cubicBezTo>
                    <a:pt x="835" y="535"/>
                    <a:pt x="835" y="501"/>
                    <a:pt x="835" y="468"/>
                  </a:cubicBezTo>
                  <a:cubicBezTo>
                    <a:pt x="835" y="401"/>
                    <a:pt x="835" y="301"/>
                    <a:pt x="801" y="234"/>
                  </a:cubicBezTo>
                  <a:cubicBezTo>
                    <a:pt x="801" y="168"/>
                    <a:pt x="768" y="101"/>
                    <a:pt x="735" y="68"/>
                  </a:cubicBezTo>
                  <a:cubicBezTo>
                    <a:pt x="701" y="34"/>
                    <a:pt x="668" y="1"/>
                    <a:pt x="6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58"/>
            <p:cNvSpPr/>
            <p:nvPr/>
          </p:nvSpPr>
          <p:spPr>
            <a:xfrm>
              <a:off x="6307901" y="3018232"/>
              <a:ext cx="16938" cy="32830"/>
            </a:xfrm>
            <a:custGeom>
              <a:rect b="b" l="l" r="r" t="t"/>
              <a:pathLst>
                <a:path extrusionOk="0" h="2136" w="1102">
                  <a:moveTo>
                    <a:pt x="301" y="634"/>
                  </a:moveTo>
                  <a:cubicBezTo>
                    <a:pt x="301" y="667"/>
                    <a:pt x="301" y="667"/>
                    <a:pt x="301" y="701"/>
                  </a:cubicBezTo>
                  <a:lnTo>
                    <a:pt x="301" y="934"/>
                  </a:lnTo>
                  <a:cubicBezTo>
                    <a:pt x="301" y="934"/>
                    <a:pt x="301" y="968"/>
                    <a:pt x="301" y="1001"/>
                  </a:cubicBezTo>
                  <a:cubicBezTo>
                    <a:pt x="267" y="1034"/>
                    <a:pt x="267" y="1068"/>
                    <a:pt x="234" y="1068"/>
                  </a:cubicBezTo>
                  <a:lnTo>
                    <a:pt x="167" y="1068"/>
                  </a:lnTo>
                  <a:cubicBezTo>
                    <a:pt x="167" y="1068"/>
                    <a:pt x="167" y="1034"/>
                    <a:pt x="167" y="1001"/>
                  </a:cubicBezTo>
                  <a:lnTo>
                    <a:pt x="167" y="968"/>
                  </a:lnTo>
                  <a:lnTo>
                    <a:pt x="167" y="834"/>
                  </a:lnTo>
                  <a:lnTo>
                    <a:pt x="167" y="801"/>
                  </a:lnTo>
                  <a:cubicBezTo>
                    <a:pt x="167" y="767"/>
                    <a:pt x="167" y="734"/>
                    <a:pt x="167" y="701"/>
                  </a:cubicBezTo>
                  <a:cubicBezTo>
                    <a:pt x="167" y="667"/>
                    <a:pt x="201" y="634"/>
                    <a:pt x="234" y="634"/>
                  </a:cubicBezTo>
                  <a:close/>
                  <a:moveTo>
                    <a:pt x="301" y="401"/>
                  </a:moveTo>
                  <a:cubicBezTo>
                    <a:pt x="267" y="401"/>
                    <a:pt x="234" y="401"/>
                    <a:pt x="201" y="434"/>
                  </a:cubicBezTo>
                  <a:cubicBezTo>
                    <a:pt x="167" y="467"/>
                    <a:pt x="134" y="467"/>
                    <a:pt x="101" y="501"/>
                  </a:cubicBezTo>
                  <a:cubicBezTo>
                    <a:pt x="101" y="534"/>
                    <a:pt x="67" y="601"/>
                    <a:pt x="34" y="634"/>
                  </a:cubicBezTo>
                  <a:cubicBezTo>
                    <a:pt x="34" y="667"/>
                    <a:pt x="1" y="701"/>
                    <a:pt x="1" y="734"/>
                  </a:cubicBezTo>
                  <a:cubicBezTo>
                    <a:pt x="1" y="767"/>
                    <a:pt x="1" y="834"/>
                    <a:pt x="1" y="868"/>
                  </a:cubicBezTo>
                  <a:lnTo>
                    <a:pt x="1" y="1001"/>
                  </a:lnTo>
                  <a:cubicBezTo>
                    <a:pt x="1" y="1034"/>
                    <a:pt x="1" y="1068"/>
                    <a:pt x="1" y="1101"/>
                  </a:cubicBezTo>
                  <a:cubicBezTo>
                    <a:pt x="1" y="1134"/>
                    <a:pt x="1" y="1201"/>
                    <a:pt x="1" y="1201"/>
                  </a:cubicBezTo>
                  <a:cubicBezTo>
                    <a:pt x="1" y="1234"/>
                    <a:pt x="34" y="1268"/>
                    <a:pt x="34" y="1301"/>
                  </a:cubicBezTo>
                  <a:lnTo>
                    <a:pt x="101" y="1301"/>
                  </a:lnTo>
                  <a:cubicBezTo>
                    <a:pt x="134" y="1301"/>
                    <a:pt x="167" y="1301"/>
                    <a:pt x="201" y="1268"/>
                  </a:cubicBezTo>
                  <a:cubicBezTo>
                    <a:pt x="234" y="1268"/>
                    <a:pt x="267" y="1234"/>
                    <a:pt x="301" y="1201"/>
                  </a:cubicBezTo>
                  <a:cubicBezTo>
                    <a:pt x="334" y="1168"/>
                    <a:pt x="368" y="1134"/>
                    <a:pt x="368" y="1101"/>
                  </a:cubicBezTo>
                  <a:cubicBezTo>
                    <a:pt x="401" y="1068"/>
                    <a:pt x="401" y="1001"/>
                    <a:pt x="434" y="968"/>
                  </a:cubicBezTo>
                  <a:lnTo>
                    <a:pt x="434" y="868"/>
                  </a:lnTo>
                  <a:lnTo>
                    <a:pt x="434" y="734"/>
                  </a:lnTo>
                  <a:lnTo>
                    <a:pt x="434" y="601"/>
                  </a:lnTo>
                  <a:cubicBezTo>
                    <a:pt x="434" y="567"/>
                    <a:pt x="434" y="534"/>
                    <a:pt x="434" y="501"/>
                  </a:cubicBezTo>
                  <a:cubicBezTo>
                    <a:pt x="401" y="467"/>
                    <a:pt x="401" y="434"/>
                    <a:pt x="368" y="434"/>
                  </a:cubicBezTo>
                  <a:cubicBezTo>
                    <a:pt x="368" y="401"/>
                    <a:pt x="334" y="401"/>
                    <a:pt x="301" y="401"/>
                  </a:cubicBezTo>
                  <a:close/>
                  <a:moveTo>
                    <a:pt x="935" y="1068"/>
                  </a:moveTo>
                  <a:cubicBezTo>
                    <a:pt x="935" y="1101"/>
                    <a:pt x="968" y="1134"/>
                    <a:pt x="968" y="1134"/>
                  </a:cubicBezTo>
                  <a:cubicBezTo>
                    <a:pt x="968" y="1168"/>
                    <a:pt x="968" y="1168"/>
                    <a:pt x="968" y="1201"/>
                  </a:cubicBezTo>
                  <a:lnTo>
                    <a:pt x="968" y="1268"/>
                  </a:lnTo>
                  <a:lnTo>
                    <a:pt x="968" y="1335"/>
                  </a:lnTo>
                  <a:cubicBezTo>
                    <a:pt x="968" y="1335"/>
                    <a:pt x="968" y="1335"/>
                    <a:pt x="968" y="1368"/>
                  </a:cubicBezTo>
                  <a:cubicBezTo>
                    <a:pt x="935" y="1401"/>
                    <a:pt x="935" y="1435"/>
                    <a:pt x="935" y="1435"/>
                  </a:cubicBezTo>
                  <a:cubicBezTo>
                    <a:pt x="935" y="1468"/>
                    <a:pt x="901" y="1501"/>
                    <a:pt x="868" y="1535"/>
                  </a:cubicBezTo>
                  <a:lnTo>
                    <a:pt x="801" y="1535"/>
                  </a:lnTo>
                  <a:cubicBezTo>
                    <a:pt x="801" y="1501"/>
                    <a:pt x="801" y="1468"/>
                    <a:pt x="801" y="1468"/>
                  </a:cubicBezTo>
                  <a:lnTo>
                    <a:pt x="801" y="1234"/>
                  </a:lnTo>
                  <a:cubicBezTo>
                    <a:pt x="801" y="1201"/>
                    <a:pt x="801" y="1168"/>
                    <a:pt x="801" y="1134"/>
                  </a:cubicBezTo>
                  <a:cubicBezTo>
                    <a:pt x="835" y="1101"/>
                    <a:pt x="835" y="1101"/>
                    <a:pt x="868" y="1068"/>
                  </a:cubicBezTo>
                  <a:close/>
                  <a:moveTo>
                    <a:pt x="968" y="834"/>
                  </a:moveTo>
                  <a:cubicBezTo>
                    <a:pt x="935" y="834"/>
                    <a:pt x="901" y="868"/>
                    <a:pt x="868" y="868"/>
                  </a:cubicBezTo>
                  <a:cubicBezTo>
                    <a:pt x="835" y="901"/>
                    <a:pt x="801" y="934"/>
                    <a:pt x="768" y="968"/>
                  </a:cubicBezTo>
                  <a:cubicBezTo>
                    <a:pt x="734" y="1001"/>
                    <a:pt x="734" y="1034"/>
                    <a:pt x="701" y="1068"/>
                  </a:cubicBezTo>
                  <a:cubicBezTo>
                    <a:pt x="701" y="1101"/>
                    <a:pt x="668" y="1134"/>
                    <a:pt x="668" y="1168"/>
                  </a:cubicBezTo>
                  <a:lnTo>
                    <a:pt x="668" y="1301"/>
                  </a:lnTo>
                  <a:lnTo>
                    <a:pt x="668" y="1435"/>
                  </a:lnTo>
                  <a:lnTo>
                    <a:pt x="668" y="1568"/>
                  </a:lnTo>
                  <a:cubicBezTo>
                    <a:pt x="668" y="1601"/>
                    <a:pt x="668" y="1635"/>
                    <a:pt x="668" y="1668"/>
                  </a:cubicBezTo>
                  <a:cubicBezTo>
                    <a:pt x="668" y="1701"/>
                    <a:pt x="701" y="1701"/>
                    <a:pt x="701" y="1735"/>
                  </a:cubicBezTo>
                  <a:cubicBezTo>
                    <a:pt x="734" y="1735"/>
                    <a:pt x="734" y="1768"/>
                    <a:pt x="768" y="1768"/>
                  </a:cubicBezTo>
                  <a:cubicBezTo>
                    <a:pt x="801" y="1768"/>
                    <a:pt x="835" y="1735"/>
                    <a:pt x="868" y="1735"/>
                  </a:cubicBezTo>
                  <a:cubicBezTo>
                    <a:pt x="901" y="1701"/>
                    <a:pt x="935" y="1668"/>
                    <a:pt x="968" y="1635"/>
                  </a:cubicBezTo>
                  <a:cubicBezTo>
                    <a:pt x="1001" y="1601"/>
                    <a:pt x="1035" y="1568"/>
                    <a:pt x="1035" y="1535"/>
                  </a:cubicBezTo>
                  <a:cubicBezTo>
                    <a:pt x="1068" y="1501"/>
                    <a:pt x="1068" y="1468"/>
                    <a:pt x="1068" y="1435"/>
                  </a:cubicBezTo>
                  <a:cubicBezTo>
                    <a:pt x="1068" y="1368"/>
                    <a:pt x="1068" y="1335"/>
                    <a:pt x="1068" y="1301"/>
                  </a:cubicBezTo>
                  <a:lnTo>
                    <a:pt x="1068" y="1168"/>
                  </a:lnTo>
                  <a:lnTo>
                    <a:pt x="1068" y="1034"/>
                  </a:lnTo>
                  <a:cubicBezTo>
                    <a:pt x="1101" y="1001"/>
                    <a:pt x="1101" y="968"/>
                    <a:pt x="1068" y="934"/>
                  </a:cubicBezTo>
                  <a:cubicBezTo>
                    <a:pt x="1068" y="901"/>
                    <a:pt x="1068" y="901"/>
                    <a:pt x="1035" y="868"/>
                  </a:cubicBezTo>
                  <a:cubicBezTo>
                    <a:pt x="1035" y="868"/>
                    <a:pt x="1001" y="834"/>
                    <a:pt x="968" y="834"/>
                  </a:cubicBezTo>
                  <a:close/>
                  <a:moveTo>
                    <a:pt x="968" y="0"/>
                  </a:moveTo>
                  <a:lnTo>
                    <a:pt x="868" y="67"/>
                  </a:lnTo>
                  <a:cubicBezTo>
                    <a:pt x="868" y="67"/>
                    <a:pt x="835" y="67"/>
                    <a:pt x="835" y="100"/>
                  </a:cubicBezTo>
                  <a:lnTo>
                    <a:pt x="835" y="134"/>
                  </a:lnTo>
                  <a:lnTo>
                    <a:pt x="67" y="2102"/>
                  </a:lnTo>
                  <a:cubicBezTo>
                    <a:pt x="67" y="2135"/>
                    <a:pt x="34" y="2135"/>
                    <a:pt x="67" y="2135"/>
                  </a:cubicBezTo>
                  <a:lnTo>
                    <a:pt x="101" y="2135"/>
                  </a:lnTo>
                  <a:lnTo>
                    <a:pt x="201" y="2068"/>
                  </a:lnTo>
                  <a:cubicBezTo>
                    <a:pt x="201" y="2068"/>
                    <a:pt x="201" y="2068"/>
                    <a:pt x="234" y="2035"/>
                  </a:cubicBezTo>
                  <a:lnTo>
                    <a:pt x="234" y="2002"/>
                  </a:lnTo>
                  <a:lnTo>
                    <a:pt x="1001" y="34"/>
                  </a:lnTo>
                  <a:cubicBezTo>
                    <a:pt x="1001" y="34"/>
                    <a:pt x="1001" y="34"/>
                    <a:pt x="10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8"/>
            <p:cNvSpPr/>
            <p:nvPr/>
          </p:nvSpPr>
          <p:spPr>
            <a:xfrm>
              <a:off x="6351475" y="3139993"/>
              <a:ext cx="55393" cy="82306"/>
            </a:xfrm>
            <a:custGeom>
              <a:rect b="b" l="l" r="r" t="t"/>
              <a:pathLst>
                <a:path extrusionOk="0" h="5355" w="3604">
                  <a:moveTo>
                    <a:pt x="3566" y="1"/>
                  </a:moveTo>
                  <a:cubicBezTo>
                    <a:pt x="3545" y="1"/>
                    <a:pt x="3520" y="17"/>
                    <a:pt x="3503" y="51"/>
                  </a:cubicBezTo>
                  <a:cubicBezTo>
                    <a:pt x="3470" y="84"/>
                    <a:pt x="3437" y="151"/>
                    <a:pt x="3437" y="217"/>
                  </a:cubicBezTo>
                  <a:lnTo>
                    <a:pt x="3437" y="784"/>
                  </a:lnTo>
                  <a:cubicBezTo>
                    <a:pt x="3437" y="784"/>
                    <a:pt x="3437" y="818"/>
                    <a:pt x="3437" y="818"/>
                  </a:cubicBezTo>
                  <a:cubicBezTo>
                    <a:pt x="3470" y="818"/>
                    <a:pt x="3503" y="818"/>
                    <a:pt x="3503" y="784"/>
                  </a:cubicBezTo>
                  <a:cubicBezTo>
                    <a:pt x="3570" y="718"/>
                    <a:pt x="3570" y="684"/>
                    <a:pt x="3604" y="618"/>
                  </a:cubicBezTo>
                  <a:lnTo>
                    <a:pt x="3604" y="51"/>
                  </a:lnTo>
                  <a:cubicBezTo>
                    <a:pt x="3604" y="17"/>
                    <a:pt x="3587" y="1"/>
                    <a:pt x="3566" y="1"/>
                  </a:cubicBezTo>
                  <a:close/>
                  <a:moveTo>
                    <a:pt x="3566" y="1126"/>
                  </a:moveTo>
                  <a:cubicBezTo>
                    <a:pt x="3545" y="1126"/>
                    <a:pt x="3520" y="1135"/>
                    <a:pt x="3503" y="1151"/>
                  </a:cubicBezTo>
                  <a:cubicBezTo>
                    <a:pt x="3470" y="1218"/>
                    <a:pt x="3437" y="1285"/>
                    <a:pt x="3437" y="1352"/>
                  </a:cubicBezTo>
                  <a:lnTo>
                    <a:pt x="3437" y="1919"/>
                  </a:lnTo>
                  <a:cubicBezTo>
                    <a:pt x="3448" y="1930"/>
                    <a:pt x="3459" y="1933"/>
                    <a:pt x="3469" y="1933"/>
                  </a:cubicBezTo>
                  <a:cubicBezTo>
                    <a:pt x="3489" y="1933"/>
                    <a:pt x="3503" y="1919"/>
                    <a:pt x="3503" y="1919"/>
                  </a:cubicBezTo>
                  <a:cubicBezTo>
                    <a:pt x="3570" y="1852"/>
                    <a:pt x="3570" y="1785"/>
                    <a:pt x="3604" y="1718"/>
                  </a:cubicBezTo>
                  <a:lnTo>
                    <a:pt x="3604" y="1151"/>
                  </a:lnTo>
                  <a:cubicBezTo>
                    <a:pt x="3604" y="1135"/>
                    <a:pt x="3587" y="1126"/>
                    <a:pt x="3566" y="1126"/>
                  </a:cubicBezTo>
                  <a:close/>
                  <a:moveTo>
                    <a:pt x="3566" y="2236"/>
                  </a:moveTo>
                  <a:cubicBezTo>
                    <a:pt x="3545" y="2236"/>
                    <a:pt x="3520" y="2252"/>
                    <a:pt x="3503" y="2286"/>
                  </a:cubicBezTo>
                  <a:cubicBezTo>
                    <a:pt x="3470" y="2352"/>
                    <a:pt x="3437" y="2386"/>
                    <a:pt x="3437" y="2486"/>
                  </a:cubicBezTo>
                  <a:lnTo>
                    <a:pt x="3437" y="3019"/>
                  </a:lnTo>
                  <a:cubicBezTo>
                    <a:pt x="3437" y="3053"/>
                    <a:pt x="3437" y="3053"/>
                    <a:pt x="3437" y="3053"/>
                  </a:cubicBezTo>
                  <a:cubicBezTo>
                    <a:pt x="3470" y="3053"/>
                    <a:pt x="3503" y="3053"/>
                    <a:pt x="3503" y="3019"/>
                  </a:cubicBezTo>
                  <a:cubicBezTo>
                    <a:pt x="3570" y="2986"/>
                    <a:pt x="3570" y="2919"/>
                    <a:pt x="3604" y="2853"/>
                  </a:cubicBezTo>
                  <a:lnTo>
                    <a:pt x="3604" y="2286"/>
                  </a:lnTo>
                  <a:cubicBezTo>
                    <a:pt x="3604" y="2252"/>
                    <a:pt x="3587" y="2236"/>
                    <a:pt x="3566" y="2236"/>
                  </a:cubicBezTo>
                  <a:close/>
                  <a:moveTo>
                    <a:pt x="3406" y="3211"/>
                  </a:moveTo>
                  <a:cubicBezTo>
                    <a:pt x="3405" y="3211"/>
                    <a:pt x="3403" y="3213"/>
                    <a:pt x="3403" y="3220"/>
                  </a:cubicBezTo>
                  <a:lnTo>
                    <a:pt x="3036" y="3420"/>
                  </a:lnTo>
                  <a:cubicBezTo>
                    <a:pt x="2970" y="3453"/>
                    <a:pt x="2936" y="3520"/>
                    <a:pt x="2936" y="3586"/>
                  </a:cubicBezTo>
                  <a:cubicBezTo>
                    <a:pt x="2903" y="3620"/>
                    <a:pt x="2903" y="3653"/>
                    <a:pt x="2936" y="3687"/>
                  </a:cubicBezTo>
                  <a:lnTo>
                    <a:pt x="3303" y="3486"/>
                  </a:lnTo>
                  <a:cubicBezTo>
                    <a:pt x="3370" y="3420"/>
                    <a:pt x="3403" y="3386"/>
                    <a:pt x="3403" y="3320"/>
                  </a:cubicBezTo>
                  <a:cubicBezTo>
                    <a:pt x="3431" y="3265"/>
                    <a:pt x="3413" y="3211"/>
                    <a:pt x="3406" y="3211"/>
                  </a:cubicBezTo>
                  <a:close/>
                  <a:moveTo>
                    <a:pt x="2670" y="3620"/>
                  </a:moveTo>
                  <a:lnTo>
                    <a:pt x="2303" y="3853"/>
                  </a:lnTo>
                  <a:cubicBezTo>
                    <a:pt x="2236" y="3887"/>
                    <a:pt x="2203" y="3953"/>
                    <a:pt x="2203" y="3987"/>
                  </a:cubicBezTo>
                  <a:lnTo>
                    <a:pt x="2203" y="4087"/>
                  </a:lnTo>
                  <a:lnTo>
                    <a:pt x="2236" y="4087"/>
                  </a:lnTo>
                  <a:lnTo>
                    <a:pt x="2569" y="3887"/>
                  </a:lnTo>
                  <a:cubicBezTo>
                    <a:pt x="2636" y="3853"/>
                    <a:pt x="2670" y="3787"/>
                    <a:pt x="2670" y="3720"/>
                  </a:cubicBezTo>
                  <a:cubicBezTo>
                    <a:pt x="2703" y="3653"/>
                    <a:pt x="2703" y="3620"/>
                    <a:pt x="2670" y="3620"/>
                  </a:cubicBezTo>
                  <a:close/>
                  <a:moveTo>
                    <a:pt x="1951" y="4045"/>
                  </a:moveTo>
                  <a:cubicBezTo>
                    <a:pt x="1947" y="4045"/>
                    <a:pt x="1942" y="4047"/>
                    <a:pt x="1936" y="4053"/>
                  </a:cubicBezTo>
                  <a:lnTo>
                    <a:pt x="1569" y="4254"/>
                  </a:lnTo>
                  <a:cubicBezTo>
                    <a:pt x="1502" y="4320"/>
                    <a:pt x="1469" y="4354"/>
                    <a:pt x="1469" y="4420"/>
                  </a:cubicBezTo>
                  <a:lnTo>
                    <a:pt x="1469" y="4520"/>
                  </a:lnTo>
                  <a:lnTo>
                    <a:pt x="1502" y="4520"/>
                  </a:lnTo>
                  <a:lnTo>
                    <a:pt x="1869" y="4320"/>
                  </a:lnTo>
                  <a:cubicBezTo>
                    <a:pt x="1902" y="4254"/>
                    <a:pt x="1936" y="4220"/>
                    <a:pt x="1969" y="4154"/>
                  </a:cubicBezTo>
                  <a:cubicBezTo>
                    <a:pt x="1969" y="4099"/>
                    <a:pt x="1969" y="4045"/>
                    <a:pt x="1951" y="4045"/>
                  </a:cubicBezTo>
                  <a:close/>
                  <a:moveTo>
                    <a:pt x="1202" y="4454"/>
                  </a:moveTo>
                  <a:lnTo>
                    <a:pt x="835" y="4687"/>
                  </a:lnTo>
                  <a:cubicBezTo>
                    <a:pt x="802" y="4721"/>
                    <a:pt x="768" y="4787"/>
                    <a:pt x="735" y="4854"/>
                  </a:cubicBezTo>
                  <a:lnTo>
                    <a:pt x="735" y="4921"/>
                  </a:lnTo>
                  <a:lnTo>
                    <a:pt x="768" y="4921"/>
                  </a:lnTo>
                  <a:lnTo>
                    <a:pt x="1135" y="4721"/>
                  </a:lnTo>
                  <a:cubicBezTo>
                    <a:pt x="1168" y="4687"/>
                    <a:pt x="1202" y="4621"/>
                    <a:pt x="1235" y="4554"/>
                  </a:cubicBezTo>
                  <a:cubicBezTo>
                    <a:pt x="1235" y="4487"/>
                    <a:pt x="1235" y="4454"/>
                    <a:pt x="1202" y="4454"/>
                  </a:cubicBezTo>
                  <a:close/>
                  <a:moveTo>
                    <a:pt x="468" y="4887"/>
                  </a:moveTo>
                  <a:lnTo>
                    <a:pt x="101" y="5088"/>
                  </a:lnTo>
                  <a:cubicBezTo>
                    <a:pt x="68" y="5121"/>
                    <a:pt x="34" y="5188"/>
                    <a:pt x="1" y="5254"/>
                  </a:cubicBezTo>
                  <a:lnTo>
                    <a:pt x="1" y="5354"/>
                  </a:lnTo>
                  <a:lnTo>
                    <a:pt x="34" y="5354"/>
                  </a:lnTo>
                  <a:lnTo>
                    <a:pt x="401" y="5154"/>
                  </a:lnTo>
                  <a:cubicBezTo>
                    <a:pt x="468" y="5088"/>
                    <a:pt x="501" y="5054"/>
                    <a:pt x="501" y="4987"/>
                  </a:cubicBezTo>
                  <a:cubicBezTo>
                    <a:pt x="535" y="4921"/>
                    <a:pt x="501" y="4887"/>
                    <a:pt x="468" y="4887"/>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8"/>
            <p:cNvSpPr/>
            <p:nvPr/>
          </p:nvSpPr>
          <p:spPr>
            <a:xfrm>
              <a:off x="6403272" y="3118122"/>
              <a:ext cx="7700" cy="11451"/>
            </a:xfrm>
            <a:custGeom>
              <a:rect b="b" l="l" r="r" t="t"/>
              <a:pathLst>
                <a:path extrusionOk="0" h="745" w="501">
                  <a:moveTo>
                    <a:pt x="326" y="1"/>
                  </a:moveTo>
                  <a:cubicBezTo>
                    <a:pt x="207" y="1"/>
                    <a:pt x="93" y="127"/>
                    <a:pt x="33" y="306"/>
                  </a:cubicBezTo>
                  <a:cubicBezTo>
                    <a:pt x="0" y="506"/>
                    <a:pt x="33" y="706"/>
                    <a:pt x="133" y="740"/>
                  </a:cubicBezTo>
                  <a:cubicBezTo>
                    <a:pt x="144" y="743"/>
                    <a:pt x="154" y="745"/>
                    <a:pt x="165" y="745"/>
                  </a:cubicBezTo>
                  <a:cubicBezTo>
                    <a:pt x="260" y="745"/>
                    <a:pt x="374" y="619"/>
                    <a:pt x="434" y="440"/>
                  </a:cubicBezTo>
                  <a:cubicBezTo>
                    <a:pt x="500" y="239"/>
                    <a:pt x="467" y="39"/>
                    <a:pt x="367" y="6"/>
                  </a:cubicBezTo>
                  <a:cubicBezTo>
                    <a:pt x="353" y="2"/>
                    <a:pt x="339" y="1"/>
                    <a:pt x="32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58"/>
            <p:cNvSpPr/>
            <p:nvPr/>
          </p:nvSpPr>
          <p:spPr>
            <a:xfrm>
              <a:off x="6281250" y="3223821"/>
              <a:ext cx="13341" cy="29756"/>
            </a:xfrm>
            <a:custGeom>
              <a:rect b="b" l="l" r="r" t="t"/>
              <a:pathLst>
                <a:path extrusionOk="0" h="1936" w="868">
                  <a:moveTo>
                    <a:pt x="801" y="0"/>
                  </a:moveTo>
                  <a:lnTo>
                    <a:pt x="100" y="401"/>
                  </a:lnTo>
                  <a:cubicBezTo>
                    <a:pt x="100" y="434"/>
                    <a:pt x="67" y="434"/>
                    <a:pt x="67" y="434"/>
                  </a:cubicBezTo>
                  <a:cubicBezTo>
                    <a:pt x="67" y="467"/>
                    <a:pt x="67" y="501"/>
                    <a:pt x="67" y="501"/>
                  </a:cubicBezTo>
                  <a:lnTo>
                    <a:pt x="67" y="668"/>
                  </a:lnTo>
                  <a:cubicBezTo>
                    <a:pt x="67" y="668"/>
                    <a:pt x="67" y="701"/>
                    <a:pt x="67" y="701"/>
                  </a:cubicBezTo>
                  <a:lnTo>
                    <a:pt x="100" y="701"/>
                  </a:lnTo>
                  <a:lnTo>
                    <a:pt x="534" y="467"/>
                  </a:lnTo>
                  <a:lnTo>
                    <a:pt x="300" y="934"/>
                  </a:lnTo>
                  <a:lnTo>
                    <a:pt x="267" y="968"/>
                  </a:lnTo>
                  <a:cubicBezTo>
                    <a:pt x="267" y="1001"/>
                    <a:pt x="267" y="1001"/>
                    <a:pt x="267" y="1035"/>
                  </a:cubicBezTo>
                  <a:lnTo>
                    <a:pt x="267" y="1201"/>
                  </a:lnTo>
                  <a:cubicBezTo>
                    <a:pt x="267" y="1201"/>
                    <a:pt x="267" y="1235"/>
                    <a:pt x="267" y="1235"/>
                  </a:cubicBezTo>
                  <a:lnTo>
                    <a:pt x="300" y="1235"/>
                  </a:lnTo>
                  <a:lnTo>
                    <a:pt x="434" y="1168"/>
                  </a:lnTo>
                  <a:cubicBezTo>
                    <a:pt x="467" y="1135"/>
                    <a:pt x="534" y="1135"/>
                    <a:pt x="600" y="1135"/>
                  </a:cubicBezTo>
                  <a:cubicBezTo>
                    <a:pt x="634" y="1135"/>
                    <a:pt x="634" y="1168"/>
                    <a:pt x="634" y="1235"/>
                  </a:cubicBezTo>
                  <a:cubicBezTo>
                    <a:pt x="634" y="1301"/>
                    <a:pt x="634" y="1368"/>
                    <a:pt x="600" y="1435"/>
                  </a:cubicBezTo>
                  <a:cubicBezTo>
                    <a:pt x="534" y="1502"/>
                    <a:pt x="500" y="1535"/>
                    <a:pt x="434" y="1568"/>
                  </a:cubicBezTo>
                  <a:lnTo>
                    <a:pt x="334" y="1635"/>
                  </a:lnTo>
                  <a:lnTo>
                    <a:pt x="267" y="1635"/>
                  </a:lnTo>
                  <a:cubicBezTo>
                    <a:pt x="267" y="1635"/>
                    <a:pt x="234" y="1602"/>
                    <a:pt x="234" y="1602"/>
                  </a:cubicBezTo>
                  <a:cubicBezTo>
                    <a:pt x="234" y="1602"/>
                    <a:pt x="234" y="1568"/>
                    <a:pt x="200" y="1568"/>
                  </a:cubicBezTo>
                  <a:lnTo>
                    <a:pt x="200" y="1535"/>
                  </a:lnTo>
                  <a:lnTo>
                    <a:pt x="167" y="1535"/>
                  </a:lnTo>
                  <a:lnTo>
                    <a:pt x="33" y="1602"/>
                  </a:lnTo>
                  <a:cubicBezTo>
                    <a:pt x="33" y="1602"/>
                    <a:pt x="33" y="1635"/>
                    <a:pt x="33" y="1635"/>
                  </a:cubicBezTo>
                  <a:cubicBezTo>
                    <a:pt x="0" y="1668"/>
                    <a:pt x="0" y="1668"/>
                    <a:pt x="33" y="1702"/>
                  </a:cubicBezTo>
                  <a:cubicBezTo>
                    <a:pt x="33" y="1735"/>
                    <a:pt x="33" y="1768"/>
                    <a:pt x="67" y="1835"/>
                  </a:cubicBezTo>
                  <a:cubicBezTo>
                    <a:pt x="67" y="1868"/>
                    <a:pt x="100" y="1902"/>
                    <a:pt x="133" y="1935"/>
                  </a:cubicBezTo>
                  <a:lnTo>
                    <a:pt x="267" y="1935"/>
                  </a:lnTo>
                  <a:cubicBezTo>
                    <a:pt x="334" y="1935"/>
                    <a:pt x="400" y="1902"/>
                    <a:pt x="434" y="1868"/>
                  </a:cubicBezTo>
                  <a:cubicBezTo>
                    <a:pt x="500" y="1835"/>
                    <a:pt x="567" y="1802"/>
                    <a:pt x="600" y="1735"/>
                  </a:cubicBezTo>
                  <a:cubicBezTo>
                    <a:pt x="667" y="1702"/>
                    <a:pt x="701" y="1635"/>
                    <a:pt x="734" y="1568"/>
                  </a:cubicBezTo>
                  <a:cubicBezTo>
                    <a:pt x="767" y="1502"/>
                    <a:pt x="801" y="1435"/>
                    <a:pt x="834" y="1368"/>
                  </a:cubicBezTo>
                  <a:cubicBezTo>
                    <a:pt x="834" y="1268"/>
                    <a:pt x="867" y="1201"/>
                    <a:pt x="867" y="1135"/>
                  </a:cubicBezTo>
                  <a:cubicBezTo>
                    <a:pt x="867" y="1068"/>
                    <a:pt x="867" y="1001"/>
                    <a:pt x="867" y="934"/>
                  </a:cubicBezTo>
                  <a:cubicBezTo>
                    <a:pt x="834" y="901"/>
                    <a:pt x="834" y="868"/>
                    <a:pt x="801" y="834"/>
                  </a:cubicBezTo>
                  <a:cubicBezTo>
                    <a:pt x="767" y="801"/>
                    <a:pt x="734" y="801"/>
                    <a:pt x="701" y="801"/>
                  </a:cubicBezTo>
                  <a:lnTo>
                    <a:pt x="567" y="801"/>
                  </a:lnTo>
                  <a:lnTo>
                    <a:pt x="801" y="301"/>
                  </a:lnTo>
                  <a:cubicBezTo>
                    <a:pt x="801" y="301"/>
                    <a:pt x="801" y="267"/>
                    <a:pt x="834" y="267"/>
                  </a:cubicBezTo>
                  <a:cubicBezTo>
                    <a:pt x="834" y="234"/>
                    <a:pt x="834" y="234"/>
                    <a:pt x="834" y="201"/>
                  </a:cubicBezTo>
                  <a:lnTo>
                    <a:pt x="834" y="34"/>
                  </a:lnTo>
                  <a:cubicBezTo>
                    <a:pt x="834" y="34"/>
                    <a:pt x="834" y="0"/>
                    <a:pt x="83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8"/>
            <p:cNvSpPr/>
            <p:nvPr/>
          </p:nvSpPr>
          <p:spPr>
            <a:xfrm>
              <a:off x="6297142" y="3216643"/>
              <a:ext cx="12834" cy="27912"/>
            </a:xfrm>
            <a:custGeom>
              <a:rect b="b" l="l" r="r" t="t"/>
              <a:pathLst>
                <a:path extrusionOk="0" h="1816" w="835">
                  <a:moveTo>
                    <a:pt x="509" y="317"/>
                  </a:moveTo>
                  <a:cubicBezTo>
                    <a:pt x="534" y="317"/>
                    <a:pt x="551" y="334"/>
                    <a:pt x="567" y="367"/>
                  </a:cubicBezTo>
                  <a:cubicBezTo>
                    <a:pt x="601" y="434"/>
                    <a:pt x="634" y="501"/>
                    <a:pt x="634" y="601"/>
                  </a:cubicBezTo>
                  <a:lnTo>
                    <a:pt x="634" y="801"/>
                  </a:lnTo>
                  <a:lnTo>
                    <a:pt x="634" y="1001"/>
                  </a:lnTo>
                  <a:cubicBezTo>
                    <a:pt x="634" y="1101"/>
                    <a:pt x="601" y="1201"/>
                    <a:pt x="567" y="1268"/>
                  </a:cubicBezTo>
                  <a:cubicBezTo>
                    <a:pt x="534" y="1368"/>
                    <a:pt x="467" y="1435"/>
                    <a:pt x="400" y="1468"/>
                  </a:cubicBezTo>
                  <a:cubicBezTo>
                    <a:pt x="367" y="1485"/>
                    <a:pt x="342" y="1493"/>
                    <a:pt x="321" y="1493"/>
                  </a:cubicBezTo>
                  <a:cubicBezTo>
                    <a:pt x="300" y="1493"/>
                    <a:pt x="284" y="1485"/>
                    <a:pt x="267" y="1468"/>
                  </a:cubicBezTo>
                  <a:cubicBezTo>
                    <a:pt x="234" y="1401"/>
                    <a:pt x="200" y="1301"/>
                    <a:pt x="200" y="1235"/>
                  </a:cubicBezTo>
                  <a:cubicBezTo>
                    <a:pt x="200" y="1168"/>
                    <a:pt x="200" y="1101"/>
                    <a:pt x="200" y="1035"/>
                  </a:cubicBezTo>
                  <a:lnTo>
                    <a:pt x="200" y="834"/>
                  </a:lnTo>
                  <a:cubicBezTo>
                    <a:pt x="200" y="734"/>
                    <a:pt x="234" y="634"/>
                    <a:pt x="267" y="534"/>
                  </a:cubicBezTo>
                  <a:cubicBezTo>
                    <a:pt x="300" y="467"/>
                    <a:pt x="334" y="401"/>
                    <a:pt x="400" y="367"/>
                  </a:cubicBezTo>
                  <a:cubicBezTo>
                    <a:pt x="450" y="334"/>
                    <a:pt x="484" y="317"/>
                    <a:pt x="509" y="317"/>
                  </a:cubicBezTo>
                  <a:close/>
                  <a:moveTo>
                    <a:pt x="601" y="0"/>
                  </a:moveTo>
                  <a:cubicBezTo>
                    <a:pt x="534" y="0"/>
                    <a:pt x="467" y="34"/>
                    <a:pt x="400" y="67"/>
                  </a:cubicBezTo>
                  <a:cubicBezTo>
                    <a:pt x="267" y="134"/>
                    <a:pt x="167" y="267"/>
                    <a:pt x="100" y="434"/>
                  </a:cubicBezTo>
                  <a:cubicBezTo>
                    <a:pt x="67" y="501"/>
                    <a:pt x="33" y="601"/>
                    <a:pt x="33" y="668"/>
                  </a:cubicBezTo>
                  <a:cubicBezTo>
                    <a:pt x="0" y="768"/>
                    <a:pt x="0" y="868"/>
                    <a:pt x="0" y="934"/>
                  </a:cubicBezTo>
                  <a:lnTo>
                    <a:pt x="0" y="1168"/>
                  </a:lnTo>
                  <a:lnTo>
                    <a:pt x="0" y="1368"/>
                  </a:lnTo>
                  <a:cubicBezTo>
                    <a:pt x="0" y="1435"/>
                    <a:pt x="0" y="1502"/>
                    <a:pt x="33" y="1602"/>
                  </a:cubicBezTo>
                  <a:cubicBezTo>
                    <a:pt x="33" y="1668"/>
                    <a:pt x="67" y="1702"/>
                    <a:pt x="100" y="1768"/>
                  </a:cubicBezTo>
                  <a:cubicBezTo>
                    <a:pt x="124" y="1792"/>
                    <a:pt x="147" y="1816"/>
                    <a:pt x="183" y="1816"/>
                  </a:cubicBezTo>
                  <a:cubicBezTo>
                    <a:pt x="197" y="1816"/>
                    <a:pt x="214" y="1812"/>
                    <a:pt x="234" y="1802"/>
                  </a:cubicBezTo>
                  <a:cubicBezTo>
                    <a:pt x="300" y="1802"/>
                    <a:pt x="367" y="1802"/>
                    <a:pt x="400" y="1768"/>
                  </a:cubicBezTo>
                  <a:cubicBezTo>
                    <a:pt x="500" y="1702"/>
                    <a:pt x="534" y="1668"/>
                    <a:pt x="601" y="1602"/>
                  </a:cubicBezTo>
                  <a:cubicBezTo>
                    <a:pt x="667" y="1535"/>
                    <a:pt x="701" y="1468"/>
                    <a:pt x="734" y="1401"/>
                  </a:cubicBezTo>
                  <a:cubicBezTo>
                    <a:pt x="767" y="1301"/>
                    <a:pt x="767" y="1235"/>
                    <a:pt x="801" y="1135"/>
                  </a:cubicBezTo>
                  <a:cubicBezTo>
                    <a:pt x="801" y="1068"/>
                    <a:pt x="834" y="968"/>
                    <a:pt x="834" y="901"/>
                  </a:cubicBezTo>
                  <a:cubicBezTo>
                    <a:pt x="834" y="868"/>
                    <a:pt x="834" y="801"/>
                    <a:pt x="834" y="768"/>
                  </a:cubicBezTo>
                  <a:lnTo>
                    <a:pt x="834" y="568"/>
                  </a:lnTo>
                  <a:cubicBezTo>
                    <a:pt x="834" y="534"/>
                    <a:pt x="834" y="501"/>
                    <a:pt x="834" y="467"/>
                  </a:cubicBezTo>
                  <a:cubicBezTo>
                    <a:pt x="834" y="401"/>
                    <a:pt x="801" y="301"/>
                    <a:pt x="801" y="234"/>
                  </a:cubicBezTo>
                  <a:cubicBezTo>
                    <a:pt x="801" y="167"/>
                    <a:pt x="767" y="101"/>
                    <a:pt x="734" y="67"/>
                  </a:cubicBezTo>
                  <a:cubicBezTo>
                    <a:pt x="701" y="34"/>
                    <a:pt x="634" y="0"/>
                    <a:pt x="60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8"/>
            <p:cNvSpPr/>
            <p:nvPr/>
          </p:nvSpPr>
          <p:spPr>
            <a:xfrm>
              <a:off x="6312005" y="3204332"/>
              <a:ext cx="16938" cy="32830"/>
            </a:xfrm>
            <a:custGeom>
              <a:rect b="b" l="l" r="r" t="t"/>
              <a:pathLst>
                <a:path extrusionOk="0" h="2136" w="1102">
                  <a:moveTo>
                    <a:pt x="267" y="635"/>
                  </a:moveTo>
                  <a:cubicBezTo>
                    <a:pt x="301" y="635"/>
                    <a:pt x="301" y="668"/>
                    <a:pt x="301" y="701"/>
                  </a:cubicBezTo>
                  <a:lnTo>
                    <a:pt x="301" y="902"/>
                  </a:lnTo>
                  <a:lnTo>
                    <a:pt x="334" y="902"/>
                  </a:lnTo>
                  <a:cubicBezTo>
                    <a:pt x="301" y="935"/>
                    <a:pt x="301" y="968"/>
                    <a:pt x="267" y="1002"/>
                  </a:cubicBezTo>
                  <a:cubicBezTo>
                    <a:pt x="267" y="1035"/>
                    <a:pt x="234" y="1068"/>
                    <a:pt x="201" y="1068"/>
                  </a:cubicBezTo>
                  <a:lnTo>
                    <a:pt x="167" y="1068"/>
                  </a:lnTo>
                  <a:cubicBezTo>
                    <a:pt x="134" y="1035"/>
                    <a:pt x="134" y="1035"/>
                    <a:pt x="134" y="1002"/>
                  </a:cubicBezTo>
                  <a:lnTo>
                    <a:pt x="134" y="968"/>
                  </a:lnTo>
                  <a:lnTo>
                    <a:pt x="134" y="835"/>
                  </a:lnTo>
                  <a:lnTo>
                    <a:pt x="134" y="801"/>
                  </a:lnTo>
                  <a:cubicBezTo>
                    <a:pt x="134" y="768"/>
                    <a:pt x="134" y="735"/>
                    <a:pt x="167" y="701"/>
                  </a:cubicBezTo>
                  <a:cubicBezTo>
                    <a:pt x="167" y="668"/>
                    <a:pt x="201" y="635"/>
                    <a:pt x="201" y="635"/>
                  </a:cubicBezTo>
                  <a:close/>
                  <a:moveTo>
                    <a:pt x="334" y="401"/>
                  </a:moveTo>
                  <a:cubicBezTo>
                    <a:pt x="267" y="401"/>
                    <a:pt x="234" y="401"/>
                    <a:pt x="234" y="435"/>
                  </a:cubicBezTo>
                  <a:cubicBezTo>
                    <a:pt x="167" y="435"/>
                    <a:pt x="134" y="468"/>
                    <a:pt x="134" y="501"/>
                  </a:cubicBezTo>
                  <a:cubicBezTo>
                    <a:pt x="101" y="535"/>
                    <a:pt x="67" y="568"/>
                    <a:pt x="67" y="601"/>
                  </a:cubicBezTo>
                  <a:cubicBezTo>
                    <a:pt x="34" y="635"/>
                    <a:pt x="34" y="701"/>
                    <a:pt x="0" y="735"/>
                  </a:cubicBezTo>
                  <a:cubicBezTo>
                    <a:pt x="0" y="768"/>
                    <a:pt x="0" y="801"/>
                    <a:pt x="0" y="835"/>
                  </a:cubicBezTo>
                  <a:lnTo>
                    <a:pt x="0" y="968"/>
                  </a:lnTo>
                  <a:lnTo>
                    <a:pt x="0" y="1102"/>
                  </a:lnTo>
                  <a:cubicBezTo>
                    <a:pt x="0" y="1135"/>
                    <a:pt x="0" y="1168"/>
                    <a:pt x="0" y="1202"/>
                  </a:cubicBezTo>
                  <a:cubicBezTo>
                    <a:pt x="34" y="1235"/>
                    <a:pt x="34" y="1268"/>
                    <a:pt x="67" y="1268"/>
                  </a:cubicBezTo>
                  <a:cubicBezTo>
                    <a:pt x="67" y="1302"/>
                    <a:pt x="101" y="1302"/>
                    <a:pt x="134" y="1302"/>
                  </a:cubicBezTo>
                  <a:cubicBezTo>
                    <a:pt x="167" y="1302"/>
                    <a:pt x="201" y="1302"/>
                    <a:pt x="234" y="1268"/>
                  </a:cubicBezTo>
                  <a:cubicBezTo>
                    <a:pt x="267" y="1235"/>
                    <a:pt x="301" y="1235"/>
                    <a:pt x="334" y="1202"/>
                  </a:cubicBezTo>
                  <a:cubicBezTo>
                    <a:pt x="334" y="1168"/>
                    <a:pt x="367" y="1135"/>
                    <a:pt x="401" y="1068"/>
                  </a:cubicBezTo>
                  <a:cubicBezTo>
                    <a:pt x="401" y="1035"/>
                    <a:pt x="434" y="1002"/>
                    <a:pt x="434" y="968"/>
                  </a:cubicBezTo>
                  <a:lnTo>
                    <a:pt x="434" y="835"/>
                  </a:lnTo>
                  <a:lnTo>
                    <a:pt x="434" y="701"/>
                  </a:lnTo>
                  <a:lnTo>
                    <a:pt x="434" y="601"/>
                  </a:lnTo>
                  <a:cubicBezTo>
                    <a:pt x="434" y="568"/>
                    <a:pt x="434" y="535"/>
                    <a:pt x="434" y="501"/>
                  </a:cubicBezTo>
                  <a:cubicBezTo>
                    <a:pt x="434" y="468"/>
                    <a:pt x="401" y="435"/>
                    <a:pt x="401" y="435"/>
                  </a:cubicBezTo>
                  <a:cubicBezTo>
                    <a:pt x="367" y="401"/>
                    <a:pt x="334" y="401"/>
                    <a:pt x="334" y="401"/>
                  </a:cubicBezTo>
                  <a:close/>
                  <a:moveTo>
                    <a:pt x="968" y="1068"/>
                  </a:moveTo>
                  <a:cubicBezTo>
                    <a:pt x="968" y="1102"/>
                    <a:pt x="968" y="1102"/>
                    <a:pt x="968" y="1135"/>
                  </a:cubicBezTo>
                  <a:lnTo>
                    <a:pt x="968" y="1168"/>
                  </a:lnTo>
                  <a:lnTo>
                    <a:pt x="968" y="1302"/>
                  </a:lnTo>
                  <a:lnTo>
                    <a:pt x="968" y="1369"/>
                  </a:lnTo>
                  <a:cubicBezTo>
                    <a:pt x="968" y="1391"/>
                    <a:pt x="968" y="1413"/>
                    <a:pt x="968" y="1435"/>
                  </a:cubicBezTo>
                  <a:cubicBezTo>
                    <a:pt x="934" y="1469"/>
                    <a:pt x="934" y="1502"/>
                    <a:pt x="901" y="1502"/>
                  </a:cubicBezTo>
                  <a:lnTo>
                    <a:pt x="834" y="1502"/>
                  </a:lnTo>
                  <a:cubicBezTo>
                    <a:pt x="834" y="1469"/>
                    <a:pt x="834" y="1469"/>
                    <a:pt x="834" y="1435"/>
                  </a:cubicBezTo>
                  <a:lnTo>
                    <a:pt x="834" y="1235"/>
                  </a:lnTo>
                  <a:cubicBezTo>
                    <a:pt x="834" y="1202"/>
                    <a:pt x="834" y="1168"/>
                    <a:pt x="834" y="1135"/>
                  </a:cubicBezTo>
                  <a:cubicBezTo>
                    <a:pt x="868" y="1102"/>
                    <a:pt x="868" y="1068"/>
                    <a:pt x="901" y="1068"/>
                  </a:cubicBezTo>
                  <a:close/>
                  <a:moveTo>
                    <a:pt x="968" y="835"/>
                  </a:moveTo>
                  <a:cubicBezTo>
                    <a:pt x="934" y="835"/>
                    <a:pt x="901" y="835"/>
                    <a:pt x="868" y="868"/>
                  </a:cubicBezTo>
                  <a:lnTo>
                    <a:pt x="901" y="868"/>
                  </a:lnTo>
                  <a:cubicBezTo>
                    <a:pt x="868" y="902"/>
                    <a:pt x="801" y="902"/>
                    <a:pt x="768" y="935"/>
                  </a:cubicBezTo>
                  <a:cubicBezTo>
                    <a:pt x="768" y="968"/>
                    <a:pt x="734" y="1002"/>
                    <a:pt x="701" y="1068"/>
                  </a:cubicBezTo>
                  <a:cubicBezTo>
                    <a:pt x="701" y="1102"/>
                    <a:pt x="668" y="1135"/>
                    <a:pt x="668" y="1168"/>
                  </a:cubicBezTo>
                  <a:lnTo>
                    <a:pt x="668" y="1302"/>
                  </a:lnTo>
                  <a:lnTo>
                    <a:pt x="668" y="1569"/>
                  </a:lnTo>
                  <a:cubicBezTo>
                    <a:pt x="668" y="1569"/>
                    <a:pt x="668" y="1602"/>
                    <a:pt x="668" y="1635"/>
                  </a:cubicBezTo>
                  <a:cubicBezTo>
                    <a:pt x="668" y="1669"/>
                    <a:pt x="701" y="1702"/>
                    <a:pt x="701" y="1735"/>
                  </a:cubicBezTo>
                  <a:lnTo>
                    <a:pt x="768" y="1735"/>
                  </a:lnTo>
                  <a:cubicBezTo>
                    <a:pt x="801" y="1735"/>
                    <a:pt x="834" y="1735"/>
                    <a:pt x="868" y="1702"/>
                  </a:cubicBezTo>
                  <a:cubicBezTo>
                    <a:pt x="901" y="1702"/>
                    <a:pt x="934" y="1669"/>
                    <a:pt x="968" y="1635"/>
                  </a:cubicBezTo>
                  <a:cubicBezTo>
                    <a:pt x="1001" y="1602"/>
                    <a:pt x="1035" y="1569"/>
                    <a:pt x="1035" y="1535"/>
                  </a:cubicBezTo>
                  <a:cubicBezTo>
                    <a:pt x="1068" y="1502"/>
                    <a:pt x="1068" y="1435"/>
                    <a:pt x="1101" y="1402"/>
                  </a:cubicBezTo>
                  <a:cubicBezTo>
                    <a:pt x="1101" y="1369"/>
                    <a:pt x="1101" y="1335"/>
                    <a:pt x="1101" y="1302"/>
                  </a:cubicBezTo>
                  <a:lnTo>
                    <a:pt x="1101" y="1168"/>
                  </a:lnTo>
                  <a:cubicBezTo>
                    <a:pt x="1101" y="1102"/>
                    <a:pt x="1101" y="1068"/>
                    <a:pt x="1101" y="1035"/>
                  </a:cubicBezTo>
                  <a:cubicBezTo>
                    <a:pt x="1101" y="1002"/>
                    <a:pt x="1101" y="968"/>
                    <a:pt x="1101" y="935"/>
                  </a:cubicBezTo>
                  <a:cubicBezTo>
                    <a:pt x="1068" y="902"/>
                    <a:pt x="1068" y="868"/>
                    <a:pt x="1035" y="868"/>
                  </a:cubicBezTo>
                  <a:cubicBezTo>
                    <a:pt x="1035" y="835"/>
                    <a:pt x="1001" y="835"/>
                    <a:pt x="968" y="835"/>
                  </a:cubicBezTo>
                  <a:close/>
                  <a:moveTo>
                    <a:pt x="968" y="1"/>
                  </a:moveTo>
                  <a:lnTo>
                    <a:pt x="901" y="68"/>
                  </a:lnTo>
                  <a:lnTo>
                    <a:pt x="868" y="68"/>
                  </a:lnTo>
                  <a:lnTo>
                    <a:pt x="834" y="134"/>
                  </a:lnTo>
                  <a:lnTo>
                    <a:pt x="67" y="2102"/>
                  </a:lnTo>
                  <a:cubicBezTo>
                    <a:pt x="67" y="2102"/>
                    <a:pt x="67" y="2102"/>
                    <a:pt x="67" y="2136"/>
                  </a:cubicBezTo>
                  <a:lnTo>
                    <a:pt x="101" y="2136"/>
                  </a:lnTo>
                  <a:lnTo>
                    <a:pt x="201" y="2069"/>
                  </a:lnTo>
                  <a:cubicBezTo>
                    <a:pt x="201" y="2069"/>
                    <a:pt x="234" y="2036"/>
                    <a:pt x="234" y="2036"/>
                  </a:cubicBezTo>
                  <a:lnTo>
                    <a:pt x="267" y="2002"/>
                  </a:lnTo>
                  <a:lnTo>
                    <a:pt x="1001" y="34"/>
                  </a:lnTo>
                  <a:cubicBezTo>
                    <a:pt x="1001" y="1"/>
                    <a:pt x="1001" y="1"/>
                    <a:pt x="100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58"/>
            <p:cNvSpPr/>
            <p:nvPr/>
          </p:nvSpPr>
          <p:spPr>
            <a:xfrm>
              <a:off x="6281250" y="3223821"/>
              <a:ext cx="13341" cy="29756"/>
            </a:xfrm>
            <a:custGeom>
              <a:rect b="b" l="l" r="r" t="t"/>
              <a:pathLst>
                <a:path extrusionOk="0" h="1936" w="868">
                  <a:moveTo>
                    <a:pt x="801" y="0"/>
                  </a:moveTo>
                  <a:lnTo>
                    <a:pt x="100" y="401"/>
                  </a:lnTo>
                  <a:cubicBezTo>
                    <a:pt x="100" y="434"/>
                    <a:pt x="67" y="434"/>
                    <a:pt x="67" y="434"/>
                  </a:cubicBezTo>
                  <a:cubicBezTo>
                    <a:pt x="67" y="467"/>
                    <a:pt x="67" y="501"/>
                    <a:pt x="67" y="501"/>
                  </a:cubicBezTo>
                  <a:lnTo>
                    <a:pt x="67" y="668"/>
                  </a:lnTo>
                  <a:cubicBezTo>
                    <a:pt x="67" y="668"/>
                    <a:pt x="67" y="701"/>
                    <a:pt x="67" y="701"/>
                  </a:cubicBezTo>
                  <a:lnTo>
                    <a:pt x="100" y="701"/>
                  </a:lnTo>
                  <a:lnTo>
                    <a:pt x="534" y="467"/>
                  </a:lnTo>
                  <a:lnTo>
                    <a:pt x="300" y="934"/>
                  </a:lnTo>
                  <a:lnTo>
                    <a:pt x="267" y="968"/>
                  </a:lnTo>
                  <a:cubicBezTo>
                    <a:pt x="267" y="1001"/>
                    <a:pt x="267" y="1001"/>
                    <a:pt x="267" y="1035"/>
                  </a:cubicBezTo>
                  <a:lnTo>
                    <a:pt x="267" y="1201"/>
                  </a:lnTo>
                  <a:cubicBezTo>
                    <a:pt x="267" y="1201"/>
                    <a:pt x="267" y="1235"/>
                    <a:pt x="267" y="1235"/>
                  </a:cubicBezTo>
                  <a:lnTo>
                    <a:pt x="300" y="1235"/>
                  </a:lnTo>
                  <a:lnTo>
                    <a:pt x="434" y="1168"/>
                  </a:lnTo>
                  <a:cubicBezTo>
                    <a:pt x="467" y="1135"/>
                    <a:pt x="534" y="1135"/>
                    <a:pt x="600" y="1135"/>
                  </a:cubicBezTo>
                  <a:cubicBezTo>
                    <a:pt x="634" y="1135"/>
                    <a:pt x="634" y="1168"/>
                    <a:pt x="634" y="1235"/>
                  </a:cubicBezTo>
                  <a:cubicBezTo>
                    <a:pt x="634" y="1301"/>
                    <a:pt x="634" y="1368"/>
                    <a:pt x="600" y="1435"/>
                  </a:cubicBezTo>
                  <a:cubicBezTo>
                    <a:pt x="534" y="1502"/>
                    <a:pt x="500" y="1535"/>
                    <a:pt x="434" y="1568"/>
                  </a:cubicBezTo>
                  <a:lnTo>
                    <a:pt x="334" y="1635"/>
                  </a:lnTo>
                  <a:lnTo>
                    <a:pt x="267" y="1635"/>
                  </a:lnTo>
                  <a:cubicBezTo>
                    <a:pt x="267" y="1635"/>
                    <a:pt x="234" y="1602"/>
                    <a:pt x="234" y="1602"/>
                  </a:cubicBezTo>
                  <a:cubicBezTo>
                    <a:pt x="234" y="1602"/>
                    <a:pt x="234" y="1568"/>
                    <a:pt x="200" y="1568"/>
                  </a:cubicBezTo>
                  <a:lnTo>
                    <a:pt x="200" y="1535"/>
                  </a:lnTo>
                  <a:lnTo>
                    <a:pt x="167" y="1535"/>
                  </a:lnTo>
                  <a:lnTo>
                    <a:pt x="33" y="1602"/>
                  </a:lnTo>
                  <a:cubicBezTo>
                    <a:pt x="33" y="1602"/>
                    <a:pt x="33" y="1635"/>
                    <a:pt x="33" y="1635"/>
                  </a:cubicBezTo>
                  <a:cubicBezTo>
                    <a:pt x="0" y="1668"/>
                    <a:pt x="0" y="1668"/>
                    <a:pt x="33" y="1702"/>
                  </a:cubicBezTo>
                  <a:cubicBezTo>
                    <a:pt x="33" y="1735"/>
                    <a:pt x="33" y="1768"/>
                    <a:pt x="67" y="1835"/>
                  </a:cubicBezTo>
                  <a:cubicBezTo>
                    <a:pt x="67" y="1868"/>
                    <a:pt x="100" y="1902"/>
                    <a:pt x="133" y="1935"/>
                  </a:cubicBezTo>
                  <a:lnTo>
                    <a:pt x="267" y="1935"/>
                  </a:lnTo>
                  <a:cubicBezTo>
                    <a:pt x="334" y="1935"/>
                    <a:pt x="400" y="1902"/>
                    <a:pt x="434" y="1868"/>
                  </a:cubicBezTo>
                  <a:cubicBezTo>
                    <a:pt x="500" y="1835"/>
                    <a:pt x="567" y="1802"/>
                    <a:pt x="600" y="1735"/>
                  </a:cubicBezTo>
                  <a:cubicBezTo>
                    <a:pt x="667" y="1702"/>
                    <a:pt x="701" y="1635"/>
                    <a:pt x="734" y="1568"/>
                  </a:cubicBezTo>
                  <a:cubicBezTo>
                    <a:pt x="767" y="1502"/>
                    <a:pt x="801" y="1435"/>
                    <a:pt x="834" y="1368"/>
                  </a:cubicBezTo>
                  <a:cubicBezTo>
                    <a:pt x="834" y="1268"/>
                    <a:pt x="867" y="1201"/>
                    <a:pt x="867" y="1135"/>
                  </a:cubicBezTo>
                  <a:cubicBezTo>
                    <a:pt x="867" y="1068"/>
                    <a:pt x="867" y="1001"/>
                    <a:pt x="867" y="934"/>
                  </a:cubicBezTo>
                  <a:cubicBezTo>
                    <a:pt x="834" y="901"/>
                    <a:pt x="834" y="868"/>
                    <a:pt x="801" y="834"/>
                  </a:cubicBezTo>
                  <a:cubicBezTo>
                    <a:pt x="767" y="801"/>
                    <a:pt x="734" y="801"/>
                    <a:pt x="701" y="801"/>
                  </a:cubicBezTo>
                  <a:lnTo>
                    <a:pt x="567" y="801"/>
                  </a:lnTo>
                  <a:lnTo>
                    <a:pt x="801" y="301"/>
                  </a:lnTo>
                  <a:cubicBezTo>
                    <a:pt x="801" y="301"/>
                    <a:pt x="801" y="267"/>
                    <a:pt x="834" y="267"/>
                  </a:cubicBezTo>
                  <a:cubicBezTo>
                    <a:pt x="834" y="234"/>
                    <a:pt x="834" y="234"/>
                    <a:pt x="834" y="201"/>
                  </a:cubicBezTo>
                  <a:lnTo>
                    <a:pt x="834" y="34"/>
                  </a:lnTo>
                  <a:cubicBezTo>
                    <a:pt x="834" y="34"/>
                    <a:pt x="834" y="0"/>
                    <a:pt x="8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58"/>
            <p:cNvSpPr/>
            <p:nvPr/>
          </p:nvSpPr>
          <p:spPr>
            <a:xfrm>
              <a:off x="6297142" y="3216643"/>
              <a:ext cx="12834" cy="27912"/>
            </a:xfrm>
            <a:custGeom>
              <a:rect b="b" l="l" r="r" t="t"/>
              <a:pathLst>
                <a:path extrusionOk="0" h="1816" w="835">
                  <a:moveTo>
                    <a:pt x="509" y="317"/>
                  </a:moveTo>
                  <a:cubicBezTo>
                    <a:pt x="534" y="317"/>
                    <a:pt x="551" y="334"/>
                    <a:pt x="567" y="367"/>
                  </a:cubicBezTo>
                  <a:cubicBezTo>
                    <a:pt x="601" y="434"/>
                    <a:pt x="634" y="501"/>
                    <a:pt x="634" y="601"/>
                  </a:cubicBezTo>
                  <a:lnTo>
                    <a:pt x="634" y="801"/>
                  </a:lnTo>
                  <a:lnTo>
                    <a:pt x="634" y="1001"/>
                  </a:lnTo>
                  <a:cubicBezTo>
                    <a:pt x="634" y="1101"/>
                    <a:pt x="601" y="1201"/>
                    <a:pt x="567" y="1268"/>
                  </a:cubicBezTo>
                  <a:cubicBezTo>
                    <a:pt x="534" y="1368"/>
                    <a:pt x="467" y="1435"/>
                    <a:pt x="400" y="1468"/>
                  </a:cubicBezTo>
                  <a:cubicBezTo>
                    <a:pt x="367" y="1485"/>
                    <a:pt x="342" y="1493"/>
                    <a:pt x="321" y="1493"/>
                  </a:cubicBezTo>
                  <a:cubicBezTo>
                    <a:pt x="300" y="1493"/>
                    <a:pt x="284" y="1485"/>
                    <a:pt x="267" y="1468"/>
                  </a:cubicBezTo>
                  <a:cubicBezTo>
                    <a:pt x="234" y="1401"/>
                    <a:pt x="200" y="1301"/>
                    <a:pt x="200" y="1235"/>
                  </a:cubicBezTo>
                  <a:cubicBezTo>
                    <a:pt x="200" y="1168"/>
                    <a:pt x="200" y="1101"/>
                    <a:pt x="200" y="1035"/>
                  </a:cubicBezTo>
                  <a:lnTo>
                    <a:pt x="200" y="834"/>
                  </a:lnTo>
                  <a:cubicBezTo>
                    <a:pt x="200" y="734"/>
                    <a:pt x="234" y="634"/>
                    <a:pt x="267" y="534"/>
                  </a:cubicBezTo>
                  <a:cubicBezTo>
                    <a:pt x="300" y="467"/>
                    <a:pt x="334" y="401"/>
                    <a:pt x="400" y="367"/>
                  </a:cubicBezTo>
                  <a:cubicBezTo>
                    <a:pt x="450" y="334"/>
                    <a:pt x="484" y="317"/>
                    <a:pt x="509" y="317"/>
                  </a:cubicBezTo>
                  <a:close/>
                  <a:moveTo>
                    <a:pt x="601" y="0"/>
                  </a:moveTo>
                  <a:cubicBezTo>
                    <a:pt x="534" y="0"/>
                    <a:pt x="467" y="34"/>
                    <a:pt x="400" y="67"/>
                  </a:cubicBezTo>
                  <a:cubicBezTo>
                    <a:pt x="267" y="134"/>
                    <a:pt x="167" y="267"/>
                    <a:pt x="100" y="434"/>
                  </a:cubicBezTo>
                  <a:cubicBezTo>
                    <a:pt x="67" y="501"/>
                    <a:pt x="33" y="601"/>
                    <a:pt x="33" y="668"/>
                  </a:cubicBezTo>
                  <a:cubicBezTo>
                    <a:pt x="0" y="768"/>
                    <a:pt x="0" y="868"/>
                    <a:pt x="0" y="934"/>
                  </a:cubicBezTo>
                  <a:lnTo>
                    <a:pt x="0" y="1168"/>
                  </a:lnTo>
                  <a:lnTo>
                    <a:pt x="0" y="1368"/>
                  </a:lnTo>
                  <a:cubicBezTo>
                    <a:pt x="0" y="1435"/>
                    <a:pt x="0" y="1502"/>
                    <a:pt x="33" y="1602"/>
                  </a:cubicBezTo>
                  <a:cubicBezTo>
                    <a:pt x="33" y="1668"/>
                    <a:pt x="67" y="1702"/>
                    <a:pt x="100" y="1768"/>
                  </a:cubicBezTo>
                  <a:cubicBezTo>
                    <a:pt x="124" y="1792"/>
                    <a:pt x="147" y="1816"/>
                    <a:pt x="183" y="1816"/>
                  </a:cubicBezTo>
                  <a:cubicBezTo>
                    <a:pt x="197" y="1816"/>
                    <a:pt x="214" y="1812"/>
                    <a:pt x="234" y="1802"/>
                  </a:cubicBezTo>
                  <a:cubicBezTo>
                    <a:pt x="300" y="1802"/>
                    <a:pt x="367" y="1802"/>
                    <a:pt x="400" y="1768"/>
                  </a:cubicBezTo>
                  <a:cubicBezTo>
                    <a:pt x="500" y="1702"/>
                    <a:pt x="534" y="1668"/>
                    <a:pt x="601" y="1602"/>
                  </a:cubicBezTo>
                  <a:cubicBezTo>
                    <a:pt x="667" y="1535"/>
                    <a:pt x="701" y="1468"/>
                    <a:pt x="734" y="1401"/>
                  </a:cubicBezTo>
                  <a:cubicBezTo>
                    <a:pt x="767" y="1301"/>
                    <a:pt x="767" y="1235"/>
                    <a:pt x="801" y="1135"/>
                  </a:cubicBezTo>
                  <a:cubicBezTo>
                    <a:pt x="801" y="1068"/>
                    <a:pt x="834" y="968"/>
                    <a:pt x="834" y="901"/>
                  </a:cubicBezTo>
                  <a:cubicBezTo>
                    <a:pt x="834" y="868"/>
                    <a:pt x="834" y="801"/>
                    <a:pt x="834" y="768"/>
                  </a:cubicBezTo>
                  <a:lnTo>
                    <a:pt x="834" y="568"/>
                  </a:lnTo>
                  <a:cubicBezTo>
                    <a:pt x="834" y="534"/>
                    <a:pt x="834" y="501"/>
                    <a:pt x="834" y="467"/>
                  </a:cubicBezTo>
                  <a:cubicBezTo>
                    <a:pt x="834" y="401"/>
                    <a:pt x="801" y="301"/>
                    <a:pt x="801" y="234"/>
                  </a:cubicBezTo>
                  <a:cubicBezTo>
                    <a:pt x="801" y="167"/>
                    <a:pt x="767" y="101"/>
                    <a:pt x="734" y="67"/>
                  </a:cubicBezTo>
                  <a:cubicBezTo>
                    <a:pt x="701" y="34"/>
                    <a:pt x="634" y="0"/>
                    <a:pt x="6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58"/>
            <p:cNvSpPr/>
            <p:nvPr/>
          </p:nvSpPr>
          <p:spPr>
            <a:xfrm>
              <a:off x="6312005" y="3204332"/>
              <a:ext cx="16938" cy="32830"/>
            </a:xfrm>
            <a:custGeom>
              <a:rect b="b" l="l" r="r" t="t"/>
              <a:pathLst>
                <a:path extrusionOk="0" h="2136" w="1102">
                  <a:moveTo>
                    <a:pt x="267" y="635"/>
                  </a:moveTo>
                  <a:cubicBezTo>
                    <a:pt x="301" y="635"/>
                    <a:pt x="301" y="668"/>
                    <a:pt x="301" y="701"/>
                  </a:cubicBezTo>
                  <a:lnTo>
                    <a:pt x="301" y="902"/>
                  </a:lnTo>
                  <a:lnTo>
                    <a:pt x="334" y="902"/>
                  </a:lnTo>
                  <a:cubicBezTo>
                    <a:pt x="301" y="935"/>
                    <a:pt x="301" y="968"/>
                    <a:pt x="267" y="1002"/>
                  </a:cubicBezTo>
                  <a:cubicBezTo>
                    <a:pt x="267" y="1035"/>
                    <a:pt x="234" y="1068"/>
                    <a:pt x="201" y="1068"/>
                  </a:cubicBezTo>
                  <a:lnTo>
                    <a:pt x="167" y="1068"/>
                  </a:lnTo>
                  <a:cubicBezTo>
                    <a:pt x="134" y="1035"/>
                    <a:pt x="134" y="1035"/>
                    <a:pt x="134" y="1002"/>
                  </a:cubicBezTo>
                  <a:lnTo>
                    <a:pt x="134" y="968"/>
                  </a:lnTo>
                  <a:lnTo>
                    <a:pt x="134" y="835"/>
                  </a:lnTo>
                  <a:lnTo>
                    <a:pt x="134" y="801"/>
                  </a:lnTo>
                  <a:cubicBezTo>
                    <a:pt x="134" y="768"/>
                    <a:pt x="134" y="735"/>
                    <a:pt x="167" y="701"/>
                  </a:cubicBezTo>
                  <a:cubicBezTo>
                    <a:pt x="167" y="668"/>
                    <a:pt x="201" y="635"/>
                    <a:pt x="201" y="635"/>
                  </a:cubicBezTo>
                  <a:close/>
                  <a:moveTo>
                    <a:pt x="334" y="401"/>
                  </a:moveTo>
                  <a:cubicBezTo>
                    <a:pt x="267" y="401"/>
                    <a:pt x="234" y="401"/>
                    <a:pt x="234" y="435"/>
                  </a:cubicBezTo>
                  <a:cubicBezTo>
                    <a:pt x="167" y="435"/>
                    <a:pt x="134" y="468"/>
                    <a:pt x="134" y="501"/>
                  </a:cubicBezTo>
                  <a:cubicBezTo>
                    <a:pt x="101" y="535"/>
                    <a:pt x="67" y="568"/>
                    <a:pt x="67" y="601"/>
                  </a:cubicBezTo>
                  <a:cubicBezTo>
                    <a:pt x="34" y="635"/>
                    <a:pt x="34" y="701"/>
                    <a:pt x="0" y="735"/>
                  </a:cubicBezTo>
                  <a:cubicBezTo>
                    <a:pt x="0" y="768"/>
                    <a:pt x="0" y="801"/>
                    <a:pt x="0" y="835"/>
                  </a:cubicBezTo>
                  <a:lnTo>
                    <a:pt x="0" y="968"/>
                  </a:lnTo>
                  <a:lnTo>
                    <a:pt x="0" y="1102"/>
                  </a:lnTo>
                  <a:cubicBezTo>
                    <a:pt x="0" y="1135"/>
                    <a:pt x="0" y="1168"/>
                    <a:pt x="0" y="1202"/>
                  </a:cubicBezTo>
                  <a:cubicBezTo>
                    <a:pt x="34" y="1235"/>
                    <a:pt x="34" y="1268"/>
                    <a:pt x="67" y="1268"/>
                  </a:cubicBezTo>
                  <a:cubicBezTo>
                    <a:pt x="67" y="1302"/>
                    <a:pt x="101" y="1302"/>
                    <a:pt x="134" y="1302"/>
                  </a:cubicBezTo>
                  <a:cubicBezTo>
                    <a:pt x="167" y="1302"/>
                    <a:pt x="201" y="1302"/>
                    <a:pt x="234" y="1268"/>
                  </a:cubicBezTo>
                  <a:cubicBezTo>
                    <a:pt x="267" y="1235"/>
                    <a:pt x="301" y="1235"/>
                    <a:pt x="334" y="1202"/>
                  </a:cubicBezTo>
                  <a:cubicBezTo>
                    <a:pt x="334" y="1168"/>
                    <a:pt x="367" y="1135"/>
                    <a:pt x="401" y="1068"/>
                  </a:cubicBezTo>
                  <a:cubicBezTo>
                    <a:pt x="401" y="1035"/>
                    <a:pt x="434" y="1002"/>
                    <a:pt x="434" y="968"/>
                  </a:cubicBezTo>
                  <a:lnTo>
                    <a:pt x="434" y="835"/>
                  </a:lnTo>
                  <a:lnTo>
                    <a:pt x="434" y="701"/>
                  </a:lnTo>
                  <a:lnTo>
                    <a:pt x="434" y="601"/>
                  </a:lnTo>
                  <a:cubicBezTo>
                    <a:pt x="434" y="568"/>
                    <a:pt x="434" y="535"/>
                    <a:pt x="434" y="501"/>
                  </a:cubicBezTo>
                  <a:cubicBezTo>
                    <a:pt x="434" y="468"/>
                    <a:pt x="401" y="435"/>
                    <a:pt x="401" y="435"/>
                  </a:cubicBezTo>
                  <a:cubicBezTo>
                    <a:pt x="367" y="401"/>
                    <a:pt x="334" y="401"/>
                    <a:pt x="334" y="401"/>
                  </a:cubicBezTo>
                  <a:close/>
                  <a:moveTo>
                    <a:pt x="968" y="1068"/>
                  </a:moveTo>
                  <a:cubicBezTo>
                    <a:pt x="968" y="1102"/>
                    <a:pt x="968" y="1102"/>
                    <a:pt x="968" y="1135"/>
                  </a:cubicBezTo>
                  <a:lnTo>
                    <a:pt x="968" y="1168"/>
                  </a:lnTo>
                  <a:lnTo>
                    <a:pt x="968" y="1302"/>
                  </a:lnTo>
                  <a:lnTo>
                    <a:pt x="968" y="1369"/>
                  </a:lnTo>
                  <a:cubicBezTo>
                    <a:pt x="968" y="1391"/>
                    <a:pt x="968" y="1413"/>
                    <a:pt x="968" y="1435"/>
                  </a:cubicBezTo>
                  <a:cubicBezTo>
                    <a:pt x="934" y="1469"/>
                    <a:pt x="934" y="1502"/>
                    <a:pt x="901" y="1502"/>
                  </a:cubicBezTo>
                  <a:lnTo>
                    <a:pt x="834" y="1502"/>
                  </a:lnTo>
                  <a:cubicBezTo>
                    <a:pt x="834" y="1469"/>
                    <a:pt x="834" y="1469"/>
                    <a:pt x="834" y="1435"/>
                  </a:cubicBezTo>
                  <a:lnTo>
                    <a:pt x="834" y="1235"/>
                  </a:lnTo>
                  <a:cubicBezTo>
                    <a:pt x="834" y="1202"/>
                    <a:pt x="834" y="1168"/>
                    <a:pt x="834" y="1135"/>
                  </a:cubicBezTo>
                  <a:cubicBezTo>
                    <a:pt x="868" y="1102"/>
                    <a:pt x="868" y="1068"/>
                    <a:pt x="901" y="1068"/>
                  </a:cubicBezTo>
                  <a:close/>
                  <a:moveTo>
                    <a:pt x="968" y="835"/>
                  </a:moveTo>
                  <a:cubicBezTo>
                    <a:pt x="934" y="835"/>
                    <a:pt x="901" y="835"/>
                    <a:pt x="868" y="868"/>
                  </a:cubicBezTo>
                  <a:lnTo>
                    <a:pt x="901" y="868"/>
                  </a:lnTo>
                  <a:cubicBezTo>
                    <a:pt x="868" y="902"/>
                    <a:pt x="801" y="902"/>
                    <a:pt x="768" y="935"/>
                  </a:cubicBezTo>
                  <a:cubicBezTo>
                    <a:pt x="768" y="968"/>
                    <a:pt x="734" y="1002"/>
                    <a:pt x="701" y="1068"/>
                  </a:cubicBezTo>
                  <a:cubicBezTo>
                    <a:pt x="701" y="1102"/>
                    <a:pt x="668" y="1135"/>
                    <a:pt x="668" y="1168"/>
                  </a:cubicBezTo>
                  <a:lnTo>
                    <a:pt x="668" y="1302"/>
                  </a:lnTo>
                  <a:lnTo>
                    <a:pt x="668" y="1569"/>
                  </a:lnTo>
                  <a:cubicBezTo>
                    <a:pt x="668" y="1569"/>
                    <a:pt x="668" y="1602"/>
                    <a:pt x="668" y="1635"/>
                  </a:cubicBezTo>
                  <a:cubicBezTo>
                    <a:pt x="668" y="1669"/>
                    <a:pt x="701" y="1702"/>
                    <a:pt x="701" y="1735"/>
                  </a:cubicBezTo>
                  <a:lnTo>
                    <a:pt x="768" y="1735"/>
                  </a:lnTo>
                  <a:cubicBezTo>
                    <a:pt x="801" y="1735"/>
                    <a:pt x="834" y="1735"/>
                    <a:pt x="868" y="1702"/>
                  </a:cubicBezTo>
                  <a:cubicBezTo>
                    <a:pt x="901" y="1702"/>
                    <a:pt x="934" y="1669"/>
                    <a:pt x="968" y="1635"/>
                  </a:cubicBezTo>
                  <a:cubicBezTo>
                    <a:pt x="1001" y="1602"/>
                    <a:pt x="1035" y="1569"/>
                    <a:pt x="1035" y="1535"/>
                  </a:cubicBezTo>
                  <a:cubicBezTo>
                    <a:pt x="1068" y="1502"/>
                    <a:pt x="1068" y="1435"/>
                    <a:pt x="1101" y="1402"/>
                  </a:cubicBezTo>
                  <a:cubicBezTo>
                    <a:pt x="1101" y="1369"/>
                    <a:pt x="1101" y="1335"/>
                    <a:pt x="1101" y="1302"/>
                  </a:cubicBezTo>
                  <a:lnTo>
                    <a:pt x="1101" y="1168"/>
                  </a:lnTo>
                  <a:cubicBezTo>
                    <a:pt x="1101" y="1102"/>
                    <a:pt x="1101" y="1068"/>
                    <a:pt x="1101" y="1035"/>
                  </a:cubicBezTo>
                  <a:cubicBezTo>
                    <a:pt x="1101" y="1002"/>
                    <a:pt x="1101" y="968"/>
                    <a:pt x="1101" y="935"/>
                  </a:cubicBezTo>
                  <a:cubicBezTo>
                    <a:pt x="1068" y="902"/>
                    <a:pt x="1068" y="868"/>
                    <a:pt x="1035" y="868"/>
                  </a:cubicBezTo>
                  <a:cubicBezTo>
                    <a:pt x="1035" y="835"/>
                    <a:pt x="1001" y="835"/>
                    <a:pt x="968" y="835"/>
                  </a:cubicBezTo>
                  <a:close/>
                  <a:moveTo>
                    <a:pt x="968" y="1"/>
                  </a:moveTo>
                  <a:lnTo>
                    <a:pt x="901" y="68"/>
                  </a:lnTo>
                  <a:lnTo>
                    <a:pt x="868" y="68"/>
                  </a:lnTo>
                  <a:lnTo>
                    <a:pt x="834" y="134"/>
                  </a:lnTo>
                  <a:lnTo>
                    <a:pt x="67" y="2102"/>
                  </a:lnTo>
                  <a:cubicBezTo>
                    <a:pt x="67" y="2102"/>
                    <a:pt x="67" y="2102"/>
                    <a:pt x="67" y="2136"/>
                  </a:cubicBezTo>
                  <a:lnTo>
                    <a:pt x="101" y="2136"/>
                  </a:lnTo>
                  <a:lnTo>
                    <a:pt x="201" y="2069"/>
                  </a:lnTo>
                  <a:cubicBezTo>
                    <a:pt x="201" y="2069"/>
                    <a:pt x="234" y="2036"/>
                    <a:pt x="234" y="2036"/>
                  </a:cubicBezTo>
                  <a:lnTo>
                    <a:pt x="267" y="2002"/>
                  </a:lnTo>
                  <a:lnTo>
                    <a:pt x="1001" y="34"/>
                  </a:lnTo>
                  <a:cubicBezTo>
                    <a:pt x="1001" y="1"/>
                    <a:pt x="1001" y="1"/>
                    <a:pt x="10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58"/>
            <p:cNvSpPr/>
            <p:nvPr/>
          </p:nvSpPr>
          <p:spPr>
            <a:xfrm>
              <a:off x="6586805" y="3086413"/>
              <a:ext cx="8223" cy="26682"/>
            </a:xfrm>
            <a:custGeom>
              <a:rect b="b" l="l" r="r" t="t"/>
              <a:pathLst>
                <a:path extrusionOk="0" h="1736" w="535">
                  <a:moveTo>
                    <a:pt x="501" y="1"/>
                  </a:moveTo>
                  <a:lnTo>
                    <a:pt x="368" y="67"/>
                  </a:lnTo>
                  <a:lnTo>
                    <a:pt x="334" y="101"/>
                  </a:lnTo>
                  <a:lnTo>
                    <a:pt x="334" y="134"/>
                  </a:lnTo>
                  <a:lnTo>
                    <a:pt x="1" y="735"/>
                  </a:lnTo>
                  <a:cubicBezTo>
                    <a:pt x="1" y="768"/>
                    <a:pt x="1" y="768"/>
                    <a:pt x="1" y="801"/>
                  </a:cubicBezTo>
                  <a:cubicBezTo>
                    <a:pt x="1" y="801"/>
                    <a:pt x="1" y="835"/>
                    <a:pt x="1" y="835"/>
                  </a:cubicBezTo>
                  <a:lnTo>
                    <a:pt x="68" y="968"/>
                  </a:lnTo>
                  <a:lnTo>
                    <a:pt x="101" y="968"/>
                  </a:lnTo>
                  <a:cubicBezTo>
                    <a:pt x="101" y="968"/>
                    <a:pt x="101" y="935"/>
                    <a:pt x="134" y="935"/>
                  </a:cubicBezTo>
                  <a:lnTo>
                    <a:pt x="334" y="534"/>
                  </a:lnTo>
                  <a:lnTo>
                    <a:pt x="334" y="1702"/>
                  </a:lnTo>
                  <a:cubicBezTo>
                    <a:pt x="334" y="1702"/>
                    <a:pt x="334" y="1735"/>
                    <a:pt x="334" y="1735"/>
                  </a:cubicBezTo>
                  <a:lnTo>
                    <a:pt x="368" y="1735"/>
                  </a:lnTo>
                  <a:lnTo>
                    <a:pt x="501" y="1669"/>
                  </a:lnTo>
                  <a:cubicBezTo>
                    <a:pt x="501" y="1669"/>
                    <a:pt x="501" y="1635"/>
                    <a:pt x="535" y="1635"/>
                  </a:cubicBezTo>
                  <a:cubicBezTo>
                    <a:pt x="535" y="1635"/>
                    <a:pt x="535" y="1602"/>
                    <a:pt x="535" y="1602"/>
                  </a:cubicBezTo>
                  <a:lnTo>
                    <a:pt x="535" y="34"/>
                  </a:lnTo>
                  <a:cubicBezTo>
                    <a:pt x="535" y="34"/>
                    <a:pt x="535" y="34"/>
                    <a:pt x="53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58"/>
            <p:cNvSpPr/>
            <p:nvPr/>
          </p:nvSpPr>
          <p:spPr>
            <a:xfrm>
              <a:off x="6598087" y="3079758"/>
              <a:ext cx="12834" cy="27697"/>
            </a:xfrm>
            <a:custGeom>
              <a:rect b="b" l="l" r="r" t="t"/>
              <a:pathLst>
                <a:path extrusionOk="0" h="1802" w="835">
                  <a:moveTo>
                    <a:pt x="509" y="309"/>
                  </a:moveTo>
                  <a:cubicBezTo>
                    <a:pt x="534" y="309"/>
                    <a:pt x="551" y="317"/>
                    <a:pt x="568" y="334"/>
                  </a:cubicBezTo>
                  <a:cubicBezTo>
                    <a:pt x="601" y="434"/>
                    <a:pt x="635" y="500"/>
                    <a:pt x="635" y="567"/>
                  </a:cubicBezTo>
                  <a:lnTo>
                    <a:pt x="635" y="767"/>
                  </a:lnTo>
                  <a:lnTo>
                    <a:pt x="635" y="967"/>
                  </a:lnTo>
                  <a:cubicBezTo>
                    <a:pt x="601" y="1068"/>
                    <a:pt x="601" y="1168"/>
                    <a:pt x="568" y="1268"/>
                  </a:cubicBezTo>
                  <a:cubicBezTo>
                    <a:pt x="534" y="1334"/>
                    <a:pt x="501" y="1401"/>
                    <a:pt x="401" y="1434"/>
                  </a:cubicBezTo>
                  <a:cubicBezTo>
                    <a:pt x="368" y="1468"/>
                    <a:pt x="343" y="1484"/>
                    <a:pt x="322" y="1484"/>
                  </a:cubicBezTo>
                  <a:cubicBezTo>
                    <a:pt x="301" y="1484"/>
                    <a:pt x="284" y="1468"/>
                    <a:pt x="268" y="1434"/>
                  </a:cubicBezTo>
                  <a:cubicBezTo>
                    <a:pt x="234" y="1368"/>
                    <a:pt x="201" y="1301"/>
                    <a:pt x="201" y="1201"/>
                  </a:cubicBezTo>
                  <a:lnTo>
                    <a:pt x="201" y="1001"/>
                  </a:lnTo>
                  <a:lnTo>
                    <a:pt x="201" y="801"/>
                  </a:lnTo>
                  <a:cubicBezTo>
                    <a:pt x="201" y="734"/>
                    <a:pt x="234" y="634"/>
                    <a:pt x="268" y="534"/>
                  </a:cubicBezTo>
                  <a:cubicBezTo>
                    <a:pt x="301" y="434"/>
                    <a:pt x="334" y="400"/>
                    <a:pt x="401" y="334"/>
                  </a:cubicBezTo>
                  <a:cubicBezTo>
                    <a:pt x="451" y="317"/>
                    <a:pt x="484" y="309"/>
                    <a:pt x="509" y="309"/>
                  </a:cubicBezTo>
                  <a:close/>
                  <a:moveTo>
                    <a:pt x="601" y="0"/>
                  </a:moveTo>
                  <a:cubicBezTo>
                    <a:pt x="534" y="0"/>
                    <a:pt x="468" y="0"/>
                    <a:pt x="401" y="67"/>
                  </a:cubicBezTo>
                  <a:cubicBezTo>
                    <a:pt x="334" y="100"/>
                    <a:pt x="268" y="134"/>
                    <a:pt x="234" y="200"/>
                  </a:cubicBezTo>
                  <a:cubicBezTo>
                    <a:pt x="168" y="267"/>
                    <a:pt x="134" y="334"/>
                    <a:pt x="101" y="434"/>
                  </a:cubicBezTo>
                  <a:cubicBezTo>
                    <a:pt x="67" y="500"/>
                    <a:pt x="34" y="567"/>
                    <a:pt x="34" y="667"/>
                  </a:cubicBezTo>
                  <a:cubicBezTo>
                    <a:pt x="1" y="767"/>
                    <a:pt x="1" y="834"/>
                    <a:pt x="1" y="934"/>
                  </a:cubicBezTo>
                  <a:lnTo>
                    <a:pt x="1" y="1134"/>
                  </a:lnTo>
                  <a:lnTo>
                    <a:pt x="1" y="1334"/>
                  </a:lnTo>
                  <a:cubicBezTo>
                    <a:pt x="1" y="1434"/>
                    <a:pt x="1" y="1501"/>
                    <a:pt x="34" y="1568"/>
                  </a:cubicBezTo>
                  <a:cubicBezTo>
                    <a:pt x="34" y="1635"/>
                    <a:pt x="67" y="1701"/>
                    <a:pt x="101" y="1735"/>
                  </a:cubicBezTo>
                  <a:cubicBezTo>
                    <a:pt x="134" y="1768"/>
                    <a:pt x="168" y="1801"/>
                    <a:pt x="234" y="1801"/>
                  </a:cubicBezTo>
                  <a:cubicBezTo>
                    <a:pt x="301" y="1801"/>
                    <a:pt x="368" y="1768"/>
                    <a:pt x="401" y="1735"/>
                  </a:cubicBezTo>
                  <a:cubicBezTo>
                    <a:pt x="501" y="1701"/>
                    <a:pt x="534" y="1635"/>
                    <a:pt x="601" y="1568"/>
                  </a:cubicBezTo>
                  <a:cubicBezTo>
                    <a:pt x="668" y="1535"/>
                    <a:pt x="701" y="1468"/>
                    <a:pt x="735" y="1368"/>
                  </a:cubicBezTo>
                  <a:cubicBezTo>
                    <a:pt x="768" y="1301"/>
                    <a:pt x="768" y="1234"/>
                    <a:pt x="801" y="1134"/>
                  </a:cubicBezTo>
                  <a:cubicBezTo>
                    <a:pt x="801" y="1034"/>
                    <a:pt x="835" y="967"/>
                    <a:pt x="835" y="867"/>
                  </a:cubicBezTo>
                  <a:lnTo>
                    <a:pt x="835" y="467"/>
                  </a:lnTo>
                  <a:cubicBezTo>
                    <a:pt x="835" y="367"/>
                    <a:pt x="801" y="300"/>
                    <a:pt x="801" y="200"/>
                  </a:cubicBezTo>
                  <a:cubicBezTo>
                    <a:pt x="801" y="167"/>
                    <a:pt x="768" y="100"/>
                    <a:pt x="735" y="67"/>
                  </a:cubicBezTo>
                  <a:cubicBezTo>
                    <a:pt x="701" y="0"/>
                    <a:pt x="635" y="0"/>
                    <a:pt x="60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58"/>
            <p:cNvSpPr/>
            <p:nvPr/>
          </p:nvSpPr>
          <p:spPr>
            <a:xfrm>
              <a:off x="6613472" y="3066939"/>
              <a:ext cx="16938" cy="32830"/>
            </a:xfrm>
            <a:custGeom>
              <a:rect b="b" l="l" r="r" t="t"/>
              <a:pathLst>
                <a:path extrusionOk="0" h="2136" w="1102">
                  <a:moveTo>
                    <a:pt x="267" y="634"/>
                  </a:moveTo>
                  <a:cubicBezTo>
                    <a:pt x="267" y="667"/>
                    <a:pt x="267" y="701"/>
                    <a:pt x="301" y="701"/>
                  </a:cubicBezTo>
                  <a:lnTo>
                    <a:pt x="301" y="934"/>
                  </a:lnTo>
                  <a:cubicBezTo>
                    <a:pt x="267" y="968"/>
                    <a:pt x="267" y="1001"/>
                    <a:pt x="267" y="1034"/>
                  </a:cubicBezTo>
                  <a:cubicBezTo>
                    <a:pt x="234" y="1034"/>
                    <a:pt x="234" y="1068"/>
                    <a:pt x="201" y="1101"/>
                  </a:cubicBezTo>
                  <a:lnTo>
                    <a:pt x="134" y="1101"/>
                  </a:lnTo>
                  <a:cubicBezTo>
                    <a:pt x="134" y="1068"/>
                    <a:pt x="134" y="1034"/>
                    <a:pt x="134" y="1001"/>
                  </a:cubicBezTo>
                  <a:cubicBezTo>
                    <a:pt x="134" y="1001"/>
                    <a:pt x="134" y="1001"/>
                    <a:pt x="134" y="968"/>
                  </a:cubicBezTo>
                  <a:lnTo>
                    <a:pt x="134" y="834"/>
                  </a:lnTo>
                  <a:cubicBezTo>
                    <a:pt x="134" y="834"/>
                    <a:pt x="134" y="801"/>
                    <a:pt x="134" y="801"/>
                  </a:cubicBezTo>
                  <a:cubicBezTo>
                    <a:pt x="134" y="767"/>
                    <a:pt x="134" y="734"/>
                    <a:pt x="134" y="701"/>
                  </a:cubicBezTo>
                  <a:cubicBezTo>
                    <a:pt x="167" y="667"/>
                    <a:pt x="167" y="667"/>
                    <a:pt x="201" y="634"/>
                  </a:cubicBezTo>
                  <a:close/>
                  <a:moveTo>
                    <a:pt x="301" y="400"/>
                  </a:moveTo>
                  <a:cubicBezTo>
                    <a:pt x="267" y="400"/>
                    <a:pt x="234" y="434"/>
                    <a:pt x="201" y="434"/>
                  </a:cubicBezTo>
                  <a:cubicBezTo>
                    <a:pt x="167" y="467"/>
                    <a:pt x="134" y="501"/>
                    <a:pt x="134" y="534"/>
                  </a:cubicBezTo>
                  <a:cubicBezTo>
                    <a:pt x="101" y="567"/>
                    <a:pt x="67" y="601"/>
                    <a:pt x="34" y="634"/>
                  </a:cubicBezTo>
                  <a:cubicBezTo>
                    <a:pt x="0" y="701"/>
                    <a:pt x="0" y="767"/>
                    <a:pt x="0" y="867"/>
                  </a:cubicBezTo>
                  <a:lnTo>
                    <a:pt x="0" y="1001"/>
                  </a:lnTo>
                  <a:cubicBezTo>
                    <a:pt x="0" y="1034"/>
                    <a:pt x="0" y="1068"/>
                    <a:pt x="0" y="1134"/>
                  </a:cubicBezTo>
                  <a:cubicBezTo>
                    <a:pt x="0" y="1168"/>
                    <a:pt x="0" y="1201"/>
                    <a:pt x="0" y="1234"/>
                  </a:cubicBezTo>
                  <a:cubicBezTo>
                    <a:pt x="0" y="1234"/>
                    <a:pt x="0" y="1268"/>
                    <a:pt x="34" y="1301"/>
                  </a:cubicBezTo>
                  <a:cubicBezTo>
                    <a:pt x="67" y="1301"/>
                    <a:pt x="67" y="1334"/>
                    <a:pt x="101" y="1334"/>
                  </a:cubicBezTo>
                  <a:cubicBezTo>
                    <a:pt x="134" y="1301"/>
                    <a:pt x="167" y="1301"/>
                    <a:pt x="201" y="1301"/>
                  </a:cubicBezTo>
                  <a:cubicBezTo>
                    <a:pt x="234" y="1268"/>
                    <a:pt x="267" y="1234"/>
                    <a:pt x="301" y="1201"/>
                  </a:cubicBezTo>
                  <a:cubicBezTo>
                    <a:pt x="334" y="1168"/>
                    <a:pt x="334" y="1134"/>
                    <a:pt x="367" y="1101"/>
                  </a:cubicBezTo>
                  <a:cubicBezTo>
                    <a:pt x="401" y="1068"/>
                    <a:pt x="401" y="1034"/>
                    <a:pt x="401" y="968"/>
                  </a:cubicBezTo>
                  <a:lnTo>
                    <a:pt x="401" y="867"/>
                  </a:lnTo>
                  <a:lnTo>
                    <a:pt x="401" y="734"/>
                  </a:lnTo>
                  <a:lnTo>
                    <a:pt x="401" y="601"/>
                  </a:lnTo>
                  <a:cubicBezTo>
                    <a:pt x="434" y="567"/>
                    <a:pt x="434" y="534"/>
                    <a:pt x="401" y="501"/>
                  </a:cubicBezTo>
                  <a:cubicBezTo>
                    <a:pt x="401" y="467"/>
                    <a:pt x="401" y="467"/>
                    <a:pt x="367" y="434"/>
                  </a:cubicBezTo>
                  <a:cubicBezTo>
                    <a:pt x="334" y="434"/>
                    <a:pt x="334" y="400"/>
                    <a:pt x="301" y="400"/>
                  </a:cubicBezTo>
                  <a:close/>
                  <a:moveTo>
                    <a:pt x="934" y="1068"/>
                  </a:moveTo>
                  <a:cubicBezTo>
                    <a:pt x="934" y="1101"/>
                    <a:pt x="934" y="1134"/>
                    <a:pt x="934" y="1201"/>
                  </a:cubicBezTo>
                  <a:lnTo>
                    <a:pt x="934" y="1334"/>
                  </a:lnTo>
                  <a:cubicBezTo>
                    <a:pt x="934" y="1334"/>
                    <a:pt x="934" y="1368"/>
                    <a:pt x="934" y="1368"/>
                  </a:cubicBezTo>
                  <a:cubicBezTo>
                    <a:pt x="934" y="1401"/>
                    <a:pt x="934" y="1435"/>
                    <a:pt x="934" y="1468"/>
                  </a:cubicBezTo>
                  <a:cubicBezTo>
                    <a:pt x="934" y="1468"/>
                    <a:pt x="901" y="1501"/>
                    <a:pt x="868" y="1535"/>
                  </a:cubicBezTo>
                  <a:lnTo>
                    <a:pt x="834" y="1535"/>
                  </a:lnTo>
                  <a:cubicBezTo>
                    <a:pt x="801" y="1468"/>
                    <a:pt x="801" y="1435"/>
                    <a:pt x="801" y="1401"/>
                  </a:cubicBezTo>
                  <a:lnTo>
                    <a:pt x="801" y="1268"/>
                  </a:lnTo>
                  <a:cubicBezTo>
                    <a:pt x="801" y="1268"/>
                    <a:pt x="801" y="1234"/>
                    <a:pt x="801" y="1234"/>
                  </a:cubicBezTo>
                  <a:cubicBezTo>
                    <a:pt x="801" y="1201"/>
                    <a:pt x="801" y="1168"/>
                    <a:pt x="801" y="1134"/>
                  </a:cubicBezTo>
                  <a:cubicBezTo>
                    <a:pt x="801" y="1101"/>
                    <a:pt x="834" y="1101"/>
                    <a:pt x="868" y="1068"/>
                  </a:cubicBezTo>
                  <a:close/>
                  <a:moveTo>
                    <a:pt x="968" y="867"/>
                  </a:moveTo>
                  <a:cubicBezTo>
                    <a:pt x="934" y="867"/>
                    <a:pt x="901" y="867"/>
                    <a:pt x="868" y="901"/>
                  </a:cubicBezTo>
                  <a:cubicBezTo>
                    <a:pt x="834" y="901"/>
                    <a:pt x="801" y="934"/>
                    <a:pt x="768" y="968"/>
                  </a:cubicBezTo>
                  <a:cubicBezTo>
                    <a:pt x="734" y="1001"/>
                    <a:pt x="701" y="1034"/>
                    <a:pt x="701" y="1068"/>
                  </a:cubicBezTo>
                  <a:cubicBezTo>
                    <a:pt x="668" y="1101"/>
                    <a:pt x="668" y="1134"/>
                    <a:pt x="668" y="1201"/>
                  </a:cubicBezTo>
                  <a:cubicBezTo>
                    <a:pt x="668" y="1234"/>
                    <a:pt x="668" y="1268"/>
                    <a:pt x="668" y="1301"/>
                  </a:cubicBezTo>
                  <a:lnTo>
                    <a:pt x="668" y="1568"/>
                  </a:lnTo>
                  <a:cubicBezTo>
                    <a:pt x="634" y="1601"/>
                    <a:pt x="634" y="1635"/>
                    <a:pt x="668" y="1668"/>
                  </a:cubicBezTo>
                  <a:cubicBezTo>
                    <a:pt x="668" y="1701"/>
                    <a:pt x="668" y="1701"/>
                    <a:pt x="701" y="1735"/>
                  </a:cubicBezTo>
                  <a:cubicBezTo>
                    <a:pt x="701" y="1768"/>
                    <a:pt x="734" y="1768"/>
                    <a:pt x="768" y="1768"/>
                  </a:cubicBezTo>
                  <a:cubicBezTo>
                    <a:pt x="801" y="1768"/>
                    <a:pt x="834" y="1735"/>
                    <a:pt x="868" y="1735"/>
                  </a:cubicBezTo>
                  <a:cubicBezTo>
                    <a:pt x="901" y="1701"/>
                    <a:pt x="934" y="1668"/>
                    <a:pt x="968" y="1635"/>
                  </a:cubicBezTo>
                  <a:cubicBezTo>
                    <a:pt x="1001" y="1601"/>
                    <a:pt x="1001" y="1568"/>
                    <a:pt x="1035" y="1535"/>
                  </a:cubicBezTo>
                  <a:cubicBezTo>
                    <a:pt x="1035" y="1501"/>
                    <a:pt x="1068" y="1468"/>
                    <a:pt x="1068" y="1435"/>
                  </a:cubicBezTo>
                  <a:cubicBezTo>
                    <a:pt x="1068" y="1401"/>
                    <a:pt x="1101" y="1334"/>
                    <a:pt x="1101" y="1301"/>
                  </a:cubicBezTo>
                  <a:lnTo>
                    <a:pt x="1101" y="1034"/>
                  </a:lnTo>
                  <a:cubicBezTo>
                    <a:pt x="1101" y="1001"/>
                    <a:pt x="1068" y="968"/>
                    <a:pt x="1068" y="968"/>
                  </a:cubicBezTo>
                  <a:cubicBezTo>
                    <a:pt x="1068" y="934"/>
                    <a:pt x="1068" y="901"/>
                    <a:pt x="1035" y="867"/>
                  </a:cubicBezTo>
                  <a:close/>
                  <a:moveTo>
                    <a:pt x="968" y="0"/>
                  </a:moveTo>
                  <a:lnTo>
                    <a:pt x="868" y="67"/>
                  </a:lnTo>
                  <a:cubicBezTo>
                    <a:pt x="868" y="67"/>
                    <a:pt x="834" y="67"/>
                    <a:pt x="834" y="100"/>
                  </a:cubicBezTo>
                  <a:lnTo>
                    <a:pt x="801" y="134"/>
                  </a:lnTo>
                  <a:lnTo>
                    <a:pt x="67" y="2102"/>
                  </a:lnTo>
                  <a:cubicBezTo>
                    <a:pt x="67" y="2135"/>
                    <a:pt x="67" y="2135"/>
                    <a:pt x="67" y="2135"/>
                  </a:cubicBezTo>
                  <a:lnTo>
                    <a:pt x="101" y="2135"/>
                  </a:lnTo>
                  <a:lnTo>
                    <a:pt x="201" y="2102"/>
                  </a:lnTo>
                  <a:lnTo>
                    <a:pt x="234" y="2068"/>
                  </a:lnTo>
                  <a:lnTo>
                    <a:pt x="234" y="2035"/>
                  </a:lnTo>
                  <a:lnTo>
                    <a:pt x="1001" y="34"/>
                  </a:lnTo>
                  <a:cubicBezTo>
                    <a:pt x="1001" y="34"/>
                    <a:pt x="1001" y="34"/>
                    <a:pt x="100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58"/>
            <p:cNvSpPr/>
            <p:nvPr/>
          </p:nvSpPr>
          <p:spPr>
            <a:xfrm>
              <a:off x="6586805" y="3086413"/>
              <a:ext cx="8223" cy="26682"/>
            </a:xfrm>
            <a:custGeom>
              <a:rect b="b" l="l" r="r" t="t"/>
              <a:pathLst>
                <a:path extrusionOk="0" h="1736" w="535">
                  <a:moveTo>
                    <a:pt x="501" y="1"/>
                  </a:moveTo>
                  <a:lnTo>
                    <a:pt x="368" y="67"/>
                  </a:lnTo>
                  <a:lnTo>
                    <a:pt x="334" y="101"/>
                  </a:lnTo>
                  <a:lnTo>
                    <a:pt x="334" y="134"/>
                  </a:lnTo>
                  <a:lnTo>
                    <a:pt x="1" y="735"/>
                  </a:lnTo>
                  <a:cubicBezTo>
                    <a:pt x="1" y="768"/>
                    <a:pt x="1" y="768"/>
                    <a:pt x="1" y="801"/>
                  </a:cubicBezTo>
                  <a:cubicBezTo>
                    <a:pt x="1" y="801"/>
                    <a:pt x="1" y="835"/>
                    <a:pt x="1" y="835"/>
                  </a:cubicBezTo>
                  <a:lnTo>
                    <a:pt x="68" y="968"/>
                  </a:lnTo>
                  <a:lnTo>
                    <a:pt x="101" y="968"/>
                  </a:lnTo>
                  <a:cubicBezTo>
                    <a:pt x="101" y="968"/>
                    <a:pt x="101" y="935"/>
                    <a:pt x="134" y="935"/>
                  </a:cubicBezTo>
                  <a:lnTo>
                    <a:pt x="334" y="534"/>
                  </a:lnTo>
                  <a:lnTo>
                    <a:pt x="334" y="1702"/>
                  </a:lnTo>
                  <a:cubicBezTo>
                    <a:pt x="334" y="1702"/>
                    <a:pt x="334" y="1735"/>
                    <a:pt x="334" y="1735"/>
                  </a:cubicBezTo>
                  <a:lnTo>
                    <a:pt x="368" y="1735"/>
                  </a:lnTo>
                  <a:lnTo>
                    <a:pt x="501" y="1669"/>
                  </a:lnTo>
                  <a:cubicBezTo>
                    <a:pt x="501" y="1669"/>
                    <a:pt x="501" y="1635"/>
                    <a:pt x="535" y="1635"/>
                  </a:cubicBezTo>
                  <a:cubicBezTo>
                    <a:pt x="535" y="1635"/>
                    <a:pt x="535" y="1602"/>
                    <a:pt x="535" y="1602"/>
                  </a:cubicBezTo>
                  <a:lnTo>
                    <a:pt x="535" y="34"/>
                  </a:lnTo>
                  <a:cubicBezTo>
                    <a:pt x="535" y="34"/>
                    <a:pt x="535" y="34"/>
                    <a:pt x="5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58"/>
            <p:cNvSpPr/>
            <p:nvPr/>
          </p:nvSpPr>
          <p:spPr>
            <a:xfrm>
              <a:off x="6598087" y="3079758"/>
              <a:ext cx="12834" cy="27697"/>
            </a:xfrm>
            <a:custGeom>
              <a:rect b="b" l="l" r="r" t="t"/>
              <a:pathLst>
                <a:path extrusionOk="0" h="1802" w="835">
                  <a:moveTo>
                    <a:pt x="509" y="309"/>
                  </a:moveTo>
                  <a:cubicBezTo>
                    <a:pt x="534" y="309"/>
                    <a:pt x="551" y="317"/>
                    <a:pt x="568" y="334"/>
                  </a:cubicBezTo>
                  <a:cubicBezTo>
                    <a:pt x="601" y="434"/>
                    <a:pt x="635" y="500"/>
                    <a:pt x="635" y="567"/>
                  </a:cubicBezTo>
                  <a:lnTo>
                    <a:pt x="635" y="767"/>
                  </a:lnTo>
                  <a:lnTo>
                    <a:pt x="635" y="967"/>
                  </a:lnTo>
                  <a:cubicBezTo>
                    <a:pt x="601" y="1068"/>
                    <a:pt x="601" y="1168"/>
                    <a:pt x="568" y="1268"/>
                  </a:cubicBezTo>
                  <a:cubicBezTo>
                    <a:pt x="534" y="1334"/>
                    <a:pt x="501" y="1401"/>
                    <a:pt x="401" y="1434"/>
                  </a:cubicBezTo>
                  <a:cubicBezTo>
                    <a:pt x="368" y="1468"/>
                    <a:pt x="343" y="1484"/>
                    <a:pt x="322" y="1484"/>
                  </a:cubicBezTo>
                  <a:cubicBezTo>
                    <a:pt x="301" y="1484"/>
                    <a:pt x="284" y="1468"/>
                    <a:pt x="268" y="1434"/>
                  </a:cubicBezTo>
                  <a:cubicBezTo>
                    <a:pt x="234" y="1368"/>
                    <a:pt x="201" y="1301"/>
                    <a:pt x="201" y="1201"/>
                  </a:cubicBezTo>
                  <a:lnTo>
                    <a:pt x="201" y="1001"/>
                  </a:lnTo>
                  <a:lnTo>
                    <a:pt x="201" y="801"/>
                  </a:lnTo>
                  <a:cubicBezTo>
                    <a:pt x="201" y="734"/>
                    <a:pt x="234" y="634"/>
                    <a:pt x="268" y="534"/>
                  </a:cubicBezTo>
                  <a:cubicBezTo>
                    <a:pt x="301" y="434"/>
                    <a:pt x="334" y="400"/>
                    <a:pt x="401" y="334"/>
                  </a:cubicBezTo>
                  <a:cubicBezTo>
                    <a:pt x="451" y="317"/>
                    <a:pt x="484" y="309"/>
                    <a:pt x="509" y="309"/>
                  </a:cubicBezTo>
                  <a:close/>
                  <a:moveTo>
                    <a:pt x="601" y="0"/>
                  </a:moveTo>
                  <a:cubicBezTo>
                    <a:pt x="534" y="0"/>
                    <a:pt x="468" y="0"/>
                    <a:pt x="401" y="67"/>
                  </a:cubicBezTo>
                  <a:cubicBezTo>
                    <a:pt x="334" y="100"/>
                    <a:pt x="268" y="134"/>
                    <a:pt x="234" y="200"/>
                  </a:cubicBezTo>
                  <a:cubicBezTo>
                    <a:pt x="168" y="267"/>
                    <a:pt x="134" y="334"/>
                    <a:pt x="101" y="434"/>
                  </a:cubicBezTo>
                  <a:cubicBezTo>
                    <a:pt x="67" y="500"/>
                    <a:pt x="34" y="567"/>
                    <a:pt x="34" y="667"/>
                  </a:cubicBezTo>
                  <a:cubicBezTo>
                    <a:pt x="1" y="767"/>
                    <a:pt x="1" y="834"/>
                    <a:pt x="1" y="934"/>
                  </a:cubicBezTo>
                  <a:lnTo>
                    <a:pt x="1" y="1134"/>
                  </a:lnTo>
                  <a:lnTo>
                    <a:pt x="1" y="1334"/>
                  </a:lnTo>
                  <a:cubicBezTo>
                    <a:pt x="1" y="1434"/>
                    <a:pt x="1" y="1501"/>
                    <a:pt x="34" y="1568"/>
                  </a:cubicBezTo>
                  <a:cubicBezTo>
                    <a:pt x="34" y="1635"/>
                    <a:pt x="67" y="1701"/>
                    <a:pt x="101" y="1735"/>
                  </a:cubicBezTo>
                  <a:cubicBezTo>
                    <a:pt x="134" y="1768"/>
                    <a:pt x="168" y="1801"/>
                    <a:pt x="234" y="1801"/>
                  </a:cubicBezTo>
                  <a:cubicBezTo>
                    <a:pt x="301" y="1801"/>
                    <a:pt x="368" y="1768"/>
                    <a:pt x="401" y="1735"/>
                  </a:cubicBezTo>
                  <a:cubicBezTo>
                    <a:pt x="501" y="1701"/>
                    <a:pt x="534" y="1635"/>
                    <a:pt x="601" y="1568"/>
                  </a:cubicBezTo>
                  <a:cubicBezTo>
                    <a:pt x="668" y="1535"/>
                    <a:pt x="701" y="1468"/>
                    <a:pt x="735" y="1368"/>
                  </a:cubicBezTo>
                  <a:cubicBezTo>
                    <a:pt x="768" y="1301"/>
                    <a:pt x="768" y="1234"/>
                    <a:pt x="801" y="1134"/>
                  </a:cubicBezTo>
                  <a:cubicBezTo>
                    <a:pt x="801" y="1034"/>
                    <a:pt x="835" y="967"/>
                    <a:pt x="835" y="867"/>
                  </a:cubicBezTo>
                  <a:lnTo>
                    <a:pt x="835" y="467"/>
                  </a:lnTo>
                  <a:cubicBezTo>
                    <a:pt x="835" y="367"/>
                    <a:pt x="801" y="300"/>
                    <a:pt x="801" y="200"/>
                  </a:cubicBezTo>
                  <a:cubicBezTo>
                    <a:pt x="801" y="167"/>
                    <a:pt x="768" y="100"/>
                    <a:pt x="735" y="67"/>
                  </a:cubicBezTo>
                  <a:cubicBezTo>
                    <a:pt x="701" y="0"/>
                    <a:pt x="635" y="0"/>
                    <a:pt x="6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58"/>
            <p:cNvSpPr/>
            <p:nvPr/>
          </p:nvSpPr>
          <p:spPr>
            <a:xfrm>
              <a:off x="6613472" y="3066939"/>
              <a:ext cx="16938" cy="32830"/>
            </a:xfrm>
            <a:custGeom>
              <a:rect b="b" l="l" r="r" t="t"/>
              <a:pathLst>
                <a:path extrusionOk="0" h="2136" w="1102">
                  <a:moveTo>
                    <a:pt x="267" y="634"/>
                  </a:moveTo>
                  <a:cubicBezTo>
                    <a:pt x="267" y="667"/>
                    <a:pt x="267" y="701"/>
                    <a:pt x="301" y="701"/>
                  </a:cubicBezTo>
                  <a:lnTo>
                    <a:pt x="301" y="934"/>
                  </a:lnTo>
                  <a:cubicBezTo>
                    <a:pt x="267" y="968"/>
                    <a:pt x="267" y="1001"/>
                    <a:pt x="267" y="1034"/>
                  </a:cubicBezTo>
                  <a:cubicBezTo>
                    <a:pt x="234" y="1034"/>
                    <a:pt x="234" y="1068"/>
                    <a:pt x="201" y="1101"/>
                  </a:cubicBezTo>
                  <a:lnTo>
                    <a:pt x="134" y="1101"/>
                  </a:lnTo>
                  <a:cubicBezTo>
                    <a:pt x="134" y="1068"/>
                    <a:pt x="134" y="1034"/>
                    <a:pt x="134" y="1001"/>
                  </a:cubicBezTo>
                  <a:cubicBezTo>
                    <a:pt x="134" y="1001"/>
                    <a:pt x="134" y="1001"/>
                    <a:pt x="134" y="968"/>
                  </a:cubicBezTo>
                  <a:lnTo>
                    <a:pt x="134" y="834"/>
                  </a:lnTo>
                  <a:cubicBezTo>
                    <a:pt x="134" y="834"/>
                    <a:pt x="134" y="801"/>
                    <a:pt x="134" y="801"/>
                  </a:cubicBezTo>
                  <a:cubicBezTo>
                    <a:pt x="134" y="767"/>
                    <a:pt x="134" y="734"/>
                    <a:pt x="134" y="701"/>
                  </a:cubicBezTo>
                  <a:cubicBezTo>
                    <a:pt x="167" y="667"/>
                    <a:pt x="167" y="667"/>
                    <a:pt x="201" y="634"/>
                  </a:cubicBezTo>
                  <a:close/>
                  <a:moveTo>
                    <a:pt x="301" y="400"/>
                  </a:moveTo>
                  <a:cubicBezTo>
                    <a:pt x="267" y="400"/>
                    <a:pt x="234" y="434"/>
                    <a:pt x="201" y="434"/>
                  </a:cubicBezTo>
                  <a:cubicBezTo>
                    <a:pt x="167" y="467"/>
                    <a:pt x="134" y="501"/>
                    <a:pt x="134" y="534"/>
                  </a:cubicBezTo>
                  <a:cubicBezTo>
                    <a:pt x="101" y="567"/>
                    <a:pt x="67" y="601"/>
                    <a:pt x="34" y="634"/>
                  </a:cubicBezTo>
                  <a:cubicBezTo>
                    <a:pt x="0" y="701"/>
                    <a:pt x="0" y="767"/>
                    <a:pt x="0" y="867"/>
                  </a:cubicBezTo>
                  <a:lnTo>
                    <a:pt x="0" y="1001"/>
                  </a:lnTo>
                  <a:cubicBezTo>
                    <a:pt x="0" y="1034"/>
                    <a:pt x="0" y="1068"/>
                    <a:pt x="0" y="1134"/>
                  </a:cubicBezTo>
                  <a:cubicBezTo>
                    <a:pt x="0" y="1168"/>
                    <a:pt x="0" y="1201"/>
                    <a:pt x="0" y="1234"/>
                  </a:cubicBezTo>
                  <a:cubicBezTo>
                    <a:pt x="0" y="1234"/>
                    <a:pt x="0" y="1268"/>
                    <a:pt x="34" y="1301"/>
                  </a:cubicBezTo>
                  <a:cubicBezTo>
                    <a:pt x="67" y="1301"/>
                    <a:pt x="67" y="1334"/>
                    <a:pt x="101" y="1334"/>
                  </a:cubicBezTo>
                  <a:cubicBezTo>
                    <a:pt x="134" y="1301"/>
                    <a:pt x="167" y="1301"/>
                    <a:pt x="201" y="1301"/>
                  </a:cubicBezTo>
                  <a:cubicBezTo>
                    <a:pt x="234" y="1268"/>
                    <a:pt x="267" y="1234"/>
                    <a:pt x="301" y="1201"/>
                  </a:cubicBezTo>
                  <a:cubicBezTo>
                    <a:pt x="334" y="1168"/>
                    <a:pt x="334" y="1134"/>
                    <a:pt x="367" y="1101"/>
                  </a:cubicBezTo>
                  <a:cubicBezTo>
                    <a:pt x="401" y="1068"/>
                    <a:pt x="401" y="1034"/>
                    <a:pt x="401" y="968"/>
                  </a:cubicBezTo>
                  <a:lnTo>
                    <a:pt x="401" y="867"/>
                  </a:lnTo>
                  <a:lnTo>
                    <a:pt x="401" y="734"/>
                  </a:lnTo>
                  <a:lnTo>
                    <a:pt x="401" y="601"/>
                  </a:lnTo>
                  <a:cubicBezTo>
                    <a:pt x="434" y="567"/>
                    <a:pt x="434" y="534"/>
                    <a:pt x="401" y="501"/>
                  </a:cubicBezTo>
                  <a:cubicBezTo>
                    <a:pt x="401" y="467"/>
                    <a:pt x="401" y="467"/>
                    <a:pt x="367" y="434"/>
                  </a:cubicBezTo>
                  <a:cubicBezTo>
                    <a:pt x="334" y="434"/>
                    <a:pt x="334" y="400"/>
                    <a:pt x="301" y="400"/>
                  </a:cubicBezTo>
                  <a:close/>
                  <a:moveTo>
                    <a:pt x="934" y="1068"/>
                  </a:moveTo>
                  <a:cubicBezTo>
                    <a:pt x="934" y="1101"/>
                    <a:pt x="934" y="1134"/>
                    <a:pt x="934" y="1201"/>
                  </a:cubicBezTo>
                  <a:lnTo>
                    <a:pt x="934" y="1334"/>
                  </a:lnTo>
                  <a:cubicBezTo>
                    <a:pt x="934" y="1334"/>
                    <a:pt x="934" y="1368"/>
                    <a:pt x="934" y="1368"/>
                  </a:cubicBezTo>
                  <a:cubicBezTo>
                    <a:pt x="934" y="1401"/>
                    <a:pt x="934" y="1435"/>
                    <a:pt x="934" y="1468"/>
                  </a:cubicBezTo>
                  <a:cubicBezTo>
                    <a:pt x="934" y="1468"/>
                    <a:pt x="901" y="1501"/>
                    <a:pt x="868" y="1535"/>
                  </a:cubicBezTo>
                  <a:lnTo>
                    <a:pt x="834" y="1535"/>
                  </a:lnTo>
                  <a:cubicBezTo>
                    <a:pt x="801" y="1468"/>
                    <a:pt x="801" y="1435"/>
                    <a:pt x="801" y="1401"/>
                  </a:cubicBezTo>
                  <a:lnTo>
                    <a:pt x="801" y="1268"/>
                  </a:lnTo>
                  <a:cubicBezTo>
                    <a:pt x="801" y="1268"/>
                    <a:pt x="801" y="1234"/>
                    <a:pt x="801" y="1234"/>
                  </a:cubicBezTo>
                  <a:cubicBezTo>
                    <a:pt x="801" y="1201"/>
                    <a:pt x="801" y="1168"/>
                    <a:pt x="801" y="1134"/>
                  </a:cubicBezTo>
                  <a:cubicBezTo>
                    <a:pt x="801" y="1101"/>
                    <a:pt x="834" y="1101"/>
                    <a:pt x="868" y="1068"/>
                  </a:cubicBezTo>
                  <a:close/>
                  <a:moveTo>
                    <a:pt x="968" y="867"/>
                  </a:moveTo>
                  <a:cubicBezTo>
                    <a:pt x="934" y="867"/>
                    <a:pt x="901" y="867"/>
                    <a:pt x="868" y="901"/>
                  </a:cubicBezTo>
                  <a:cubicBezTo>
                    <a:pt x="834" y="901"/>
                    <a:pt x="801" y="934"/>
                    <a:pt x="768" y="968"/>
                  </a:cubicBezTo>
                  <a:cubicBezTo>
                    <a:pt x="734" y="1001"/>
                    <a:pt x="701" y="1034"/>
                    <a:pt x="701" y="1068"/>
                  </a:cubicBezTo>
                  <a:cubicBezTo>
                    <a:pt x="668" y="1101"/>
                    <a:pt x="668" y="1134"/>
                    <a:pt x="668" y="1201"/>
                  </a:cubicBezTo>
                  <a:cubicBezTo>
                    <a:pt x="668" y="1234"/>
                    <a:pt x="668" y="1268"/>
                    <a:pt x="668" y="1301"/>
                  </a:cubicBezTo>
                  <a:lnTo>
                    <a:pt x="668" y="1568"/>
                  </a:lnTo>
                  <a:cubicBezTo>
                    <a:pt x="634" y="1601"/>
                    <a:pt x="634" y="1635"/>
                    <a:pt x="668" y="1668"/>
                  </a:cubicBezTo>
                  <a:cubicBezTo>
                    <a:pt x="668" y="1701"/>
                    <a:pt x="668" y="1701"/>
                    <a:pt x="701" y="1735"/>
                  </a:cubicBezTo>
                  <a:cubicBezTo>
                    <a:pt x="701" y="1768"/>
                    <a:pt x="734" y="1768"/>
                    <a:pt x="768" y="1768"/>
                  </a:cubicBezTo>
                  <a:cubicBezTo>
                    <a:pt x="801" y="1768"/>
                    <a:pt x="834" y="1735"/>
                    <a:pt x="868" y="1735"/>
                  </a:cubicBezTo>
                  <a:cubicBezTo>
                    <a:pt x="901" y="1701"/>
                    <a:pt x="934" y="1668"/>
                    <a:pt x="968" y="1635"/>
                  </a:cubicBezTo>
                  <a:cubicBezTo>
                    <a:pt x="1001" y="1601"/>
                    <a:pt x="1001" y="1568"/>
                    <a:pt x="1035" y="1535"/>
                  </a:cubicBezTo>
                  <a:cubicBezTo>
                    <a:pt x="1035" y="1501"/>
                    <a:pt x="1068" y="1468"/>
                    <a:pt x="1068" y="1435"/>
                  </a:cubicBezTo>
                  <a:cubicBezTo>
                    <a:pt x="1068" y="1401"/>
                    <a:pt x="1101" y="1334"/>
                    <a:pt x="1101" y="1301"/>
                  </a:cubicBezTo>
                  <a:lnTo>
                    <a:pt x="1101" y="1034"/>
                  </a:lnTo>
                  <a:cubicBezTo>
                    <a:pt x="1101" y="1001"/>
                    <a:pt x="1068" y="968"/>
                    <a:pt x="1068" y="968"/>
                  </a:cubicBezTo>
                  <a:cubicBezTo>
                    <a:pt x="1068" y="934"/>
                    <a:pt x="1068" y="901"/>
                    <a:pt x="1035" y="867"/>
                  </a:cubicBezTo>
                  <a:close/>
                  <a:moveTo>
                    <a:pt x="968" y="0"/>
                  </a:moveTo>
                  <a:lnTo>
                    <a:pt x="868" y="67"/>
                  </a:lnTo>
                  <a:cubicBezTo>
                    <a:pt x="868" y="67"/>
                    <a:pt x="834" y="67"/>
                    <a:pt x="834" y="100"/>
                  </a:cubicBezTo>
                  <a:lnTo>
                    <a:pt x="801" y="134"/>
                  </a:lnTo>
                  <a:lnTo>
                    <a:pt x="67" y="2102"/>
                  </a:lnTo>
                  <a:cubicBezTo>
                    <a:pt x="67" y="2135"/>
                    <a:pt x="67" y="2135"/>
                    <a:pt x="67" y="2135"/>
                  </a:cubicBezTo>
                  <a:lnTo>
                    <a:pt x="101" y="2135"/>
                  </a:lnTo>
                  <a:lnTo>
                    <a:pt x="201" y="2102"/>
                  </a:lnTo>
                  <a:lnTo>
                    <a:pt x="234" y="2068"/>
                  </a:lnTo>
                  <a:lnTo>
                    <a:pt x="234" y="2035"/>
                  </a:lnTo>
                  <a:lnTo>
                    <a:pt x="1001" y="34"/>
                  </a:lnTo>
                  <a:cubicBezTo>
                    <a:pt x="1001" y="34"/>
                    <a:pt x="1001" y="34"/>
                    <a:pt x="10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58"/>
            <p:cNvSpPr/>
            <p:nvPr/>
          </p:nvSpPr>
          <p:spPr>
            <a:xfrm>
              <a:off x="6463246" y="3145127"/>
              <a:ext cx="60004" cy="43328"/>
            </a:xfrm>
            <a:custGeom>
              <a:rect b="b" l="l" r="r" t="t"/>
              <a:pathLst>
                <a:path extrusionOk="0" h="2819" w="3904">
                  <a:moveTo>
                    <a:pt x="113" y="0"/>
                  </a:moveTo>
                  <a:cubicBezTo>
                    <a:pt x="101" y="0"/>
                    <a:pt x="84" y="17"/>
                    <a:pt x="68" y="50"/>
                  </a:cubicBezTo>
                  <a:cubicBezTo>
                    <a:pt x="1" y="84"/>
                    <a:pt x="1" y="150"/>
                    <a:pt x="1" y="217"/>
                  </a:cubicBezTo>
                  <a:lnTo>
                    <a:pt x="1" y="784"/>
                  </a:lnTo>
                  <a:lnTo>
                    <a:pt x="1" y="817"/>
                  </a:lnTo>
                  <a:cubicBezTo>
                    <a:pt x="1" y="817"/>
                    <a:pt x="34" y="817"/>
                    <a:pt x="68" y="784"/>
                  </a:cubicBezTo>
                  <a:cubicBezTo>
                    <a:pt x="101" y="717"/>
                    <a:pt x="134" y="651"/>
                    <a:pt x="134" y="584"/>
                  </a:cubicBezTo>
                  <a:lnTo>
                    <a:pt x="134" y="50"/>
                  </a:lnTo>
                  <a:cubicBezTo>
                    <a:pt x="134" y="17"/>
                    <a:pt x="126" y="0"/>
                    <a:pt x="113" y="0"/>
                  </a:cubicBezTo>
                  <a:close/>
                  <a:moveTo>
                    <a:pt x="3870" y="384"/>
                  </a:moveTo>
                  <a:lnTo>
                    <a:pt x="3503" y="617"/>
                  </a:lnTo>
                  <a:cubicBezTo>
                    <a:pt x="3470" y="651"/>
                    <a:pt x="3437" y="717"/>
                    <a:pt x="3403" y="784"/>
                  </a:cubicBezTo>
                  <a:lnTo>
                    <a:pt x="3403" y="851"/>
                  </a:lnTo>
                  <a:lnTo>
                    <a:pt x="3437" y="851"/>
                  </a:lnTo>
                  <a:lnTo>
                    <a:pt x="3804" y="651"/>
                  </a:lnTo>
                  <a:cubicBezTo>
                    <a:pt x="3837" y="617"/>
                    <a:pt x="3870" y="551"/>
                    <a:pt x="3904" y="484"/>
                  </a:cubicBezTo>
                  <a:cubicBezTo>
                    <a:pt x="3904" y="417"/>
                    <a:pt x="3904" y="384"/>
                    <a:pt x="3870" y="384"/>
                  </a:cubicBezTo>
                  <a:close/>
                  <a:moveTo>
                    <a:pt x="3154" y="809"/>
                  </a:moveTo>
                  <a:cubicBezTo>
                    <a:pt x="3149" y="809"/>
                    <a:pt x="3143" y="811"/>
                    <a:pt x="3136" y="817"/>
                  </a:cubicBezTo>
                  <a:lnTo>
                    <a:pt x="2769" y="1018"/>
                  </a:lnTo>
                  <a:cubicBezTo>
                    <a:pt x="2736" y="1051"/>
                    <a:pt x="2703" y="1118"/>
                    <a:pt x="2669" y="1184"/>
                  </a:cubicBezTo>
                  <a:lnTo>
                    <a:pt x="2669" y="1251"/>
                  </a:lnTo>
                  <a:cubicBezTo>
                    <a:pt x="2703" y="1251"/>
                    <a:pt x="2703" y="1284"/>
                    <a:pt x="2703" y="1284"/>
                  </a:cubicBezTo>
                  <a:lnTo>
                    <a:pt x="3070" y="1084"/>
                  </a:lnTo>
                  <a:cubicBezTo>
                    <a:pt x="3136" y="1018"/>
                    <a:pt x="3170" y="951"/>
                    <a:pt x="3170" y="917"/>
                  </a:cubicBezTo>
                  <a:cubicBezTo>
                    <a:pt x="3197" y="863"/>
                    <a:pt x="3180" y="809"/>
                    <a:pt x="3154" y="809"/>
                  </a:cubicBezTo>
                  <a:close/>
                  <a:moveTo>
                    <a:pt x="2403" y="1218"/>
                  </a:moveTo>
                  <a:lnTo>
                    <a:pt x="2069" y="1451"/>
                  </a:lnTo>
                  <a:cubicBezTo>
                    <a:pt x="2002" y="1485"/>
                    <a:pt x="1969" y="1518"/>
                    <a:pt x="1969" y="1585"/>
                  </a:cubicBezTo>
                  <a:lnTo>
                    <a:pt x="1969" y="1685"/>
                  </a:lnTo>
                  <a:lnTo>
                    <a:pt x="2336" y="1485"/>
                  </a:lnTo>
                  <a:cubicBezTo>
                    <a:pt x="2403" y="1451"/>
                    <a:pt x="2436" y="1384"/>
                    <a:pt x="2436" y="1318"/>
                  </a:cubicBezTo>
                  <a:cubicBezTo>
                    <a:pt x="2469" y="1251"/>
                    <a:pt x="2436" y="1218"/>
                    <a:pt x="2403" y="1218"/>
                  </a:cubicBezTo>
                  <a:close/>
                  <a:moveTo>
                    <a:pt x="113" y="1126"/>
                  </a:moveTo>
                  <a:cubicBezTo>
                    <a:pt x="101" y="1126"/>
                    <a:pt x="84" y="1134"/>
                    <a:pt x="68" y="1151"/>
                  </a:cubicBezTo>
                  <a:cubicBezTo>
                    <a:pt x="1" y="1218"/>
                    <a:pt x="1" y="1284"/>
                    <a:pt x="1" y="1351"/>
                  </a:cubicBezTo>
                  <a:lnTo>
                    <a:pt x="1" y="1918"/>
                  </a:lnTo>
                  <a:lnTo>
                    <a:pt x="1" y="1952"/>
                  </a:lnTo>
                  <a:cubicBezTo>
                    <a:pt x="1" y="1952"/>
                    <a:pt x="34" y="1952"/>
                    <a:pt x="68" y="1918"/>
                  </a:cubicBezTo>
                  <a:cubicBezTo>
                    <a:pt x="101" y="1851"/>
                    <a:pt x="134" y="1785"/>
                    <a:pt x="134" y="1718"/>
                  </a:cubicBezTo>
                  <a:lnTo>
                    <a:pt x="134" y="1151"/>
                  </a:lnTo>
                  <a:cubicBezTo>
                    <a:pt x="134" y="1134"/>
                    <a:pt x="126" y="1126"/>
                    <a:pt x="113" y="1126"/>
                  </a:cubicBezTo>
                  <a:close/>
                  <a:moveTo>
                    <a:pt x="1702" y="1651"/>
                  </a:moveTo>
                  <a:lnTo>
                    <a:pt x="1335" y="1851"/>
                  </a:lnTo>
                  <a:cubicBezTo>
                    <a:pt x="1302" y="1885"/>
                    <a:pt x="1268" y="1952"/>
                    <a:pt x="1235" y="2018"/>
                  </a:cubicBezTo>
                  <a:lnTo>
                    <a:pt x="1235" y="2085"/>
                  </a:lnTo>
                  <a:lnTo>
                    <a:pt x="1268" y="2118"/>
                  </a:lnTo>
                  <a:lnTo>
                    <a:pt x="1635" y="1918"/>
                  </a:lnTo>
                  <a:cubicBezTo>
                    <a:pt x="1669" y="1851"/>
                    <a:pt x="1702" y="1785"/>
                    <a:pt x="1735" y="1751"/>
                  </a:cubicBezTo>
                  <a:cubicBezTo>
                    <a:pt x="1735" y="1685"/>
                    <a:pt x="1735" y="1651"/>
                    <a:pt x="1702" y="1651"/>
                  </a:cubicBezTo>
                  <a:close/>
                  <a:moveTo>
                    <a:pt x="968" y="2052"/>
                  </a:moveTo>
                  <a:lnTo>
                    <a:pt x="601" y="2252"/>
                  </a:lnTo>
                  <a:cubicBezTo>
                    <a:pt x="535" y="2318"/>
                    <a:pt x="501" y="2352"/>
                    <a:pt x="501" y="2419"/>
                  </a:cubicBezTo>
                  <a:lnTo>
                    <a:pt x="501" y="2519"/>
                  </a:lnTo>
                  <a:lnTo>
                    <a:pt x="535" y="2519"/>
                  </a:lnTo>
                  <a:lnTo>
                    <a:pt x="901" y="2318"/>
                  </a:lnTo>
                  <a:cubicBezTo>
                    <a:pt x="935" y="2252"/>
                    <a:pt x="968" y="2218"/>
                    <a:pt x="1002" y="2152"/>
                  </a:cubicBezTo>
                  <a:cubicBezTo>
                    <a:pt x="1002" y="2052"/>
                    <a:pt x="1002" y="2052"/>
                    <a:pt x="968" y="2052"/>
                  </a:cubicBezTo>
                  <a:close/>
                  <a:moveTo>
                    <a:pt x="113" y="2227"/>
                  </a:moveTo>
                  <a:cubicBezTo>
                    <a:pt x="101" y="2227"/>
                    <a:pt x="84" y="2235"/>
                    <a:pt x="68" y="2252"/>
                  </a:cubicBezTo>
                  <a:cubicBezTo>
                    <a:pt x="34" y="2318"/>
                    <a:pt x="1" y="2385"/>
                    <a:pt x="1" y="2452"/>
                  </a:cubicBezTo>
                  <a:lnTo>
                    <a:pt x="1" y="2785"/>
                  </a:lnTo>
                  <a:lnTo>
                    <a:pt x="1" y="2819"/>
                  </a:lnTo>
                  <a:lnTo>
                    <a:pt x="34" y="2819"/>
                  </a:lnTo>
                  <a:lnTo>
                    <a:pt x="168" y="2719"/>
                  </a:lnTo>
                  <a:cubicBezTo>
                    <a:pt x="234" y="2685"/>
                    <a:pt x="234" y="2619"/>
                    <a:pt x="268" y="2585"/>
                  </a:cubicBezTo>
                  <a:cubicBezTo>
                    <a:pt x="301" y="2485"/>
                    <a:pt x="268" y="2485"/>
                    <a:pt x="234" y="2485"/>
                  </a:cubicBezTo>
                  <a:lnTo>
                    <a:pt x="134" y="2552"/>
                  </a:lnTo>
                  <a:lnTo>
                    <a:pt x="134" y="2252"/>
                  </a:lnTo>
                  <a:cubicBezTo>
                    <a:pt x="134" y="2235"/>
                    <a:pt x="126" y="2227"/>
                    <a:pt x="113" y="2227"/>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58"/>
            <p:cNvSpPr/>
            <p:nvPr/>
          </p:nvSpPr>
          <p:spPr>
            <a:xfrm>
              <a:off x="6526831" y="3144358"/>
              <a:ext cx="7700" cy="7193"/>
            </a:xfrm>
            <a:custGeom>
              <a:rect b="b" l="l" r="r" t="t"/>
              <a:pathLst>
                <a:path extrusionOk="0" h="468" w="501">
                  <a:moveTo>
                    <a:pt x="467" y="0"/>
                  </a:moveTo>
                  <a:lnTo>
                    <a:pt x="100" y="200"/>
                  </a:lnTo>
                  <a:cubicBezTo>
                    <a:pt x="33" y="267"/>
                    <a:pt x="0" y="300"/>
                    <a:pt x="0" y="367"/>
                  </a:cubicBezTo>
                  <a:cubicBezTo>
                    <a:pt x="0" y="400"/>
                    <a:pt x="0" y="434"/>
                    <a:pt x="0" y="467"/>
                  </a:cubicBezTo>
                  <a:lnTo>
                    <a:pt x="33" y="467"/>
                  </a:lnTo>
                  <a:lnTo>
                    <a:pt x="400" y="267"/>
                  </a:lnTo>
                  <a:cubicBezTo>
                    <a:pt x="434" y="200"/>
                    <a:pt x="467" y="167"/>
                    <a:pt x="500" y="100"/>
                  </a:cubicBezTo>
                  <a:cubicBezTo>
                    <a:pt x="500" y="33"/>
                    <a:pt x="500" y="0"/>
                    <a:pt x="467"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58"/>
            <p:cNvSpPr/>
            <p:nvPr/>
          </p:nvSpPr>
          <p:spPr>
            <a:xfrm>
              <a:off x="6538098" y="3137995"/>
              <a:ext cx="7670" cy="7393"/>
            </a:xfrm>
            <a:custGeom>
              <a:rect b="b" l="l" r="r" t="t"/>
              <a:pathLst>
                <a:path extrusionOk="0" h="481" w="499">
                  <a:moveTo>
                    <a:pt x="488" y="1"/>
                  </a:moveTo>
                  <a:cubicBezTo>
                    <a:pt x="483" y="1"/>
                    <a:pt x="477" y="5"/>
                    <a:pt x="468" y="14"/>
                  </a:cubicBezTo>
                  <a:lnTo>
                    <a:pt x="101" y="214"/>
                  </a:lnTo>
                  <a:cubicBezTo>
                    <a:pt x="34" y="247"/>
                    <a:pt x="1" y="314"/>
                    <a:pt x="1" y="381"/>
                  </a:cubicBezTo>
                  <a:lnTo>
                    <a:pt x="1" y="481"/>
                  </a:lnTo>
                  <a:cubicBezTo>
                    <a:pt x="1" y="481"/>
                    <a:pt x="34" y="447"/>
                    <a:pt x="34" y="447"/>
                  </a:cubicBezTo>
                  <a:lnTo>
                    <a:pt x="401" y="247"/>
                  </a:lnTo>
                  <a:cubicBezTo>
                    <a:pt x="435" y="214"/>
                    <a:pt x="468" y="147"/>
                    <a:pt x="468" y="81"/>
                  </a:cubicBezTo>
                  <a:cubicBezTo>
                    <a:pt x="492" y="32"/>
                    <a:pt x="499" y="1"/>
                    <a:pt x="488"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58"/>
            <p:cNvSpPr/>
            <p:nvPr/>
          </p:nvSpPr>
          <p:spPr>
            <a:xfrm>
              <a:off x="6549379" y="3131340"/>
              <a:ext cx="7685" cy="7393"/>
            </a:xfrm>
            <a:custGeom>
              <a:rect b="b" l="l" r="r" t="t"/>
              <a:pathLst>
                <a:path extrusionOk="0" h="481" w="500">
                  <a:moveTo>
                    <a:pt x="487" y="1"/>
                  </a:moveTo>
                  <a:cubicBezTo>
                    <a:pt x="482" y="1"/>
                    <a:pt x="476" y="5"/>
                    <a:pt x="468" y="13"/>
                  </a:cubicBezTo>
                  <a:lnTo>
                    <a:pt x="101" y="213"/>
                  </a:lnTo>
                  <a:cubicBezTo>
                    <a:pt x="34" y="247"/>
                    <a:pt x="1" y="313"/>
                    <a:pt x="1" y="380"/>
                  </a:cubicBezTo>
                  <a:lnTo>
                    <a:pt x="1" y="480"/>
                  </a:lnTo>
                  <a:lnTo>
                    <a:pt x="34" y="480"/>
                  </a:lnTo>
                  <a:lnTo>
                    <a:pt x="368" y="280"/>
                  </a:lnTo>
                  <a:cubicBezTo>
                    <a:pt x="434" y="213"/>
                    <a:pt x="468" y="147"/>
                    <a:pt x="468" y="113"/>
                  </a:cubicBezTo>
                  <a:cubicBezTo>
                    <a:pt x="493" y="38"/>
                    <a:pt x="499" y="1"/>
                    <a:pt x="487"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58"/>
            <p:cNvSpPr/>
            <p:nvPr/>
          </p:nvSpPr>
          <p:spPr>
            <a:xfrm>
              <a:off x="6560661" y="3124869"/>
              <a:ext cx="7716" cy="7193"/>
            </a:xfrm>
            <a:custGeom>
              <a:rect b="b" l="l" r="r" t="t"/>
              <a:pathLst>
                <a:path extrusionOk="0" h="468" w="502">
                  <a:moveTo>
                    <a:pt x="434" y="1"/>
                  </a:moveTo>
                  <a:lnTo>
                    <a:pt x="67" y="201"/>
                  </a:lnTo>
                  <a:cubicBezTo>
                    <a:pt x="34" y="267"/>
                    <a:pt x="1" y="334"/>
                    <a:pt x="1" y="367"/>
                  </a:cubicBezTo>
                  <a:lnTo>
                    <a:pt x="1" y="468"/>
                  </a:lnTo>
                  <a:lnTo>
                    <a:pt x="368" y="267"/>
                  </a:lnTo>
                  <a:cubicBezTo>
                    <a:pt x="434" y="234"/>
                    <a:pt x="468" y="167"/>
                    <a:pt x="468" y="101"/>
                  </a:cubicBezTo>
                  <a:cubicBezTo>
                    <a:pt x="501" y="1"/>
                    <a:pt x="468" y="1"/>
                    <a:pt x="434"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8"/>
            <p:cNvSpPr/>
            <p:nvPr/>
          </p:nvSpPr>
          <p:spPr>
            <a:xfrm>
              <a:off x="6263805" y="3054536"/>
              <a:ext cx="73853" cy="50429"/>
            </a:xfrm>
            <a:custGeom>
              <a:rect b="b" l="l" r="r" t="t"/>
              <a:pathLst>
                <a:path extrusionOk="0" h="3281" w="4805">
                  <a:moveTo>
                    <a:pt x="4629" y="1"/>
                  </a:moveTo>
                  <a:cubicBezTo>
                    <a:pt x="4591" y="1"/>
                    <a:pt x="4549" y="13"/>
                    <a:pt x="4504" y="40"/>
                  </a:cubicBezTo>
                  <a:lnTo>
                    <a:pt x="268" y="2442"/>
                  </a:lnTo>
                  <a:cubicBezTo>
                    <a:pt x="101" y="2575"/>
                    <a:pt x="1" y="2809"/>
                    <a:pt x="1" y="3009"/>
                  </a:cubicBezTo>
                  <a:cubicBezTo>
                    <a:pt x="26" y="3181"/>
                    <a:pt x="105" y="3281"/>
                    <a:pt x="212" y="3281"/>
                  </a:cubicBezTo>
                  <a:cubicBezTo>
                    <a:pt x="250" y="3281"/>
                    <a:pt x="291" y="3268"/>
                    <a:pt x="334" y="3242"/>
                  </a:cubicBezTo>
                  <a:lnTo>
                    <a:pt x="4504" y="807"/>
                  </a:lnTo>
                  <a:cubicBezTo>
                    <a:pt x="4671" y="674"/>
                    <a:pt x="4771" y="474"/>
                    <a:pt x="4804" y="240"/>
                  </a:cubicBezTo>
                  <a:cubicBezTo>
                    <a:pt x="4804" y="94"/>
                    <a:pt x="4733" y="1"/>
                    <a:pt x="4629"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58"/>
            <p:cNvSpPr/>
            <p:nvPr/>
          </p:nvSpPr>
          <p:spPr>
            <a:xfrm>
              <a:off x="6268431" y="3241896"/>
              <a:ext cx="73330" cy="50214"/>
            </a:xfrm>
            <a:custGeom>
              <a:rect b="b" l="l" r="r" t="t"/>
              <a:pathLst>
                <a:path extrusionOk="0" h="3267" w="4771">
                  <a:moveTo>
                    <a:pt x="4599" y="1"/>
                  </a:moveTo>
                  <a:cubicBezTo>
                    <a:pt x="4568" y="1"/>
                    <a:pt x="4536" y="9"/>
                    <a:pt x="4503" y="25"/>
                  </a:cubicBezTo>
                  <a:lnTo>
                    <a:pt x="267" y="2460"/>
                  </a:lnTo>
                  <a:cubicBezTo>
                    <a:pt x="100" y="2594"/>
                    <a:pt x="0" y="2794"/>
                    <a:pt x="0" y="3027"/>
                  </a:cubicBezTo>
                  <a:cubicBezTo>
                    <a:pt x="0" y="3174"/>
                    <a:pt x="72" y="3267"/>
                    <a:pt x="175" y="3267"/>
                  </a:cubicBezTo>
                  <a:cubicBezTo>
                    <a:pt x="213" y="3267"/>
                    <a:pt x="256" y="3254"/>
                    <a:pt x="300" y="3228"/>
                  </a:cubicBezTo>
                  <a:lnTo>
                    <a:pt x="4470" y="793"/>
                  </a:lnTo>
                  <a:cubicBezTo>
                    <a:pt x="4670" y="659"/>
                    <a:pt x="4770" y="459"/>
                    <a:pt x="4770" y="259"/>
                  </a:cubicBezTo>
                  <a:cubicBezTo>
                    <a:pt x="4770" y="82"/>
                    <a:pt x="4694" y="1"/>
                    <a:pt x="4599"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58"/>
            <p:cNvSpPr/>
            <p:nvPr/>
          </p:nvSpPr>
          <p:spPr>
            <a:xfrm>
              <a:off x="6571435" y="3102736"/>
              <a:ext cx="73837" cy="50152"/>
            </a:xfrm>
            <a:custGeom>
              <a:rect b="b" l="l" r="r" t="t"/>
              <a:pathLst>
                <a:path extrusionOk="0" h="3263" w="4804">
                  <a:moveTo>
                    <a:pt x="4628" y="0"/>
                  </a:moveTo>
                  <a:cubicBezTo>
                    <a:pt x="4590" y="0"/>
                    <a:pt x="4548" y="13"/>
                    <a:pt x="4503" y="40"/>
                  </a:cubicBezTo>
                  <a:lnTo>
                    <a:pt x="300" y="2441"/>
                  </a:lnTo>
                  <a:cubicBezTo>
                    <a:pt x="100" y="2575"/>
                    <a:pt x="0" y="2808"/>
                    <a:pt x="34" y="3042"/>
                  </a:cubicBezTo>
                  <a:cubicBezTo>
                    <a:pt x="34" y="3173"/>
                    <a:pt x="116" y="3263"/>
                    <a:pt x="232" y="3263"/>
                  </a:cubicBezTo>
                  <a:cubicBezTo>
                    <a:pt x="264" y="3263"/>
                    <a:pt x="298" y="3256"/>
                    <a:pt x="334" y="3242"/>
                  </a:cubicBezTo>
                  <a:lnTo>
                    <a:pt x="4503" y="773"/>
                  </a:lnTo>
                  <a:cubicBezTo>
                    <a:pt x="4670" y="640"/>
                    <a:pt x="4804" y="440"/>
                    <a:pt x="4804" y="240"/>
                  </a:cubicBezTo>
                  <a:cubicBezTo>
                    <a:pt x="4804" y="93"/>
                    <a:pt x="4732" y="0"/>
                    <a:pt x="4628"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58"/>
            <p:cNvSpPr/>
            <p:nvPr/>
          </p:nvSpPr>
          <p:spPr>
            <a:xfrm>
              <a:off x="6590909" y="2881762"/>
              <a:ext cx="73853" cy="50214"/>
            </a:xfrm>
            <a:custGeom>
              <a:rect b="b" l="l" r="r" t="t"/>
              <a:pathLst>
                <a:path extrusionOk="0" h="3267" w="4805">
                  <a:moveTo>
                    <a:pt x="4629" y="0"/>
                  </a:moveTo>
                  <a:cubicBezTo>
                    <a:pt x="4591" y="0"/>
                    <a:pt x="4549" y="13"/>
                    <a:pt x="4504" y="40"/>
                  </a:cubicBezTo>
                  <a:lnTo>
                    <a:pt x="301" y="2441"/>
                  </a:lnTo>
                  <a:cubicBezTo>
                    <a:pt x="134" y="2575"/>
                    <a:pt x="1" y="2775"/>
                    <a:pt x="34" y="3008"/>
                  </a:cubicBezTo>
                  <a:cubicBezTo>
                    <a:pt x="34" y="3185"/>
                    <a:pt x="111" y="3266"/>
                    <a:pt x="220" y="3266"/>
                  </a:cubicBezTo>
                  <a:cubicBezTo>
                    <a:pt x="255" y="3266"/>
                    <a:pt x="294" y="3258"/>
                    <a:pt x="334" y="3242"/>
                  </a:cubicBezTo>
                  <a:lnTo>
                    <a:pt x="4504" y="773"/>
                  </a:lnTo>
                  <a:cubicBezTo>
                    <a:pt x="4704" y="640"/>
                    <a:pt x="4804" y="440"/>
                    <a:pt x="4804" y="240"/>
                  </a:cubicBezTo>
                  <a:cubicBezTo>
                    <a:pt x="4804" y="93"/>
                    <a:pt x="4733" y="0"/>
                    <a:pt x="4629"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58"/>
            <p:cNvSpPr/>
            <p:nvPr/>
          </p:nvSpPr>
          <p:spPr>
            <a:xfrm>
              <a:off x="6366860" y="2744354"/>
              <a:ext cx="182027" cy="123360"/>
            </a:xfrm>
            <a:custGeom>
              <a:rect b="b" l="l" r="r" t="t"/>
              <a:pathLst>
                <a:path extrusionOk="0" h="8026" w="11843">
                  <a:moveTo>
                    <a:pt x="11373" y="1"/>
                  </a:moveTo>
                  <a:cubicBezTo>
                    <a:pt x="11245" y="1"/>
                    <a:pt x="11098" y="46"/>
                    <a:pt x="10942" y="140"/>
                  </a:cubicBezTo>
                  <a:lnTo>
                    <a:pt x="901" y="5944"/>
                  </a:lnTo>
                  <a:cubicBezTo>
                    <a:pt x="368" y="6278"/>
                    <a:pt x="34" y="6811"/>
                    <a:pt x="1" y="7445"/>
                  </a:cubicBezTo>
                  <a:cubicBezTo>
                    <a:pt x="1" y="7826"/>
                    <a:pt x="181" y="8026"/>
                    <a:pt x="450" y="8026"/>
                  </a:cubicBezTo>
                  <a:cubicBezTo>
                    <a:pt x="583" y="8026"/>
                    <a:pt x="737" y="7978"/>
                    <a:pt x="901" y="7879"/>
                  </a:cubicBezTo>
                  <a:lnTo>
                    <a:pt x="10942" y="2075"/>
                  </a:lnTo>
                  <a:cubicBezTo>
                    <a:pt x="11476" y="1774"/>
                    <a:pt x="11809" y="1207"/>
                    <a:pt x="11842" y="607"/>
                  </a:cubicBezTo>
                  <a:cubicBezTo>
                    <a:pt x="11842" y="217"/>
                    <a:pt x="11654" y="1"/>
                    <a:pt x="1137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58"/>
            <p:cNvSpPr/>
            <p:nvPr/>
          </p:nvSpPr>
          <p:spPr>
            <a:xfrm>
              <a:off x="5184062" y="2931791"/>
              <a:ext cx="927487" cy="1049817"/>
            </a:xfrm>
            <a:custGeom>
              <a:rect b="b" l="l" r="r" t="t"/>
              <a:pathLst>
                <a:path extrusionOk="0" h="68303" w="60344">
                  <a:moveTo>
                    <a:pt x="57285" y="0"/>
                  </a:moveTo>
                  <a:cubicBezTo>
                    <a:pt x="57004" y="0"/>
                    <a:pt x="56718" y="85"/>
                    <a:pt x="56474" y="254"/>
                  </a:cubicBezTo>
                  <a:lnTo>
                    <a:pt x="1969" y="31676"/>
                  </a:lnTo>
                  <a:cubicBezTo>
                    <a:pt x="801" y="32410"/>
                    <a:pt x="67" y="33678"/>
                    <a:pt x="1" y="35079"/>
                  </a:cubicBezTo>
                  <a:lnTo>
                    <a:pt x="1" y="37914"/>
                  </a:lnTo>
                  <a:lnTo>
                    <a:pt x="1" y="65234"/>
                  </a:lnTo>
                  <a:cubicBezTo>
                    <a:pt x="1" y="65334"/>
                    <a:pt x="1" y="65434"/>
                    <a:pt x="1" y="65500"/>
                  </a:cubicBezTo>
                  <a:cubicBezTo>
                    <a:pt x="101" y="66168"/>
                    <a:pt x="468" y="66735"/>
                    <a:pt x="1068" y="67035"/>
                  </a:cubicBezTo>
                  <a:lnTo>
                    <a:pt x="3080" y="68203"/>
                  </a:lnTo>
                  <a:lnTo>
                    <a:pt x="3080" y="68203"/>
                  </a:lnTo>
                  <a:cubicBezTo>
                    <a:pt x="2739" y="67951"/>
                    <a:pt x="2536" y="67543"/>
                    <a:pt x="2536" y="67135"/>
                  </a:cubicBezTo>
                  <a:lnTo>
                    <a:pt x="2536" y="40516"/>
                  </a:lnTo>
                  <a:lnTo>
                    <a:pt x="2536" y="36546"/>
                  </a:lnTo>
                  <a:cubicBezTo>
                    <a:pt x="2603" y="35145"/>
                    <a:pt x="3336" y="33878"/>
                    <a:pt x="4504" y="33111"/>
                  </a:cubicBezTo>
                  <a:lnTo>
                    <a:pt x="59010" y="1688"/>
                  </a:lnTo>
                  <a:cubicBezTo>
                    <a:pt x="59263" y="1519"/>
                    <a:pt x="59557" y="1430"/>
                    <a:pt x="59848" y="1430"/>
                  </a:cubicBezTo>
                  <a:cubicBezTo>
                    <a:pt x="60017" y="1430"/>
                    <a:pt x="60185" y="1460"/>
                    <a:pt x="60344" y="1521"/>
                  </a:cubicBezTo>
                  <a:cubicBezTo>
                    <a:pt x="59910" y="1288"/>
                    <a:pt x="58276" y="354"/>
                    <a:pt x="57909" y="154"/>
                  </a:cubicBezTo>
                  <a:cubicBezTo>
                    <a:pt x="57719" y="51"/>
                    <a:pt x="57504" y="0"/>
                    <a:pt x="57285" y="0"/>
                  </a:cubicBezTo>
                  <a:close/>
                  <a:moveTo>
                    <a:pt x="3080" y="68203"/>
                  </a:moveTo>
                  <a:cubicBezTo>
                    <a:pt x="3129" y="68239"/>
                    <a:pt x="3181" y="68273"/>
                    <a:pt x="3236" y="68302"/>
                  </a:cubicBezTo>
                  <a:lnTo>
                    <a:pt x="3136" y="68236"/>
                  </a:lnTo>
                  <a:lnTo>
                    <a:pt x="3080" y="68203"/>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8"/>
            <p:cNvSpPr/>
            <p:nvPr/>
          </p:nvSpPr>
          <p:spPr>
            <a:xfrm>
              <a:off x="5223025" y="2953770"/>
              <a:ext cx="898269" cy="1030220"/>
            </a:xfrm>
            <a:custGeom>
              <a:rect b="b" l="l" r="r" t="t"/>
              <a:pathLst>
                <a:path extrusionOk="0" h="67028" w="58443">
                  <a:moveTo>
                    <a:pt x="57315" y="0"/>
                  </a:moveTo>
                  <a:cubicBezTo>
                    <a:pt x="57026" y="0"/>
                    <a:pt x="56740" y="89"/>
                    <a:pt x="56508" y="258"/>
                  </a:cubicBezTo>
                  <a:lnTo>
                    <a:pt x="1969" y="31681"/>
                  </a:lnTo>
                  <a:cubicBezTo>
                    <a:pt x="801" y="32448"/>
                    <a:pt x="68" y="33715"/>
                    <a:pt x="1" y="35116"/>
                  </a:cubicBezTo>
                  <a:lnTo>
                    <a:pt x="1" y="65672"/>
                  </a:lnTo>
                  <a:cubicBezTo>
                    <a:pt x="1" y="66455"/>
                    <a:pt x="632" y="67027"/>
                    <a:pt x="1330" y="67027"/>
                  </a:cubicBezTo>
                  <a:cubicBezTo>
                    <a:pt x="1553" y="67027"/>
                    <a:pt x="1784" y="66969"/>
                    <a:pt x="2002" y="66839"/>
                  </a:cubicBezTo>
                  <a:lnTo>
                    <a:pt x="56475" y="35450"/>
                  </a:lnTo>
                  <a:cubicBezTo>
                    <a:pt x="57642" y="34683"/>
                    <a:pt x="58376" y="33415"/>
                    <a:pt x="58443" y="32014"/>
                  </a:cubicBezTo>
                  <a:lnTo>
                    <a:pt x="58443" y="1392"/>
                  </a:lnTo>
                  <a:cubicBezTo>
                    <a:pt x="58443" y="1326"/>
                    <a:pt x="58443" y="1225"/>
                    <a:pt x="58443" y="1159"/>
                  </a:cubicBezTo>
                  <a:cubicBezTo>
                    <a:pt x="58443" y="1092"/>
                    <a:pt x="58443" y="1025"/>
                    <a:pt x="58409" y="959"/>
                  </a:cubicBezTo>
                  <a:lnTo>
                    <a:pt x="58409" y="925"/>
                  </a:lnTo>
                  <a:cubicBezTo>
                    <a:pt x="58409" y="859"/>
                    <a:pt x="58376" y="825"/>
                    <a:pt x="58376" y="758"/>
                  </a:cubicBezTo>
                  <a:cubicBezTo>
                    <a:pt x="58343" y="658"/>
                    <a:pt x="58309" y="592"/>
                    <a:pt x="58242" y="492"/>
                  </a:cubicBezTo>
                  <a:cubicBezTo>
                    <a:pt x="58242" y="458"/>
                    <a:pt x="58209" y="425"/>
                    <a:pt x="58176" y="392"/>
                  </a:cubicBezTo>
                  <a:cubicBezTo>
                    <a:pt x="58176" y="358"/>
                    <a:pt x="58142" y="358"/>
                    <a:pt x="58109" y="325"/>
                  </a:cubicBezTo>
                  <a:cubicBezTo>
                    <a:pt x="58076" y="258"/>
                    <a:pt x="58042" y="225"/>
                    <a:pt x="58009" y="191"/>
                  </a:cubicBezTo>
                  <a:cubicBezTo>
                    <a:pt x="57942" y="158"/>
                    <a:pt x="57876" y="125"/>
                    <a:pt x="57809" y="91"/>
                  </a:cubicBezTo>
                  <a:cubicBezTo>
                    <a:pt x="57650" y="30"/>
                    <a:pt x="57482" y="0"/>
                    <a:pt x="5731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8"/>
            <p:cNvSpPr/>
            <p:nvPr/>
          </p:nvSpPr>
          <p:spPr>
            <a:xfrm>
              <a:off x="5193299" y="2931791"/>
              <a:ext cx="918250" cy="531479"/>
            </a:xfrm>
            <a:custGeom>
              <a:rect b="b" l="l" r="r" t="t"/>
              <a:pathLst>
                <a:path extrusionOk="0" h="34579" w="59743">
                  <a:moveTo>
                    <a:pt x="56704" y="0"/>
                  </a:moveTo>
                  <a:cubicBezTo>
                    <a:pt x="56426" y="0"/>
                    <a:pt x="56151" y="85"/>
                    <a:pt x="55907" y="254"/>
                  </a:cubicBezTo>
                  <a:lnTo>
                    <a:pt x="1368" y="31676"/>
                  </a:lnTo>
                  <a:cubicBezTo>
                    <a:pt x="801" y="32010"/>
                    <a:pt x="334" y="32510"/>
                    <a:pt x="0" y="33111"/>
                  </a:cubicBezTo>
                  <a:lnTo>
                    <a:pt x="2502" y="34578"/>
                  </a:lnTo>
                  <a:cubicBezTo>
                    <a:pt x="2836" y="33978"/>
                    <a:pt x="3303" y="33478"/>
                    <a:pt x="3903" y="33111"/>
                  </a:cubicBezTo>
                  <a:lnTo>
                    <a:pt x="58409" y="1688"/>
                  </a:lnTo>
                  <a:cubicBezTo>
                    <a:pt x="58652" y="1505"/>
                    <a:pt x="58933" y="1421"/>
                    <a:pt x="59213" y="1421"/>
                  </a:cubicBezTo>
                  <a:cubicBezTo>
                    <a:pt x="59393" y="1421"/>
                    <a:pt x="59573" y="1456"/>
                    <a:pt x="59743" y="1521"/>
                  </a:cubicBezTo>
                  <a:cubicBezTo>
                    <a:pt x="59343" y="1288"/>
                    <a:pt x="57708" y="354"/>
                    <a:pt x="57341" y="154"/>
                  </a:cubicBezTo>
                  <a:cubicBezTo>
                    <a:pt x="57137" y="51"/>
                    <a:pt x="56920" y="0"/>
                    <a:pt x="56704"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8"/>
            <p:cNvSpPr/>
            <p:nvPr/>
          </p:nvSpPr>
          <p:spPr>
            <a:xfrm>
              <a:off x="5352225" y="3056995"/>
              <a:ext cx="709080" cy="410886"/>
            </a:xfrm>
            <a:custGeom>
              <a:rect b="b" l="l" r="r" t="t"/>
              <a:pathLst>
                <a:path extrusionOk="0" h="26733" w="46134">
                  <a:moveTo>
                    <a:pt x="45959" y="0"/>
                  </a:moveTo>
                  <a:cubicBezTo>
                    <a:pt x="45938" y="0"/>
                    <a:pt x="45918" y="4"/>
                    <a:pt x="45900" y="13"/>
                  </a:cubicBezTo>
                  <a:lnTo>
                    <a:pt x="101" y="26466"/>
                  </a:lnTo>
                  <a:cubicBezTo>
                    <a:pt x="34" y="26532"/>
                    <a:pt x="1" y="26599"/>
                    <a:pt x="34" y="26666"/>
                  </a:cubicBezTo>
                  <a:cubicBezTo>
                    <a:pt x="68" y="26699"/>
                    <a:pt x="101" y="26733"/>
                    <a:pt x="168" y="26733"/>
                  </a:cubicBezTo>
                  <a:cubicBezTo>
                    <a:pt x="168" y="26733"/>
                    <a:pt x="201" y="26733"/>
                    <a:pt x="234" y="26699"/>
                  </a:cubicBezTo>
                  <a:lnTo>
                    <a:pt x="46034" y="247"/>
                  </a:lnTo>
                  <a:cubicBezTo>
                    <a:pt x="46100" y="214"/>
                    <a:pt x="46134" y="147"/>
                    <a:pt x="46100" y="80"/>
                  </a:cubicBezTo>
                  <a:cubicBezTo>
                    <a:pt x="46076" y="31"/>
                    <a:pt x="46016" y="0"/>
                    <a:pt x="459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58"/>
            <p:cNvSpPr/>
            <p:nvPr/>
          </p:nvSpPr>
          <p:spPr>
            <a:xfrm>
              <a:off x="5351718" y="3134414"/>
              <a:ext cx="709587" cy="410886"/>
            </a:xfrm>
            <a:custGeom>
              <a:rect b="b" l="l" r="r" t="t"/>
              <a:pathLst>
                <a:path extrusionOk="0" h="26733" w="46167">
                  <a:moveTo>
                    <a:pt x="45992" y="0"/>
                  </a:moveTo>
                  <a:cubicBezTo>
                    <a:pt x="45971" y="0"/>
                    <a:pt x="45951" y="4"/>
                    <a:pt x="45933" y="13"/>
                  </a:cubicBezTo>
                  <a:lnTo>
                    <a:pt x="134" y="26499"/>
                  </a:lnTo>
                  <a:cubicBezTo>
                    <a:pt x="1" y="26566"/>
                    <a:pt x="34" y="26732"/>
                    <a:pt x="201" y="26732"/>
                  </a:cubicBezTo>
                  <a:lnTo>
                    <a:pt x="267" y="26732"/>
                  </a:lnTo>
                  <a:lnTo>
                    <a:pt x="46067" y="247"/>
                  </a:lnTo>
                  <a:cubicBezTo>
                    <a:pt x="46133" y="213"/>
                    <a:pt x="46167" y="147"/>
                    <a:pt x="46133" y="80"/>
                  </a:cubicBezTo>
                  <a:cubicBezTo>
                    <a:pt x="46109" y="31"/>
                    <a:pt x="46049" y="0"/>
                    <a:pt x="459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58"/>
            <p:cNvSpPr/>
            <p:nvPr/>
          </p:nvSpPr>
          <p:spPr>
            <a:xfrm>
              <a:off x="5352225" y="3211709"/>
              <a:ext cx="709740" cy="411009"/>
            </a:xfrm>
            <a:custGeom>
              <a:rect b="b" l="l" r="r" t="t"/>
              <a:pathLst>
                <a:path extrusionOk="0" h="26741" w="46177">
                  <a:moveTo>
                    <a:pt x="45958" y="1"/>
                  </a:moveTo>
                  <a:cubicBezTo>
                    <a:pt x="45939" y="1"/>
                    <a:pt x="45919" y="7"/>
                    <a:pt x="45900" y="21"/>
                  </a:cubicBezTo>
                  <a:lnTo>
                    <a:pt x="101" y="26507"/>
                  </a:lnTo>
                  <a:cubicBezTo>
                    <a:pt x="34" y="26540"/>
                    <a:pt x="1" y="26607"/>
                    <a:pt x="34" y="26674"/>
                  </a:cubicBezTo>
                  <a:cubicBezTo>
                    <a:pt x="68" y="26707"/>
                    <a:pt x="101" y="26740"/>
                    <a:pt x="168" y="26740"/>
                  </a:cubicBezTo>
                  <a:lnTo>
                    <a:pt x="234" y="26740"/>
                  </a:lnTo>
                  <a:lnTo>
                    <a:pt x="46034" y="255"/>
                  </a:lnTo>
                  <a:cubicBezTo>
                    <a:pt x="46177" y="226"/>
                    <a:pt x="46074" y="1"/>
                    <a:pt x="459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58"/>
            <p:cNvSpPr/>
            <p:nvPr/>
          </p:nvSpPr>
          <p:spPr>
            <a:xfrm>
              <a:off x="5351718" y="3289620"/>
              <a:ext cx="709587" cy="411025"/>
            </a:xfrm>
            <a:custGeom>
              <a:rect b="b" l="l" r="r" t="t"/>
              <a:pathLst>
                <a:path extrusionOk="0" h="26742" w="46167">
                  <a:moveTo>
                    <a:pt x="46026" y="1"/>
                  </a:moveTo>
                  <a:cubicBezTo>
                    <a:pt x="45994" y="1"/>
                    <a:pt x="45961" y="9"/>
                    <a:pt x="45933" y="23"/>
                  </a:cubicBezTo>
                  <a:lnTo>
                    <a:pt x="134" y="26475"/>
                  </a:lnTo>
                  <a:cubicBezTo>
                    <a:pt x="1" y="26542"/>
                    <a:pt x="34" y="26742"/>
                    <a:pt x="201" y="26742"/>
                  </a:cubicBezTo>
                  <a:cubicBezTo>
                    <a:pt x="201" y="26708"/>
                    <a:pt x="234" y="26708"/>
                    <a:pt x="267" y="26708"/>
                  </a:cubicBezTo>
                  <a:lnTo>
                    <a:pt x="46067" y="256"/>
                  </a:lnTo>
                  <a:cubicBezTo>
                    <a:pt x="46133" y="223"/>
                    <a:pt x="46167" y="123"/>
                    <a:pt x="46133" y="56"/>
                  </a:cubicBezTo>
                  <a:cubicBezTo>
                    <a:pt x="46114" y="17"/>
                    <a:pt x="46071" y="1"/>
                    <a:pt x="4602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58"/>
            <p:cNvSpPr/>
            <p:nvPr/>
          </p:nvSpPr>
          <p:spPr>
            <a:xfrm>
              <a:off x="5352225" y="3366824"/>
              <a:ext cx="709080" cy="410733"/>
            </a:xfrm>
            <a:custGeom>
              <a:rect b="b" l="l" r="r" t="t"/>
              <a:pathLst>
                <a:path extrusionOk="0" h="26723" w="46134">
                  <a:moveTo>
                    <a:pt x="45986" y="0"/>
                  </a:moveTo>
                  <a:cubicBezTo>
                    <a:pt x="45956" y="0"/>
                    <a:pt x="45926" y="11"/>
                    <a:pt x="45900" y="36"/>
                  </a:cubicBezTo>
                  <a:lnTo>
                    <a:pt x="101" y="26489"/>
                  </a:lnTo>
                  <a:cubicBezTo>
                    <a:pt x="34" y="26522"/>
                    <a:pt x="1" y="26589"/>
                    <a:pt x="34" y="26656"/>
                  </a:cubicBezTo>
                  <a:cubicBezTo>
                    <a:pt x="68" y="26689"/>
                    <a:pt x="101" y="26722"/>
                    <a:pt x="168" y="26722"/>
                  </a:cubicBezTo>
                  <a:lnTo>
                    <a:pt x="234" y="26722"/>
                  </a:lnTo>
                  <a:lnTo>
                    <a:pt x="46034" y="270"/>
                  </a:lnTo>
                  <a:cubicBezTo>
                    <a:pt x="46100" y="203"/>
                    <a:pt x="46134" y="137"/>
                    <a:pt x="46100" y="70"/>
                  </a:cubicBezTo>
                  <a:cubicBezTo>
                    <a:pt x="46080" y="29"/>
                    <a:pt x="46034" y="0"/>
                    <a:pt x="4598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58"/>
            <p:cNvSpPr/>
            <p:nvPr/>
          </p:nvSpPr>
          <p:spPr>
            <a:xfrm>
              <a:off x="5379922" y="3643653"/>
              <a:ext cx="33845" cy="114937"/>
            </a:xfrm>
            <a:custGeom>
              <a:rect b="b" l="l" r="r" t="t"/>
              <a:pathLst>
                <a:path extrusionOk="0" h="7478" w="2202">
                  <a:moveTo>
                    <a:pt x="1867" y="1"/>
                  </a:moveTo>
                  <a:cubicBezTo>
                    <a:pt x="1787" y="1"/>
                    <a:pt x="1697" y="24"/>
                    <a:pt x="1601" y="72"/>
                  </a:cubicBezTo>
                  <a:lnTo>
                    <a:pt x="601" y="672"/>
                  </a:lnTo>
                  <a:cubicBezTo>
                    <a:pt x="267" y="872"/>
                    <a:pt x="34" y="1273"/>
                    <a:pt x="0" y="1673"/>
                  </a:cubicBezTo>
                  <a:lnTo>
                    <a:pt x="0" y="7477"/>
                  </a:lnTo>
                  <a:lnTo>
                    <a:pt x="2202" y="6209"/>
                  </a:lnTo>
                  <a:lnTo>
                    <a:pt x="2202" y="405"/>
                  </a:lnTo>
                  <a:cubicBezTo>
                    <a:pt x="2202" y="144"/>
                    <a:pt x="2066" y="1"/>
                    <a:pt x="186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58"/>
            <p:cNvSpPr/>
            <p:nvPr/>
          </p:nvSpPr>
          <p:spPr>
            <a:xfrm>
              <a:off x="5428630" y="3532912"/>
              <a:ext cx="33338" cy="197474"/>
            </a:xfrm>
            <a:custGeom>
              <a:rect b="b" l="l" r="r" t="t"/>
              <a:pathLst>
                <a:path extrusionOk="0" h="12848" w="2169">
                  <a:moveTo>
                    <a:pt x="1846" y="1"/>
                  </a:moveTo>
                  <a:cubicBezTo>
                    <a:pt x="1771" y="1"/>
                    <a:pt x="1687" y="24"/>
                    <a:pt x="1601" y="72"/>
                  </a:cubicBezTo>
                  <a:lnTo>
                    <a:pt x="567" y="672"/>
                  </a:lnTo>
                  <a:cubicBezTo>
                    <a:pt x="234" y="872"/>
                    <a:pt x="33" y="1272"/>
                    <a:pt x="0" y="1673"/>
                  </a:cubicBezTo>
                  <a:lnTo>
                    <a:pt x="0" y="12847"/>
                  </a:lnTo>
                  <a:lnTo>
                    <a:pt x="2168" y="11613"/>
                  </a:lnTo>
                  <a:lnTo>
                    <a:pt x="2168" y="405"/>
                  </a:lnTo>
                  <a:cubicBezTo>
                    <a:pt x="2168" y="144"/>
                    <a:pt x="2033" y="1"/>
                    <a:pt x="184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58"/>
            <p:cNvSpPr/>
            <p:nvPr/>
          </p:nvSpPr>
          <p:spPr>
            <a:xfrm>
              <a:off x="5476814" y="3571137"/>
              <a:ext cx="33338" cy="131567"/>
            </a:xfrm>
            <a:custGeom>
              <a:rect b="b" l="l" r="r" t="t"/>
              <a:pathLst>
                <a:path extrusionOk="0" h="8560" w="2169">
                  <a:moveTo>
                    <a:pt x="1865" y="1"/>
                  </a:moveTo>
                  <a:cubicBezTo>
                    <a:pt x="1788" y="1"/>
                    <a:pt x="1699" y="28"/>
                    <a:pt x="1602" y="86"/>
                  </a:cubicBezTo>
                  <a:lnTo>
                    <a:pt x="601" y="653"/>
                  </a:lnTo>
                  <a:cubicBezTo>
                    <a:pt x="234" y="887"/>
                    <a:pt x="34" y="1254"/>
                    <a:pt x="1" y="1688"/>
                  </a:cubicBezTo>
                  <a:lnTo>
                    <a:pt x="1" y="8559"/>
                  </a:lnTo>
                  <a:lnTo>
                    <a:pt x="2169" y="7292"/>
                  </a:lnTo>
                  <a:lnTo>
                    <a:pt x="2169" y="420"/>
                  </a:lnTo>
                  <a:cubicBezTo>
                    <a:pt x="2169" y="160"/>
                    <a:pt x="2052" y="1"/>
                    <a:pt x="186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8"/>
            <p:cNvSpPr/>
            <p:nvPr/>
          </p:nvSpPr>
          <p:spPr>
            <a:xfrm>
              <a:off x="5476814" y="3571137"/>
              <a:ext cx="33338" cy="131567"/>
            </a:xfrm>
            <a:custGeom>
              <a:rect b="b" l="l" r="r" t="t"/>
              <a:pathLst>
                <a:path extrusionOk="0" h="8560" w="2169">
                  <a:moveTo>
                    <a:pt x="1865" y="1"/>
                  </a:moveTo>
                  <a:cubicBezTo>
                    <a:pt x="1788" y="1"/>
                    <a:pt x="1699" y="28"/>
                    <a:pt x="1602" y="86"/>
                  </a:cubicBezTo>
                  <a:lnTo>
                    <a:pt x="601" y="653"/>
                  </a:lnTo>
                  <a:cubicBezTo>
                    <a:pt x="234" y="887"/>
                    <a:pt x="34" y="1254"/>
                    <a:pt x="1" y="1688"/>
                  </a:cubicBezTo>
                  <a:lnTo>
                    <a:pt x="1" y="8559"/>
                  </a:lnTo>
                  <a:lnTo>
                    <a:pt x="2169" y="7292"/>
                  </a:lnTo>
                  <a:lnTo>
                    <a:pt x="2169" y="420"/>
                  </a:lnTo>
                  <a:cubicBezTo>
                    <a:pt x="2169" y="160"/>
                    <a:pt x="2052" y="1"/>
                    <a:pt x="18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8"/>
            <p:cNvSpPr/>
            <p:nvPr/>
          </p:nvSpPr>
          <p:spPr>
            <a:xfrm>
              <a:off x="5428630" y="3532912"/>
              <a:ext cx="33338" cy="197474"/>
            </a:xfrm>
            <a:custGeom>
              <a:rect b="b" l="l" r="r" t="t"/>
              <a:pathLst>
                <a:path extrusionOk="0" h="12848" w="2169">
                  <a:moveTo>
                    <a:pt x="1846" y="1"/>
                  </a:moveTo>
                  <a:cubicBezTo>
                    <a:pt x="1771" y="1"/>
                    <a:pt x="1687" y="24"/>
                    <a:pt x="1601" y="72"/>
                  </a:cubicBezTo>
                  <a:lnTo>
                    <a:pt x="567" y="672"/>
                  </a:lnTo>
                  <a:cubicBezTo>
                    <a:pt x="234" y="872"/>
                    <a:pt x="33" y="1272"/>
                    <a:pt x="0" y="1673"/>
                  </a:cubicBezTo>
                  <a:lnTo>
                    <a:pt x="0" y="12847"/>
                  </a:lnTo>
                  <a:lnTo>
                    <a:pt x="2168" y="11613"/>
                  </a:lnTo>
                  <a:lnTo>
                    <a:pt x="2168" y="405"/>
                  </a:lnTo>
                  <a:cubicBezTo>
                    <a:pt x="2168" y="144"/>
                    <a:pt x="2033" y="1"/>
                    <a:pt x="18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58"/>
            <p:cNvSpPr/>
            <p:nvPr/>
          </p:nvSpPr>
          <p:spPr>
            <a:xfrm>
              <a:off x="5553203" y="3492181"/>
              <a:ext cx="33860" cy="166426"/>
            </a:xfrm>
            <a:custGeom>
              <a:rect b="b" l="l" r="r" t="t"/>
              <a:pathLst>
                <a:path extrusionOk="0" h="10828" w="2203">
                  <a:moveTo>
                    <a:pt x="1872" y="1"/>
                  </a:moveTo>
                  <a:cubicBezTo>
                    <a:pt x="1791" y="1"/>
                    <a:pt x="1699" y="28"/>
                    <a:pt x="1602" y="86"/>
                  </a:cubicBezTo>
                  <a:lnTo>
                    <a:pt x="601" y="687"/>
                  </a:lnTo>
                  <a:cubicBezTo>
                    <a:pt x="234" y="887"/>
                    <a:pt x="34" y="1254"/>
                    <a:pt x="1" y="1688"/>
                  </a:cubicBezTo>
                  <a:lnTo>
                    <a:pt x="1" y="10827"/>
                  </a:lnTo>
                  <a:lnTo>
                    <a:pt x="2202" y="9560"/>
                  </a:lnTo>
                  <a:lnTo>
                    <a:pt x="2202" y="420"/>
                  </a:lnTo>
                  <a:cubicBezTo>
                    <a:pt x="2202" y="160"/>
                    <a:pt x="2069" y="1"/>
                    <a:pt x="187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58"/>
            <p:cNvSpPr/>
            <p:nvPr/>
          </p:nvSpPr>
          <p:spPr>
            <a:xfrm>
              <a:off x="5601404" y="3445011"/>
              <a:ext cx="33860" cy="185916"/>
            </a:xfrm>
            <a:custGeom>
              <a:rect b="b" l="l" r="r" t="t"/>
              <a:pathLst>
                <a:path extrusionOk="0" h="12096" w="2203">
                  <a:moveTo>
                    <a:pt x="1872" y="1"/>
                  </a:moveTo>
                  <a:cubicBezTo>
                    <a:pt x="1791" y="1"/>
                    <a:pt x="1699" y="28"/>
                    <a:pt x="1602" y="87"/>
                  </a:cubicBezTo>
                  <a:lnTo>
                    <a:pt x="601" y="654"/>
                  </a:lnTo>
                  <a:cubicBezTo>
                    <a:pt x="267" y="887"/>
                    <a:pt x="34" y="1254"/>
                    <a:pt x="0" y="1688"/>
                  </a:cubicBezTo>
                  <a:lnTo>
                    <a:pt x="0" y="12095"/>
                  </a:lnTo>
                  <a:lnTo>
                    <a:pt x="2202" y="10828"/>
                  </a:lnTo>
                  <a:lnTo>
                    <a:pt x="2202" y="420"/>
                  </a:lnTo>
                  <a:cubicBezTo>
                    <a:pt x="2202" y="160"/>
                    <a:pt x="2068" y="1"/>
                    <a:pt x="187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8"/>
            <p:cNvSpPr/>
            <p:nvPr/>
          </p:nvSpPr>
          <p:spPr>
            <a:xfrm>
              <a:off x="5650111" y="3311199"/>
              <a:ext cx="33338" cy="291523"/>
            </a:xfrm>
            <a:custGeom>
              <a:rect b="b" l="l" r="r" t="t"/>
              <a:pathLst>
                <a:path extrusionOk="0" h="18967" w="2169">
                  <a:moveTo>
                    <a:pt x="1850" y="1"/>
                  </a:moveTo>
                  <a:cubicBezTo>
                    <a:pt x="1774" y="1"/>
                    <a:pt x="1689" y="28"/>
                    <a:pt x="1602" y="86"/>
                  </a:cubicBezTo>
                  <a:lnTo>
                    <a:pt x="567" y="687"/>
                  </a:lnTo>
                  <a:cubicBezTo>
                    <a:pt x="234" y="887"/>
                    <a:pt x="34" y="1254"/>
                    <a:pt x="0" y="1687"/>
                  </a:cubicBezTo>
                  <a:lnTo>
                    <a:pt x="0" y="18966"/>
                  </a:lnTo>
                  <a:lnTo>
                    <a:pt x="2169" y="17699"/>
                  </a:lnTo>
                  <a:lnTo>
                    <a:pt x="2169" y="420"/>
                  </a:lnTo>
                  <a:cubicBezTo>
                    <a:pt x="2169" y="160"/>
                    <a:pt x="2035" y="1"/>
                    <a:pt x="185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8"/>
            <p:cNvSpPr/>
            <p:nvPr/>
          </p:nvSpPr>
          <p:spPr>
            <a:xfrm>
              <a:off x="5650111" y="3311199"/>
              <a:ext cx="33338" cy="291523"/>
            </a:xfrm>
            <a:custGeom>
              <a:rect b="b" l="l" r="r" t="t"/>
              <a:pathLst>
                <a:path extrusionOk="0" h="18967" w="2169">
                  <a:moveTo>
                    <a:pt x="1850" y="1"/>
                  </a:moveTo>
                  <a:cubicBezTo>
                    <a:pt x="1774" y="1"/>
                    <a:pt x="1689" y="28"/>
                    <a:pt x="1602" y="86"/>
                  </a:cubicBezTo>
                  <a:lnTo>
                    <a:pt x="567" y="687"/>
                  </a:lnTo>
                  <a:cubicBezTo>
                    <a:pt x="234" y="887"/>
                    <a:pt x="34" y="1254"/>
                    <a:pt x="0" y="1687"/>
                  </a:cubicBezTo>
                  <a:lnTo>
                    <a:pt x="0" y="18966"/>
                  </a:lnTo>
                  <a:lnTo>
                    <a:pt x="2169" y="17699"/>
                  </a:lnTo>
                  <a:lnTo>
                    <a:pt x="2169" y="420"/>
                  </a:lnTo>
                  <a:cubicBezTo>
                    <a:pt x="2169" y="160"/>
                    <a:pt x="2035" y="1"/>
                    <a:pt x="185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58"/>
            <p:cNvSpPr/>
            <p:nvPr/>
          </p:nvSpPr>
          <p:spPr>
            <a:xfrm>
              <a:off x="5601404" y="3445011"/>
              <a:ext cx="33860" cy="185916"/>
            </a:xfrm>
            <a:custGeom>
              <a:rect b="b" l="l" r="r" t="t"/>
              <a:pathLst>
                <a:path extrusionOk="0" h="12096" w="2203">
                  <a:moveTo>
                    <a:pt x="1872" y="1"/>
                  </a:moveTo>
                  <a:cubicBezTo>
                    <a:pt x="1791" y="1"/>
                    <a:pt x="1699" y="28"/>
                    <a:pt x="1602" y="87"/>
                  </a:cubicBezTo>
                  <a:lnTo>
                    <a:pt x="601" y="654"/>
                  </a:lnTo>
                  <a:cubicBezTo>
                    <a:pt x="267" y="887"/>
                    <a:pt x="34" y="1254"/>
                    <a:pt x="0" y="1688"/>
                  </a:cubicBezTo>
                  <a:lnTo>
                    <a:pt x="0" y="12095"/>
                  </a:lnTo>
                  <a:lnTo>
                    <a:pt x="2202" y="10828"/>
                  </a:lnTo>
                  <a:lnTo>
                    <a:pt x="2202" y="420"/>
                  </a:lnTo>
                  <a:cubicBezTo>
                    <a:pt x="2202" y="160"/>
                    <a:pt x="2068" y="1"/>
                    <a:pt x="18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8"/>
            <p:cNvSpPr/>
            <p:nvPr/>
          </p:nvSpPr>
          <p:spPr>
            <a:xfrm>
              <a:off x="5726500" y="3511901"/>
              <a:ext cx="33338" cy="46725"/>
            </a:xfrm>
            <a:custGeom>
              <a:rect b="b" l="l" r="r" t="t"/>
              <a:pathLst>
                <a:path extrusionOk="0" h="3040" w="2169">
                  <a:moveTo>
                    <a:pt x="1843" y="1"/>
                  </a:moveTo>
                  <a:cubicBezTo>
                    <a:pt x="1769" y="1"/>
                    <a:pt x="1686" y="24"/>
                    <a:pt x="1602" y="71"/>
                  </a:cubicBezTo>
                  <a:lnTo>
                    <a:pt x="568" y="671"/>
                  </a:lnTo>
                  <a:cubicBezTo>
                    <a:pt x="234" y="905"/>
                    <a:pt x="1" y="1272"/>
                    <a:pt x="1" y="1672"/>
                  </a:cubicBezTo>
                  <a:lnTo>
                    <a:pt x="1" y="3040"/>
                  </a:lnTo>
                  <a:lnTo>
                    <a:pt x="2169" y="1772"/>
                  </a:lnTo>
                  <a:lnTo>
                    <a:pt x="2169" y="438"/>
                  </a:lnTo>
                  <a:cubicBezTo>
                    <a:pt x="2169" y="151"/>
                    <a:pt x="2031" y="1"/>
                    <a:pt x="184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8"/>
            <p:cNvSpPr/>
            <p:nvPr/>
          </p:nvSpPr>
          <p:spPr>
            <a:xfrm>
              <a:off x="5774700" y="3317870"/>
              <a:ext cx="33338" cy="212567"/>
            </a:xfrm>
            <a:custGeom>
              <a:rect b="b" l="l" r="r" t="t"/>
              <a:pathLst>
                <a:path extrusionOk="0" h="13830" w="2169">
                  <a:moveTo>
                    <a:pt x="1865" y="0"/>
                  </a:moveTo>
                  <a:cubicBezTo>
                    <a:pt x="1788" y="0"/>
                    <a:pt x="1699" y="27"/>
                    <a:pt x="1601" y="86"/>
                  </a:cubicBezTo>
                  <a:lnTo>
                    <a:pt x="601" y="653"/>
                  </a:lnTo>
                  <a:cubicBezTo>
                    <a:pt x="234" y="886"/>
                    <a:pt x="34" y="1253"/>
                    <a:pt x="0" y="1687"/>
                  </a:cubicBezTo>
                  <a:lnTo>
                    <a:pt x="0" y="13829"/>
                  </a:lnTo>
                  <a:lnTo>
                    <a:pt x="2168" y="12595"/>
                  </a:lnTo>
                  <a:lnTo>
                    <a:pt x="2168" y="419"/>
                  </a:lnTo>
                  <a:cubicBezTo>
                    <a:pt x="2168" y="160"/>
                    <a:pt x="2051" y="0"/>
                    <a:pt x="186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8"/>
            <p:cNvSpPr/>
            <p:nvPr/>
          </p:nvSpPr>
          <p:spPr>
            <a:xfrm>
              <a:off x="5822885" y="3336222"/>
              <a:ext cx="33860" cy="166519"/>
            </a:xfrm>
            <a:custGeom>
              <a:rect b="b" l="l" r="r" t="t"/>
              <a:pathLst>
                <a:path extrusionOk="0" h="10834" w="2203">
                  <a:moveTo>
                    <a:pt x="1887" y="1"/>
                  </a:moveTo>
                  <a:cubicBezTo>
                    <a:pt x="1802" y="1"/>
                    <a:pt x="1705" y="31"/>
                    <a:pt x="1602" y="93"/>
                  </a:cubicBezTo>
                  <a:lnTo>
                    <a:pt x="601" y="660"/>
                  </a:lnTo>
                  <a:cubicBezTo>
                    <a:pt x="268" y="893"/>
                    <a:pt x="34" y="1260"/>
                    <a:pt x="34" y="1694"/>
                  </a:cubicBezTo>
                  <a:lnTo>
                    <a:pt x="1" y="10834"/>
                  </a:lnTo>
                  <a:lnTo>
                    <a:pt x="2202" y="9600"/>
                  </a:lnTo>
                  <a:lnTo>
                    <a:pt x="2202" y="426"/>
                  </a:lnTo>
                  <a:cubicBezTo>
                    <a:pt x="2202" y="150"/>
                    <a:pt x="2075" y="1"/>
                    <a:pt x="188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8"/>
            <p:cNvSpPr/>
            <p:nvPr/>
          </p:nvSpPr>
          <p:spPr>
            <a:xfrm>
              <a:off x="5822885" y="3336222"/>
              <a:ext cx="33860" cy="166519"/>
            </a:xfrm>
            <a:custGeom>
              <a:rect b="b" l="l" r="r" t="t"/>
              <a:pathLst>
                <a:path extrusionOk="0" h="10834" w="2203">
                  <a:moveTo>
                    <a:pt x="1887" y="1"/>
                  </a:moveTo>
                  <a:cubicBezTo>
                    <a:pt x="1802" y="1"/>
                    <a:pt x="1705" y="31"/>
                    <a:pt x="1602" y="93"/>
                  </a:cubicBezTo>
                  <a:lnTo>
                    <a:pt x="601" y="660"/>
                  </a:lnTo>
                  <a:cubicBezTo>
                    <a:pt x="268" y="893"/>
                    <a:pt x="34" y="1260"/>
                    <a:pt x="34" y="1694"/>
                  </a:cubicBezTo>
                  <a:lnTo>
                    <a:pt x="1" y="10834"/>
                  </a:lnTo>
                  <a:lnTo>
                    <a:pt x="2202" y="9600"/>
                  </a:lnTo>
                  <a:lnTo>
                    <a:pt x="2202" y="426"/>
                  </a:lnTo>
                  <a:cubicBezTo>
                    <a:pt x="2202" y="150"/>
                    <a:pt x="2075" y="1"/>
                    <a:pt x="188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58"/>
            <p:cNvSpPr/>
            <p:nvPr/>
          </p:nvSpPr>
          <p:spPr>
            <a:xfrm>
              <a:off x="5774700" y="3317870"/>
              <a:ext cx="33338" cy="212567"/>
            </a:xfrm>
            <a:custGeom>
              <a:rect b="b" l="l" r="r" t="t"/>
              <a:pathLst>
                <a:path extrusionOk="0" h="13830" w="2169">
                  <a:moveTo>
                    <a:pt x="1865" y="0"/>
                  </a:moveTo>
                  <a:cubicBezTo>
                    <a:pt x="1788" y="0"/>
                    <a:pt x="1699" y="27"/>
                    <a:pt x="1601" y="86"/>
                  </a:cubicBezTo>
                  <a:lnTo>
                    <a:pt x="601" y="653"/>
                  </a:lnTo>
                  <a:cubicBezTo>
                    <a:pt x="234" y="886"/>
                    <a:pt x="34" y="1253"/>
                    <a:pt x="0" y="1687"/>
                  </a:cubicBezTo>
                  <a:lnTo>
                    <a:pt x="0" y="13829"/>
                  </a:lnTo>
                  <a:lnTo>
                    <a:pt x="2168" y="12595"/>
                  </a:lnTo>
                  <a:lnTo>
                    <a:pt x="2168" y="419"/>
                  </a:lnTo>
                  <a:cubicBezTo>
                    <a:pt x="2168" y="160"/>
                    <a:pt x="2051" y="0"/>
                    <a:pt x="18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58"/>
            <p:cNvSpPr/>
            <p:nvPr/>
          </p:nvSpPr>
          <p:spPr>
            <a:xfrm>
              <a:off x="5899274" y="3344014"/>
              <a:ext cx="33860" cy="115152"/>
            </a:xfrm>
            <a:custGeom>
              <a:rect b="b" l="l" r="r" t="t"/>
              <a:pathLst>
                <a:path extrusionOk="0" h="7492" w="2203">
                  <a:moveTo>
                    <a:pt x="1872" y="1"/>
                  </a:moveTo>
                  <a:cubicBezTo>
                    <a:pt x="1791" y="1"/>
                    <a:pt x="1700" y="28"/>
                    <a:pt x="1602" y="86"/>
                  </a:cubicBezTo>
                  <a:lnTo>
                    <a:pt x="601" y="687"/>
                  </a:lnTo>
                  <a:cubicBezTo>
                    <a:pt x="268" y="887"/>
                    <a:pt x="34" y="1254"/>
                    <a:pt x="1" y="1654"/>
                  </a:cubicBezTo>
                  <a:lnTo>
                    <a:pt x="1" y="7491"/>
                  </a:lnTo>
                  <a:lnTo>
                    <a:pt x="2203" y="6224"/>
                  </a:lnTo>
                  <a:lnTo>
                    <a:pt x="2203" y="420"/>
                  </a:lnTo>
                  <a:cubicBezTo>
                    <a:pt x="2203" y="160"/>
                    <a:pt x="2069" y="1"/>
                    <a:pt x="187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58"/>
            <p:cNvSpPr/>
            <p:nvPr/>
          </p:nvSpPr>
          <p:spPr>
            <a:xfrm>
              <a:off x="5947982" y="3184566"/>
              <a:ext cx="33353" cy="245889"/>
            </a:xfrm>
            <a:custGeom>
              <a:rect b="b" l="l" r="r" t="t"/>
              <a:pathLst>
                <a:path extrusionOk="0" h="15998" w="2170">
                  <a:moveTo>
                    <a:pt x="1851" y="0"/>
                  </a:moveTo>
                  <a:cubicBezTo>
                    <a:pt x="1775" y="0"/>
                    <a:pt x="1690" y="28"/>
                    <a:pt x="1602" y="86"/>
                  </a:cubicBezTo>
                  <a:lnTo>
                    <a:pt x="568" y="653"/>
                  </a:lnTo>
                  <a:cubicBezTo>
                    <a:pt x="234" y="887"/>
                    <a:pt x="1" y="1254"/>
                    <a:pt x="1" y="1687"/>
                  </a:cubicBezTo>
                  <a:lnTo>
                    <a:pt x="1" y="15997"/>
                  </a:lnTo>
                  <a:lnTo>
                    <a:pt x="2169" y="14763"/>
                  </a:lnTo>
                  <a:lnTo>
                    <a:pt x="2169" y="420"/>
                  </a:lnTo>
                  <a:cubicBezTo>
                    <a:pt x="2169" y="160"/>
                    <a:pt x="2035" y="0"/>
                    <a:pt x="185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8"/>
            <p:cNvSpPr/>
            <p:nvPr/>
          </p:nvSpPr>
          <p:spPr>
            <a:xfrm>
              <a:off x="5996182" y="3271207"/>
              <a:ext cx="33860" cy="131567"/>
            </a:xfrm>
            <a:custGeom>
              <a:rect b="b" l="l" r="r" t="t"/>
              <a:pathLst>
                <a:path extrusionOk="0" h="8560" w="2203">
                  <a:moveTo>
                    <a:pt x="1872" y="1"/>
                  </a:moveTo>
                  <a:cubicBezTo>
                    <a:pt x="1791" y="1"/>
                    <a:pt x="1699" y="28"/>
                    <a:pt x="1602" y="86"/>
                  </a:cubicBezTo>
                  <a:lnTo>
                    <a:pt x="601" y="687"/>
                  </a:lnTo>
                  <a:cubicBezTo>
                    <a:pt x="234" y="887"/>
                    <a:pt x="34" y="1254"/>
                    <a:pt x="0" y="1688"/>
                  </a:cubicBezTo>
                  <a:lnTo>
                    <a:pt x="0" y="8559"/>
                  </a:lnTo>
                  <a:lnTo>
                    <a:pt x="2202" y="7292"/>
                  </a:lnTo>
                  <a:lnTo>
                    <a:pt x="2202" y="420"/>
                  </a:lnTo>
                  <a:cubicBezTo>
                    <a:pt x="2202" y="160"/>
                    <a:pt x="2068" y="1"/>
                    <a:pt x="187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58"/>
            <p:cNvSpPr/>
            <p:nvPr/>
          </p:nvSpPr>
          <p:spPr>
            <a:xfrm>
              <a:off x="5996182" y="3271207"/>
              <a:ext cx="33860" cy="131567"/>
            </a:xfrm>
            <a:custGeom>
              <a:rect b="b" l="l" r="r" t="t"/>
              <a:pathLst>
                <a:path extrusionOk="0" h="8560" w="2203">
                  <a:moveTo>
                    <a:pt x="1872" y="1"/>
                  </a:moveTo>
                  <a:cubicBezTo>
                    <a:pt x="1791" y="1"/>
                    <a:pt x="1699" y="28"/>
                    <a:pt x="1602" y="86"/>
                  </a:cubicBezTo>
                  <a:lnTo>
                    <a:pt x="601" y="687"/>
                  </a:lnTo>
                  <a:cubicBezTo>
                    <a:pt x="234" y="887"/>
                    <a:pt x="34" y="1254"/>
                    <a:pt x="0" y="1688"/>
                  </a:cubicBezTo>
                  <a:lnTo>
                    <a:pt x="0" y="8559"/>
                  </a:lnTo>
                  <a:lnTo>
                    <a:pt x="2202" y="7292"/>
                  </a:lnTo>
                  <a:lnTo>
                    <a:pt x="2202" y="420"/>
                  </a:lnTo>
                  <a:cubicBezTo>
                    <a:pt x="2202" y="160"/>
                    <a:pt x="2068" y="1"/>
                    <a:pt x="18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58"/>
            <p:cNvSpPr/>
            <p:nvPr/>
          </p:nvSpPr>
          <p:spPr>
            <a:xfrm>
              <a:off x="5947982" y="3184566"/>
              <a:ext cx="33353" cy="245889"/>
            </a:xfrm>
            <a:custGeom>
              <a:rect b="b" l="l" r="r" t="t"/>
              <a:pathLst>
                <a:path extrusionOk="0" h="15998" w="2170">
                  <a:moveTo>
                    <a:pt x="1851" y="0"/>
                  </a:moveTo>
                  <a:cubicBezTo>
                    <a:pt x="1775" y="0"/>
                    <a:pt x="1690" y="28"/>
                    <a:pt x="1602" y="86"/>
                  </a:cubicBezTo>
                  <a:lnTo>
                    <a:pt x="568" y="653"/>
                  </a:lnTo>
                  <a:cubicBezTo>
                    <a:pt x="234" y="887"/>
                    <a:pt x="1" y="1254"/>
                    <a:pt x="1" y="1687"/>
                  </a:cubicBezTo>
                  <a:lnTo>
                    <a:pt x="1" y="15997"/>
                  </a:lnTo>
                  <a:lnTo>
                    <a:pt x="2169" y="14763"/>
                  </a:lnTo>
                  <a:lnTo>
                    <a:pt x="2169" y="420"/>
                  </a:lnTo>
                  <a:cubicBezTo>
                    <a:pt x="2169" y="160"/>
                    <a:pt x="2035" y="0"/>
                    <a:pt x="18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8"/>
            <p:cNvSpPr/>
            <p:nvPr/>
          </p:nvSpPr>
          <p:spPr>
            <a:xfrm>
              <a:off x="5265077" y="3776142"/>
              <a:ext cx="67167" cy="46771"/>
            </a:xfrm>
            <a:custGeom>
              <a:rect b="b" l="l" r="r" t="t"/>
              <a:pathLst>
                <a:path extrusionOk="0" h="3043" w="4370">
                  <a:moveTo>
                    <a:pt x="4100" y="0"/>
                  </a:moveTo>
                  <a:cubicBezTo>
                    <a:pt x="4005" y="0"/>
                    <a:pt x="3892" y="30"/>
                    <a:pt x="3770" y="91"/>
                  </a:cubicBezTo>
                  <a:lnTo>
                    <a:pt x="567" y="1959"/>
                  </a:lnTo>
                  <a:cubicBezTo>
                    <a:pt x="267" y="2126"/>
                    <a:pt x="34" y="2426"/>
                    <a:pt x="0" y="2793"/>
                  </a:cubicBezTo>
                  <a:cubicBezTo>
                    <a:pt x="0" y="2955"/>
                    <a:pt x="98" y="3043"/>
                    <a:pt x="242" y="3043"/>
                  </a:cubicBezTo>
                  <a:cubicBezTo>
                    <a:pt x="336" y="3043"/>
                    <a:pt x="449" y="3006"/>
                    <a:pt x="567" y="2927"/>
                  </a:cubicBezTo>
                  <a:lnTo>
                    <a:pt x="3770" y="1092"/>
                  </a:lnTo>
                  <a:cubicBezTo>
                    <a:pt x="4103" y="925"/>
                    <a:pt x="4303" y="592"/>
                    <a:pt x="4370" y="258"/>
                  </a:cubicBezTo>
                  <a:cubicBezTo>
                    <a:pt x="4370" y="89"/>
                    <a:pt x="4263" y="0"/>
                    <a:pt x="410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8"/>
            <p:cNvSpPr/>
            <p:nvPr/>
          </p:nvSpPr>
          <p:spPr>
            <a:xfrm>
              <a:off x="5265077" y="3628605"/>
              <a:ext cx="67167" cy="46786"/>
            </a:xfrm>
            <a:custGeom>
              <a:rect b="b" l="l" r="r" t="t"/>
              <a:pathLst>
                <a:path extrusionOk="0" h="3044" w="4370">
                  <a:moveTo>
                    <a:pt x="4121" y="0"/>
                  </a:moveTo>
                  <a:cubicBezTo>
                    <a:pt x="4022" y="0"/>
                    <a:pt x="3901" y="38"/>
                    <a:pt x="3770" y="117"/>
                  </a:cubicBezTo>
                  <a:lnTo>
                    <a:pt x="567" y="1951"/>
                  </a:lnTo>
                  <a:cubicBezTo>
                    <a:pt x="267" y="2118"/>
                    <a:pt x="34" y="2452"/>
                    <a:pt x="0" y="2785"/>
                  </a:cubicBezTo>
                  <a:cubicBezTo>
                    <a:pt x="0" y="2954"/>
                    <a:pt x="107" y="3043"/>
                    <a:pt x="262" y="3043"/>
                  </a:cubicBezTo>
                  <a:cubicBezTo>
                    <a:pt x="352" y="3043"/>
                    <a:pt x="457" y="3013"/>
                    <a:pt x="567" y="2952"/>
                  </a:cubicBezTo>
                  <a:lnTo>
                    <a:pt x="3770" y="1084"/>
                  </a:lnTo>
                  <a:cubicBezTo>
                    <a:pt x="4103" y="917"/>
                    <a:pt x="4303" y="617"/>
                    <a:pt x="4370" y="250"/>
                  </a:cubicBezTo>
                  <a:cubicBezTo>
                    <a:pt x="4370" y="89"/>
                    <a:pt x="4272" y="0"/>
                    <a:pt x="412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8"/>
            <p:cNvSpPr/>
            <p:nvPr/>
          </p:nvSpPr>
          <p:spPr>
            <a:xfrm>
              <a:off x="5265077" y="3481853"/>
              <a:ext cx="67167" cy="46740"/>
            </a:xfrm>
            <a:custGeom>
              <a:rect b="b" l="l" r="r" t="t"/>
              <a:pathLst>
                <a:path extrusionOk="0" h="3041" w="4370">
                  <a:moveTo>
                    <a:pt x="4100" y="0"/>
                  </a:moveTo>
                  <a:cubicBezTo>
                    <a:pt x="4005" y="0"/>
                    <a:pt x="3892" y="30"/>
                    <a:pt x="3770" y="91"/>
                  </a:cubicBezTo>
                  <a:lnTo>
                    <a:pt x="567" y="1926"/>
                  </a:lnTo>
                  <a:cubicBezTo>
                    <a:pt x="267" y="2126"/>
                    <a:pt x="34" y="2426"/>
                    <a:pt x="0" y="2760"/>
                  </a:cubicBezTo>
                  <a:cubicBezTo>
                    <a:pt x="0" y="2945"/>
                    <a:pt x="101" y="3041"/>
                    <a:pt x="249" y="3041"/>
                  </a:cubicBezTo>
                  <a:cubicBezTo>
                    <a:pt x="341" y="3041"/>
                    <a:pt x="452" y="3003"/>
                    <a:pt x="567" y="2927"/>
                  </a:cubicBezTo>
                  <a:lnTo>
                    <a:pt x="3770" y="1092"/>
                  </a:lnTo>
                  <a:cubicBezTo>
                    <a:pt x="4103" y="892"/>
                    <a:pt x="4303" y="592"/>
                    <a:pt x="4370" y="258"/>
                  </a:cubicBezTo>
                  <a:cubicBezTo>
                    <a:pt x="4370" y="89"/>
                    <a:pt x="4263" y="0"/>
                    <a:pt x="410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8"/>
            <p:cNvSpPr/>
            <p:nvPr/>
          </p:nvSpPr>
          <p:spPr>
            <a:xfrm>
              <a:off x="5410170" y="3742420"/>
              <a:ext cx="122038" cy="78448"/>
            </a:xfrm>
            <a:custGeom>
              <a:rect b="b" l="l" r="r" t="t"/>
              <a:pathLst>
                <a:path extrusionOk="0" h="5104" w="7940">
                  <a:moveTo>
                    <a:pt x="7698" y="1"/>
                  </a:moveTo>
                  <a:cubicBezTo>
                    <a:pt x="7604" y="1"/>
                    <a:pt x="7491" y="38"/>
                    <a:pt x="7372" y="117"/>
                  </a:cubicBezTo>
                  <a:lnTo>
                    <a:pt x="567" y="4020"/>
                  </a:lnTo>
                  <a:cubicBezTo>
                    <a:pt x="267" y="4187"/>
                    <a:pt x="67" y="4487"/>
                    <a:pt x="0" y="4854"/>
                  </a:cubicBezTo>
                  <a:cubicBezTo>
                    <a:pt x="0" y="5015"/>
                    <a:pt x="98" y="5104"/>
                    <a:pt x="242" y="5104"/>
                  </a:cubicBezTo>
                  <a:cubicBezTo>
                    <a:pt x="336" y="5104"/>
                    <a:pt x="449" y="5066"/>
                    <a:pt x="567" y="4987"/>
                  </a:cubicBezTo>
                  <a:lnTo>
                    <a:pt x="7372" y="1084"/>
                  </a:lnTo>
                  <a:cubicBezTo>
                    <a:pt x="7672" y="918"/>
                    <a:pt x="7873" y="617"/>
                    <a:pt x="7939" y="250"/>
                  </a:cubicBezTo>
                  <a:cubicBezTo>
                    <a:pt x="7939" y="89"/>
                    <a:pt x="7841" y="1"/>
                    <a:pt x="769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8"/>
            <p:cNvSpPr/>
            <p:nvPr/>
          </p:nvSpPr>
          <p:spPr>
            <a:xfrm>
              <a:off x="5357866" y="3818886"/>
              <a:ext cx="26175" cy="40592"/>
            </a:xfrm>
            <a:custGeom>
              <a:rect b="b" l="l" r="r" t="t"/>
              <a:pathLst>
                <a:path extrusionOk="0" h="2641" w="1703">
                  <a:moveTo>
                    <a:pt x="1503" y="1"/>
                  </a:moveTo>
                  <a:cubicBezTo>
                    <a:pt x="1452" y="1"/>
                    <a:pt x="1395" y="16"/>
                    <a:pt x="1335" y="46"/>
                  </a:cubicBezTo>
                  <a:lnTo>
                    <a:pt x="368" y="646"/>
                  </a:lnTo>
                  <a:cubicBezTo>
                    <a:pt x="168" y="779"/>
                    <a:pt x="34" y="1013"/>
                    <a:pt x="1" y="1246"/>
                  </a:cubicBezTo>
                  <a:lnTo>
                    <a:pt x="1" y="2381"/>
                  </a:lnTo>
                  <a:cubicBezTo>
                    <a:pt x="1" y="2543"/>
                    <a:pt x="81" y="2640"/>
                    <a:pt x="197" y="2640"/>
                  </a:cubicBezTo>
                  <a:cubicBezTo>
                    <a:pt x="248" y="2640"/>
                    <a:pt x="307" y="2621"/>
                    <a:pt x="368" y="2581"/>
                  </a:cubicBezTo>
                  <a:lnTo>
                    <a:pt x="1335" y="2014"/>
                  </a:lnTo>
                  <a:cubicBezTo>
                    <a:pt x="1569" y="1880"/>
                    <a:pt x="1702" y="1647"/>
                    <a:pt x="1702" y="1380"/>
                  </a:cubicBezTo>
                  <a:lnTo>
                    <a:pt x="1702" y="246"/>
                  </a:lnTo>
                  <a:cubicBezTo>
                    <a:pt x="1702" y="82"/>
                    <a:pt x="1620" y="1"/>
                    <a:pt x="150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8"/>
            <p:cNvSpPr/>
            <p:nvPr/>
          </p:nvSpPr>
          <p:spPr>
            <a:xfrm>
              <a:off x="5670108" y="3592593"/>
              <a:ext cx="122038" cy="78402"/>
            </a:xfrm>
            <a:custGeom>
              <a:rect b="b" l="l" r="r" t="t"/>
              <a:pathLst>
                <a:path extrusionOk="0" h="5101" w="7940">
                  <a:moveTo>
                    <a:pt x="7692" y="0"/>
                  </a:moveTo>
                  <a:cubicBezTo>
                    <a:pt x="7603" y="0"/>
                    <a:pt x="7495" y="30"/>
                    <a:pt x="7372" y="91"/>
                  </a:cubicBezTo>
                  <a:lnTo>
                    <a:pt x="567" y="3994"/>
                  </a:lnTo>
                  <a:cubicBezTo>
                    <a:pt x="267" y="4194"/>
                    <a:pt x="67" y="4495"/>
                    <a:pt x="0" y="4828"/>
                  </a:cubicBezTo>
                  <a:cubicBezTo>
                    <a:pt x="0" y="4998"/>
                    <a:pt x="109" y="5101"/>
                    <a:pt x="274" y="5101"/>
                  </a:cubicBezTo>
                  <a:cubicBezTo>
                    <a:pt x="368" y="5101"/>
                    <a:pt x="480" y="5067"/>
                    <a:pt x="601" y="4995"/>
                  </a:cubicBezTo>
                  <a:lnTo>
                    <a:pt x="7372" y="1092"/>
                  </a:lnTo>
                  <a:cubicBezTo>
                    <a:pt x="7672" y="925"/>
                    <a:pt x="7906" y="592"/>
                    <a:pt x="7939" y="258"/>
                  </a:cubicBezTo>
                  <a:cubicBezTo>
                    <a:pt x="7939" y="89"/>
                    <a:pt x="7846" y="0"/>
                    <a:pt x="769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58"/>
            <p:cNvSpPr/>
            <p:nvPr/>
          </p:nvSpPr>
          <p:spPr>
            <a:xfrm>
              <a:off x="5617803" y="3668767"/>
              <a:ext cx="26175" cy="40269"/>
            </a:xfrm>
            <a:custGeom>
              <a:rect b="b" l="l" r="r" t="t"/>
              <a:pathLst>
                <a:path extrusionOk="0" h="2620" w="1703">
                  <a:moveTo>
                    <a:pt x="1483" y="0"/>
                  </a:moveTo>
                  <a:cubicBezTo>
                    <a:pt x="1438" y="0"/>
                    <a:pt x="1387" y="13"/>
                    <a:pt x="1335" y="39"/>
                  </a:cubicBezTo>
                  <a:lnTo>
                    <a:pt x="368" y="606"/>
                  </a:lnTo>
                  <a:cubicBezTo>
                    <a:pt x="168" y="739"/>
                    <a:pt x="34" y="973"/>
                    <a:pt x="1" y="1240"/>
                  </a:cubicBezTo>
                  <a:lnTo>
                    <a:pt x="1" y="2374"/>
                  </a:lnTo>
                  <a:cubicBezTo>
                    <a:pt x="1" y="2537"/>
                    <a:pt x="83" y="2619"/>
                    <a:pt x="200" y="2619"/>
                  </a:cubicBezTo>
                  <a:cubicBezTo>
                    <a:pt x="251" y="2619"/>
                    <a:pt x="308" y="2604"/>
                    <a:pt x="368" y="2574"/>
                  </a:cubicBezTo>
                  <a:lnTo>
                    <a:pt x="1335" y="2007"/>
                  </a:lnTo>
                  <a:cubicBezTo>
                    <a:pt x="1569" y="1874"/>
                    <a:pt x="1702" y="1640"/>
                    <a:pt x="1702" y="1373"/>
                  </a:cubicBezTo>
                  <a:lnTo>
                    <a:pt x="1702" y="272"/>
                  </a:lnTo>
                  <a:cubicBezTo>
                    <a:pt x="1702" y="100"/>
                    <a:pt x="1611" y="0"/>
                    <a:pt x="148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58"/>
            <p:cNvSpPr/>
            <p:nvPr/>
          </p:nvSpPr>
          <p:spPr>
            <a:xfrm>
              <a:off x="5617803" y="3668767"/>
              <a:ext cx="26175" cy="40269"/>
            </a:xfrm>
            <a:custGeom>
              <a:rect b="b" l="l" r="r" t="t"/>
              <a:pathLst>
                <a:path extrusionOk="0" h="2620" w="1703">
                  <a:moveTo>
                    <a:pt x="1483" y="0"/>
                  </a:moveTo>
                  <a:cubicBezTo>
                    <a:pt x="1438" y="0"/>
                    <a:pt x="1387" y="13"/>
                    <a:pt x="1335" y="39"/>
                  </a:cubicBezTo>
                  <a:lnTo>
                    <a:pt x="368" y="606"/>
                  </a:lnTo>
                  <a:cubicBezTo>
                    <a:pt x="168" y="739"/>
                    <a:pt x="34" y="973"/>
                    <a:pt x="1" y="1240"/>
                  </a:cubicBezTo>
                  <a:lnTo>
                    <a:pt x="1" y="2374"/>
                  </a:lnTo>
                  <a:cubicBezTo>
                    <a:pt x="1" y="2537"/>
                    <a:pt x="83" y="2619"/>
                    <a:pt x="200" y="2619"/>
                  </a:cubicBezTo>
                  <a:cubicBezTo>
                    <a:pt x="251" y="2619"/>
                    <a:pt x="308" y="2604"/>
                    <a:pt x="368" y="2574"/>
                  </a:cubicBezTo>
                  <a:lnTo>
                    <a:pt x="1335" y="2007"/>
                  </a:lnTo>
                  <a:cubicBezTo>
                    <a:pt x="1569" y="1874"/>
                    <a:pt x="1702" y="1640"/>
                    <a:pt x="1702" y="1373"/>
                  </a:cubicBezTo>
                  <a:lnTo>
                    <a:pt x="1702" y="272"/>
                  </a:lnTo>
                  <a:cubicBezTo>
                    <a:pt x="1702" y="100"/>
                    <a:pt x="1611" y="0"/>
                    <a:pt x="14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8"/>
            <p:cNvSpPr/>
            <p:nvPr/>
          </p:nvSpPr>
          <p:spPr>
            <a:xfrm>
              <a:off x="5930045" y="3442490"/>
              <a:ext cx="122038" cy="78448"/>
            </a:xfrm>
            <a:custGeom>
              <a:rect b="b" l="l" r="r" t="t"/>
              <a:pathLst>
                <a:path extrusionOk="0" h="5104" w="7940">
                  <a:moveTo>
                    <a:pt x="7698" y="1"/>
                  </a:moveTo>
                  <a:cubicBezTo>
                    <a:pt x="7604" y="1"/>
                    <a:pt x="7491" y="38"/>
                    <a:pt x="7372" y="117"/>
                  </a:cubicBezTo>
                  <a:lnTo>
                    <a:pt x="567" y="4020"/>
                  </a:lnTo>
                  <a:cubicBezTo>
                    <a:pt x="267" y="4187"/>
                    <a:pt x="34" y="4487"/>
                    <a:pt x="0" y="4854"/>
                  </a:cubicBezTo>
                  <a:cubicBezTo>
                    <a:pt x="0" y="5015"/>
                    <a:pt x="98" y="5104"/>
                    <a:pt x="242" y="5104"/>
                  </a:cubicBezTo>
                  <a:cubicBezTo>
                    <a:pt x="336" y="5104"/>
                    <a:pt x="449" y="5066"/>
                    <a:pt x="567" y="4987"/>
                  </a:cubicBezTo>
                  <a:lnTo>
                    <a:pt x="7372" y="1084"/>
                  </a:lnTo>
                  <a:cubicBezTo>
                    <a:pt x="7673" y="918"/>
                    <a:pt x="7873" y="617"/>
                    <a:pt x="7939" y="251"/>
                  </a:cubicBezTo>
                  <a:cubicBezTo>
                    <a:pt x="7939" y="89"/>
                    <a:pt x="7842" y="1"/>
                    <a:pt x="769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58"/>
            <p:cNvSpPr/>
            <p:nvPr/>
          </p:nvSpPr>
          <p:spPr>
            <a:xfrm>
              <a:off x="5877741" y="3519048"/>
              <a:ext cx="26175" cy="40177"/>
            </a:xfrm>
            <a:custGeom>
              <a:rect b="b" l="l" r="r" t="t"/>
              <a:pathLst>
                <a:path extrusionOk="0" h="2614" w="1703">
                  <a:moveTo>
                    <a:pt x="1486" y="0"/>
                  </a:moveTo>
                  <a:cubicBezTo>
                    <a:pt x="1440" y="0"/>
                    <a:pt x="1389" y="13"/>
                    <a:pt x="1335" y="40"/>
                  </a:cubicBezTo>
                  <a:lnTo>
                    <a:pt x="368" y="607"/>
                  </a:lnTo>
                  <a:cubicBezTo>
                    <a:pt x="168" y="740"/>
                    <a:pt x="34" y="974"/>
                    <a:pt x="1" y="1240"/>
                  </a:cubicBezTo>
                  <a:lnTo>
                    <a:pt x="1" y="2341"/>
                  </a:lnTo>
                  <a:cubicBezTo>
                    <a:pt x="1" y="2514"/>
                    <a:pt x="92" y="2613"/>
                    <a:pt x="220" y="2613"/>
                  </a:cubicBezTo>
                  <a:cubicBezTo>
                    <a:pt x="266" y="2613"/>
                    <a:pt x="316" y="2601"/>
                    <a:pt x="368" y="2575"/>
                  </a:cubicBezTo>
                  <a:lnTo>
                    <a:pt x="1335" y="2008"/>
                  </a:lnTo>
                  <a:cubicBezTo>
                    <a:pt x="1569" y="1874"/>
                    <a:pt x="1702" y="1641"/>
                    <a:pt x="1702" y="1374"/>
                  </a:cubicBezTo>
                  <a:lnTo>
                    <a:pt x="1702" y="240"/>
                  </a:lnTo>
                  <a:cubicBezTo>
                    <a:pt x="1702" y="93"/>
                    <a:pt x="1613" y="0"/>
                    <a:pt x="148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8"/>
            <p:cNvSpPr/>
            <p:nvPr/>
          </p:nvSpPr>
          <p:spPr>
            <a:xfrm>
              <a:off x="5877741" y="3519048"/>
              <a:ext cx="26175" cy="40177"/>
            </a:xfrm>
            <a:custGeom>
              <a:rect b="b" l="l" r="r" t="t"/>
              <a:pathLst>
                <a:path extrusionOk="0" h="2614" w="1703">
                  <a:moveTo>
                    <a:pt x="1486" y="0"/>
                  </a:moveTo>
                  <a:cubicBezTo>
                    <a:pt x="1440" y="0"/>
                    <a:pt x="1389" y="13"/>
                    <a:pt x="1335" y="40"/>
                  </a:cubicBezTo>
                  <a:lnTo>
                    <a:pt x="368" y="607"/>
                  </a:lnTo>
                  <a:cubicBezTo>
                    <a:pt x="168" y="740"/>
                    <a:pt x="34" y="974"/>
                    <a:pt x="1" y="1240"/>
                  </a:cubicBezTo>
                  <a:lnTo>
                    <a:pt x="1" y="2341"/>
                  </a:lnTo>
                  <a:cubicBezTo>
                    <a:pt x="1" y="2514"/>
                    <a:pt x="92" y="2613"/>
                    <a:pt x="220" y="2613"/>
                  </a:cubicBezTo>
                  <a:cubicBezTo>
                    <a:pt x="266" y="2613"/>
                    <a:pt x="316" y="2601"/>
                    <a:pt x="368" y="2575"/>
                  </a:cubicBezTo>
                  <a:lnTo>
                    <a:pt x="1335" y="2008"/>
                  </a:lnTo>
                  <a:cubicBezTo>
                    <a:pt x="1569" y="1874"/>
                    <a:pt x="1702" y="1641"/>
                    <a:pt x="1702" y="1374"/>
                  </a:cubicBezTo>
                  <a:lnTo>
                    <a:pt x="1702" y="240"/>
                  </a:lnTo>
                  <a:cubicBezTo>
                    <a:pt x="1702" y="93"/>
                    <a:pt x="1613" y="0"/>
                    <a:pt x="148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8"/>
            <p:cNvSpPr/>
            <p:nvPr/>
          </p:nvSpPr>
          <p:spPr>
            <a:xfrm>
              <a:off x="5184062" y="1460851"/>
              <a:ext cx="1496070" cy="1859370"/>
            </a:xfrm>
            <a:custGeom>
              <a:rect b="b" l="l" r="r" t="t"/>
              <a:pathLst>
                <a:path extrusionOk="0" h="120974" w="97337">
                  <a:moveTo>
                    <a:pt x="94287" y="1"/>
                  </a:moveTo>
                  <a:cubicBezTo>
                    <a:pt x="94004" y="1"/>
                    <a:pt x="93726" y="85"/>
                    <a:pt x="93501" y="254"/>
                  </a:cubicBezTo>
                  <a:lnTo>
                    <a:pt x="1969" y="53058"/>
                  </a:lnTo>
                  <a:cubicBezTo>
                    <a:pt x="801" y="53826"/>
                    <a:pt x="67" y="55093"/>
                    <a:pt x="1" y="56494"/>
                  </a:cubicBezTo>
                  <a:lnTo>
                    <a:pt x="1" y="59330"/>
                  </a:lnTo>
                  <a:lnTo>
                    <a:pt x="1" y="117905"/>
                  </a:lnTo>
                  <a:cubicBezTo>
                    <a:pt x="1" y="118005"/>
                    <a:pt x="1" y="118105"/>
                    <a:pt x="1" y="118205"/>
                  </a:cubicBezTo>
                  <a:cubicBezTo>
                    <a:pt x="101" y="118839"/>
                    <a:pt x="468" y="119406"/>
                    <a:pt x="1068" y="119706"/>
                  </a:cubicBezTo>
                  <a:lnTo>
                    <a:pt x="3136" y="120940"/>
                  </a:lnTo>
                  <a:lnTo>
                    <a:pt x="3236" y="120974"/>
                  </a:lnTo>
                  <a:cubicBezTo>
                    <a:pt x="2803" y="120740"/>
                    <a:pt x="2536" y="120306"/>
                    <a:pt x="2536" y="119806"/>
                  </a:cubicBezTo>
                  <a:lnTo>
                    <a:pt x="2536" y="61898"/>
                  </a:lnTo>
                  <a:lnTo>
                    <a:pt x="2536" y="57895"/>
                  </a:lnTo>
                  <a:cubicBezTo>
                    <a:pt x="2603" y="56527"/>
                    <a:pt x="3336" y="55260"/>
                    <a:pt x="4504" y="54493"/>
                  </a:cubicBezTo>
                  <a:lnTo>
                    <a:pt x="96003" y="1688"/>
                  </a:lnTo>
                  <a:cubicBezTo>
                    <a:pt x="96256" y="1519"/>
                    <a:pt x="96550" y="1431"/>
                    <a:pt x="96841" y="1431"/>
                  </a:cubicBezTo>
                  <a:cubicBezTo>
                    <a:pt x="97010" y="1431"/>
                    <a:pt x="97178" y="1460"/>
                    <a:pt x="97337" y="1521"/>
                  </a:cubicBezTo>
                  <a:cubicBezTo>
                    <a:pt x="96903" y="1288"/>
                    <a:pt x="95302" y="354"/>
                    <a:pt x="94935" y="154"/>
                  </a:cubicBezTo>
                  <a:cubicBezTo>
                    <a:pt x="94731" y="52"/>
                    <a:pt x="94507" y="1"/>
                    <a:pt x="9428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58"/>
            <p:cNvSpPr/>
            <p:nvPr/>
          </p:nvSpPr>
          <p:spPr>
            <a:xfrm>
              <a:off x="5223025" y="1482830"/>
              <a:ext cx="1467374" cy="1840081"/>
            </a:xfrm>
            <a:custGeom>
              <a:rect b="b" l="l" r="r" t="t"/>
              <a:pathLst>
                <a:path extrusionOk="0" h="119719" w="95470">
                  <a:moveTo>
                    <a:pt x="94316" y="1"/>
                  </a:moveTo>
                  <a:cubicBezTo>
                    <a:pt x="94019" y="1"/>
                    <a:pt x="93733" y="89"/>
                    <a:pt x="93501" y="258"/>
                  </a:cubicBezTo>
                  <a:lnTo>
                    <a:pt x="1969" y="53063"/>
                  </a:lnTo>
                  <a:cubicBezTo>
                    <a:pt x="801" y="53830"/>
                    <a:pt x="68" y="55097"/>
                    <a:pt x="1" y="56498"/>
                  </a:cubicBezTo>
                  <a:lnTo>
                    <a:pt x="1" y="118376"/>
                  </a:lnTo>
                  <a:cubicBezTo>
                    <a:pt x="1" y="119163"/>
                    <a:pt x="638" y="119718"/>
                    <a:pt x="1340" y="119718"/>
                  </a:cubicBezTo>
                  <a:cubicBezTo>
                    <a:pt x="1560" y="119718"/>
                    <a:pt x="1787" y="119663"/>
                    <a:pt x="2002" y="119544"/>
                  </a:cubicBezTo>
                  <a:lnTo>
                    <a:pt x="93468" y="66739"/>
                  </a:lnTo>
                  <a:cubicBezTo>
                    <a:pt x="94635" y="65972"/>
                    <a:pt x="95369" y="64704"/>
                    <a:pt x="95469" y="63303"/>
                  </a:cubicBezTo>
                  <a:lnTo>
                    <a:pt x="95469" y="1392"/>
                  </a:lnTo>
                  <a:cubicBezTo>
                    <a:pt x="95469" y="1326"/>
                    <a:pt x="95436" y="1226"/>
                    <a:pt x="95436" y="1159"/>
                  </a:cubicBezTo>
                  <a:cubicBezTo>
                    <a:pt x="95436" y="1092"/>
                    <a:pt x="95436" y="1025"/>
                    <a:pt x="95402" y="959"/>
                  </a:cubicBezTo>
                  <a:lnTo>
                    <a:pt x="95402" y="925"/>
                  </a:lnTo>
                  <a:cubicBezTo>
                    <a:pt x="95402" y="859"/>
                    <a:pt x="95369" y="825"/>
                    <a:pt x="95369" y="759"/>
                  </a:cubicBezTo>
                  <a:cubicBezTo>
                    <a:pt x="95336" y="659"/>
                    <a:pt x="95302" y="592"/>
                    <a:pt x="95236" y="492"/>
                  </a:cubicBezTo>
                  <a:cubicBezTo>
                    <a:pt x="95236" y="458"/>
                    <a:pt x="95202" y="425"/>
                    <a:pt x="95169" y="392"/>
                  </a:cubicBezTo>
                  <a:cubicBezTo>
                    <a:pt x="95169" y="358"/>
                    <a:pt x="95135" y="358"/>
                    <a:pt x="95135" y="325"/>
                  </a:cubicBezTo>
                  <a:cubicBezTo>
                    <a:pt x="95069" y="258"/>
                    <a:pt x="95035" y="225"/>
                    <a:pt x="95002" y="192"/>
                  </a:cubicBezTo>
                  <a:cubicBezTo>
                    <a:pt x="94935" y="158"/>
                    <a:pt x="94869" y="125"/>
                    <a:pt x="94835" y="91"/>
                  </a:cubicBezTo>
                  <a:cubicBezTo>
                    <a:pt x="94664" y="30"/>
                    <a:pt x="94488" y="1"/>
                    <a:pt x="9431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58"/>
            <p:cNvSpPr/>
            <p:nvPr/>
          </p:nvSpPr>
          <p:spPr>
            <a:xfrm>
              <a:off x="5193299" y="1460851"/>
              <a:ext cx="1486832" cy="860121"/>
            </a:xfrm>
            <a:custGeom>
              <a:rect b="b" l="l" r="r" t="t"/>
              <a:pathLst>
                <a:path extrusionOk="0" h="55961" w="96736">
                  <a:moveTo>
                    <a:pt x="93686" y="1"/>
                  </a:moveTo>
                  <a:cubicBezTo>
                    <a:pt x="93403" y="1"/>
                    <a:pt x="93125" y="85"/>
                    <a:pt x="92900" y="254"/>
                  </a:cubicBezTo>
                  <a:lnTo>
                    <a:pt x="1368" y="53058"/>
                  </a:lnTo>
                  <a:cubicBezTo>
                    <a:pt x="801" y="53425"/>
                    <a:pt x="334" y="53892"/>
                    <a:pt x="0" y="54493"/>
                  </a:cubicBezTo>
                  <a:lnTo>
                    <a:pt x="2502" y="55960"/>
                  </a:lnTo>
                  <a:cubicBezTo>
                    <a:pt x="2836" y="55360"/>
                    <a:pt x="3303" y="54860"/>
                    <a:pt x="3903" y="54493"/>
                  </a:cubicBezTo>
                  <a:lnTo>
                    <a:pt x="95402" y="1688"/>
                  </a:lnTo>
                  <a:cubicBezTo>
                    <a:pt x="95655" y="1519"/>
                    <a:pt x="95949" y="1431"/>
                    <a:pt x="96240" y="1431"/>
                  </a:cubicBezTo>
                  <a:cubicBezTo>
                    <a:pt x="96409" y="1431"/>
                    <a:pt x="96577" y="1460"/>
                    <a:pt x="96736" y="1521"/>
                  </a:cubicBezTo>
                  <a:cubicBezTo>
                    <a:pt x="96302" y="1288"/>
                    <a:pt x="94668" y="354"/>
                    <a:pt x="94334" y="154"/>
                  </a:cubicBezTo>
                  <a:cubicBezTo>
                    <a:pt x="94130" y="52"/>
                    <a:pt x="93906" y="1"/>
                    <a:pt x="93686"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8"/>
            <p:cNvSpPr/>
            <p:nvPr/>
          </p:nvSpPr>
          <p:spPr>
            <a:xfrm>
              <a:off x="5327618" y="2430022"/>
              <a:ext cx="1258572" cy="728184"/>
            </a:xfrm>
            <a:custGeom>
              <a:rect b="b" l="l" r="r" t="t"/>
              <a:pathLst>
                <a:path extrusionOk="0" h="47377" w="81885">
                  <a:moveTo>
                    <a:pt x="81612" y="0"/>
                  </a:moveTo>
                  <a:cubicBezTo>
                    <a:pt x="81574" y="0"/>
                    <a:pt x="81534" y="13"/>
                    <a:pt x="81492" y="43"/>
                  </a:cubicBezTo>
                  <a:lnTo>
                    <a:pt x="201" y="46976"/>
                  </a:lnTo>
                  <a:cubicBezTo>
                    <a:pt x="1" y="47077"/>
                    <a:pt x="67" y="47343"/>
                    <a:pt x="301" y="47377"/>
                  </a:cubicBezTo>
                  <a:cubicBezTo>
                    <a:pt x="334" y="47377"/>
                    <a:pt x="368" y="47343"/>
                    <a:pt x="401" y="47343"/>
                  </a:cubicBezTo>
                  <a:lnTo>
                    <a:pt x="81692" y="410"/>
                  </a:lnTo>
                  <a:cubicBezTo>
                    <a:pt x="81884" y="273"/>
                    <a:pt x="81783" y="0"/>
                    <a:pt x="8161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8"/>
            <p:cNvSpPr/>
            <p:nvPr/>
          </p:nvSpPr>
          <p:spPr>
            <a:xfrm>
              <a:off x="5328648" y="3137180"/>
              <a:ext cx="6686" cy="36412"/>
            </a:xfrm>
            <a:custGeom>
              <a:rect b="b" l="l" r="r" t="t"/>
              <a:pathLst>
                <a:path extrusionOk="0" h="2369" w="435">
                  <a:moveTo>
                    <a:pt x="217" y="0"/>
                  </a:moveTo>
                  <a:cubicBezTo>
                    <a:pt x="109" y="0"/>
                    <a:pt x="0" y="67"/>
                    <a:pt x="0" y="200"/>
                  </a:cubicBezTo>
                  <a:lnTo>
                    <a:pt x="0" y="2168"/>
                  </a:lnTo>
                  <a:cubicBezTo>
                    <a:pt x="0" y="2268"/>
                    <a:pt x="101" y="2368"/>
                    <a:pt x="234" y="2368"/>
                  </a:cubicBezTo>
                  <a:cubicBezTo>
                    <a:pt x="334" y="2368"/>
                    <a:pt x="434" y="2268"/>
                    <a:pt x="434" y="2168"/>
                  </a:cubicBezTo>
                  <a:lnTo>
                    <a:pt x="434" y="200"/>
                  </a:lnTo>
                  <a:cubicBezTo>
                    <a:pt x="434" y="67"/>
                    <a:pt x="326" y="0"/>
                    <a:pt x="21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58"/>
            <p:cNvSpPr/>
            <p:nvPr/>
          </p:nvSpPr>
          <p:spPr>
            <a:xfrm>
              <a:off x="5537311" y="3016172"/>
              <a:ext cx="6179" cy="36427"/>
            </a:xfrm>
            <a:custGeom>
              <a:rect b="b" l="l" r="r" t="t"/>
              <a:pathLst>
                <a:path extrusionOk="0" h="2370" w="402">
                  <a:moveTo>
                    <a:pt x="201" y="1"/>
                  </a:moveTo>
                  <a:cubicBezTo>
                    <a:pt x="68" y="1"/>
                    <a:pt x="1" y="101"/>
                    <a:pt x="1" y="201"/>
                  </a:cubicBezTo>
                  <a:lnTo>
                    <a:pt x="1" y="2169"/>
                  </a:lnTo>
                  <a:cubicBezTo>
                    <a:pt x="1" y="2269"/>
                    <a:pt x="68" y="2369"/>
                    <a:pt x="201" y="2369"/>
                  </a:cubicBezTo>
                  <a:cubicBezTo>
                    <a:pt x="301" y="2369"/>
                    <a:pt x="401" y="2269"/>
                    <a:pt x="401" y="2169"/>
                  </a:cubicBezTo>
                  <a:lnTo>
                    <a:pt x="401" y="201"/>
                  </a:lnTo>
                  <a:cubicBezTo>
                    <a:pt x="401" y="101"/>
                    <a:pt x="301" y="1"/>
                    <a:pt x="20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58"/>
            <p:cNvSpPr/>
            <p:nvPr/>
          </p:nvSpPr>
          <p:spPr>
            <a:xfrm>
              <a:off x="5745467" y="2895687"/>
              <a:ext cx="6179" cy="36427"/>
            </a:xfrm>
            <a:custGeom>
              <a:rect b="b" l="l" r="r" t="t"/>
              <a:pathLst>
                <a:path extrusionOk="0" h="2370" w="402">
                  <a:moveTo>
                    <a:pt x="201" y="1"/>
                  </a:moveTo>
                  <a:cubicBezTo>
                    <a:pt x="101" y="1"/>
                    <a:pt x="1" y="68"/>
                    <a:pt x="1" y="201"/>
                  </a:cubicBezTo>
                  <a:lnTo>
                    <a:pt x="1" y="2136"/>
                  </a:lnTo>
                  <a:cubicBezTo>
                    <a:pt x="1" y="2269"/>
                    <a:pt x="101" y="2369"/>
                    <a:pt x="201" y="2369"/>
                  </a:cubicBezTo>
                  <a:cubicBezTo>
                    <a:pt x="301" y="2369"/>
                    <a:pt x="401" y="2269"/>
                    <a:pt x="401" y="2136"/>
                  </a:cubicBezTo>
                  <a:lnTo>
                    <a:pt x="401" y="201"/>
                  </a:lnTo>
                  <a:cubicBezTo>
                    <a:pt x="401" y="68"/>
                    <a:pt x="301" y="1"/>
                    <a:pt x="20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8"/>
            <p:cNvSpPr/>
            <p:nvPr/>
          </p:nvSpPr>
          <p:spPr>
            <a:xfrm>
              <a:off x="5953623" y="2774310"/>
              <a:ext cx="6686" cy="36796"/>
            </a:xfrm>
            <a:custGeom>
              <a:rect b="b" l="l" r="r" t="t"/>
              <a:pathLst>
                <a:path extrusionOk="0" h="2394" w="435">
                  <a:moveTo>
                    <a:pt x="218" y="1"/>
                  </a:moveTo>
                  <a:cubicBezTo>
                    <a:pt x="109" y="1"/>
                    <a:pt x="1" y="76"/>
                    <a:pt x="1" y="226"/>
                  </a:cubicBezTo>
                  <a:lnTo>
                    <a:pt x="1" y="2194"/>
                  </a:lnTo>
                  <a:cubicBezTo>
                    <a:pt x="1" y="2294"/>
                    <a:pt x="101" y="2394"/>
                    <a:pt x="201" y="2394"/>
                  </a:cubicBezTo>
                  <a:cubicBezTo>
                    <a:pt x="334" y="2394"/>
                    <a:pt x="434" y="2294"/>
                    <a:pt x="434" y="2160"/>
                  </a:cubicBezTo>
                  <a:lnTo>
                    <a:pt x="434" y="226"/>
                  </a:lnTo>
                  <a:cubicBezTo>
                    <a:pt x="434" y="76"/>
                    <a:pt x="326" y="1"/>
                    <a:pt x="21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8"/>
            <p:cNvSpPr/>
            <p:nvPr/>
          </p:nvSpPr>
          <p:spPr>
            <a:xfrm>
              <a:off x="6161779" y="2653702"/>
              <a:ext cx="6686" cy="36412"/>
            </a:xfrm>
            <a:custGeom>
              <a:rect b="b" l="l" r="r" t="t"/>
              <a:pathLst>
                <a:path extrusionOk="0" h="2369" w="435">
                  <a:moveTo>
                    <a:pt x="234" y="0"/>
                  </a:moveTo>
                  <a:cubicBezTo>
                    <a:pt x="101" y="0"/>
                    <a:pt x="1" y="100"/>
                    <a:pt x="1" y="200"/>
                  </a:cubicBezTo>
                  <a:lnTo>
                    <a:pt x="1" y="2168"/>
                  </a:lnTo>
                  <a:cubicBezTo>
                    <a:pt x="1" y="2269"/>
                    <a:pt x="101" y="2369"/>
                    <a:pt x="234" y="2369"/>
                  </a:cubicBezTo>
                  <a:cubicBezTo>
                    <a:pt x="334" y="2369"/>
                    <a:pt x="434" y="2269"/>
                    <a:pt x="434" y="2168"/>
                  </a:cubicBezTo>
                  <a:lnTo>
                    <a:pt x="434" y="200"/>
                  </a:lnTo>
                  <a:cubicBezTo>
                    <a:pt x="434" y="100"/>
                    <a:pt x="334" y="0"/>
                    <a:pt x="23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8"/>
            <p:cNvSpPr/>
            <p:nvPr/>
          </p:nvSpPr>
          <p:spPr>
            <a:xfrm>
              <a:off x="6369934" y="2532694"/>
              <a:ext cx="6686" cy="36934"/>
            </a:xfrm>
            <a:custGeom>
              <a:rect b="b" l="l" r="r" t="t"/>
              <a:pathLst>
                <a:path extrusionOk="0" h="2403" w="435">
                  <a:moveTo>
                    <a:pt x="234" y="1"/>
                  </a:moveTo>
                  <a:cubicBezTo>
                    <a:pt x="101" y="1"/>
                    <a:pt x="1" y="101"/>
                    <a:pt x="1" y="234"/>
                  </a:cubicBezTo>
                  <a:lnTo>
                    <a:pt x="1" y="2169"/>
                  </a:lnTo>
                  <a:cubicBezTo>
                    <a:pt x="1" y="2303"/>
                    <a:pt x="101" y="2403"/>
                    <a:pt x="234" y="2403"/>
                  </a:cubicBezTo>
                  <a:cubicBezTo>
                    <a:pt x="334" y="2403"/>
                    <a:pt x="434" y="2303"/>
                    <a:pt x="434" y="2169"/>
                  </a:cubicBezTo>
                  <a:lnTo>
                    <a:pt x="434" y="234"/>
                  </a:lnTo>
                  <a:cubicBezTo>
                    <a:pt x="434" y="101"/>
                    <a:pt x="334" y="1"/>
                    <a:pt x="23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58"/>
            <p:cNvSpPr/>
            <p:nvPr/>
          </p:nvSpPr>
          <p:spPr>
            <a:xfrm>
              <a:off x="6578613" y="2412224"/>
              <a:ext cx="6163" cy="36412"/>
            </a:xfrm>
            <a:custGeom>
              <a:rect b="b" l="l" r="r" t="t"/>
              <a:pathLst>
                <a:path extrusionOk="0" h="2369" w="401">
                  <a:moveTo>
                    <a:pt x="200" y="0"/>
                  </a:moveTo>
                  <a:cubicBezTo>
                    <a:pt x="100" y="0"/>
                    <a:pt x="0" y="67"/>
                    <a:pt x="0" y="200"/>
                  </a:cubicBezTo>
                  <a:lnTo>
                    <a:pt x="0" y="2168"/>
                  </a:lnTo>
                  <a:cubicBezTo>
                    <a:pt x="0" y="2268"/>
                    <a:pt x="67" y="2368"/>
                    <a:pt x="200" y="2368"/>
                  </a:cubicBezTo>
                  <a:cubicBezTo>
                    <a:pt x="300" y="2368"/>
                    <a:pt x="400" y="2268"/>
                    <a:pt x="400" y="2168"/>
                  </a:cubicBezTo>
                  <a:lnTo>
                    <a:pt x="400" y="200"/>
                  </a:lnTo>
                  <a:cubicBezTo>
                    <a:pt x="400" y="67"/>
                    <a:pt x="300" y="0"/>
                    <a:pt x="20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58"/>
            <p:cNvSpPr/>
            <p:nvPr/>
          </p:nvSpPr>
          <p:spPr>
            <a:xfrm>
              <a:off x="5331722" y="1651885"/>
              <a:ext cx="1249981" cy="1442751"/>
            </a:xfrm>
            <a:custGeom>
              <a:rect b="b" l="l" r="r" t="t"/>
              <a:pathLst>
                <a:path extrusionOk="0" h="93868" w="81326">
                  <a:moveTo>
                    <a:pt x="81325" y="0"/>
                  </a:moveTo>
                  <a:cubicBezTo>
                    <a:pt x="71151" y="5871"/>
                    <a:pt x="76222" y="30322"/>
                    <a:pt x="67782" y="35326"/>
                  </a:cubicBezTo>
                  <a:cubicBezTo>
                    <a:pt x="66995" y="35790"/>
                    <a:pt x="66296" y="35999"/>
                    <a:pt x="65668" y="35999"/>
                  </a:cubicBezTo>
                  <a:cubicBezTo>
                    <a:pt x="60154" y="35999"/>
                    <a:pt x="60155" y="19900"/>
                    <a:pt x="54618" y="19900"/>
                  </a:cubicBezTo>
                  <a:cubicBezTo>
                    <a:pt x="53999" y="19900"/>
                    <a:pt x="53311" y="20101"/>
                    <a:pt x="52538" y="20548"/>
                  </a:cubicBezTo>
                  <a:cubicBezTo>
                    <a:pt x="44065" y="25418"/>
                    <a:pt x="47434" y="56708"/>
                    <a:pt x="38995" y="61611"/>
                  </a:cubicBezTo>
                  <a:cubicBezTo>
                    <a:pt x="37891" y="62246"/>
                    <a:pt x="36958" y="62516"/>
                    <a:pt x="36154" y="62516"/>
                  </a:cubicBezTo>
                  <a:cubicBezTo>
                    <a:pt x="31595" y="62516"/>
                    <a:pt x="31127" y="53857"/>
                    <a:pt x="26595" y="53857"/>
                  </a:cubicBezTo>
                  <a:cubicBezTo>
                    <a:pt x="25790" y="53857"/>
                    <a:pt x="24858" y="54130"/>
                    <a:pt x="23751" y="54773"/>
                  </a:cubicBezTo>
                  <a:cubicBezTo>
                    <a:pt x="15278" y="59676"/>
                    <a:pt x="18647" y="77256"/>
                    <a:pt x="13577" y="80191"/>
                  </a:cubicBezTo>
                  <a:cubicBezTo>
                    <a:pt x="12828" y="80625"/>
                    <a:pt x="12152" y="80802"/>
                    <a:pt x="11523" y="80802"/>
                  </a:cubicBezTo>
                  <a:cubicBezTo>
                    <a:pt x="8697" y="80802"/>
                    <a:pt x="6805" y="77225"/>
                    <a:pt x="3381" y="77225"/>
                  </a:cubicBezTo>
                  <a:cubicBezTo>
                    <a:pt x="2408" y="77225"/>
                    <a:pt x="1311" y="77514"/>
                    <a:pt x="34" y="78256"/>
                  </a:cubicBezTo>
                  <a:lnTo>
                    <a:pt x="1" y="93867"/>
                  </a:lnTo>
                  <a:lnTo>
                    <a:pt x="81325" y="46934"/>
                  </a:lnTo>
                  <a:lnTo>
                    <a:pt x="8132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58"/>
            <p:cNvSpPr/>
            <p:nvPr/>
          </p:nvSpPr>
          <p:spPr>
            <a:xfrm>
              <a:off x="5331722" y="1651885"/>
              <a:ext cx="1249981" cy="1442751"/>
            </a:xfrm>
            <a:custGeom>
              <a:rect b="b" l="l" r="r" t="t"/>
              <a:pathLst>
                <a:path extrusionOk="0" h="93868" w="81326">
                  <a:moveTo>
                    <a:pt x="81325" y="0"/>
                  </a:moveTo>
                  <a:cubicBezTo>
                    <a:pt x="71151" y="5871"/>
                    <a:pt x="76222" y="30322"/>
                    <a:pt x="67782" y="35326"/>
                  </a:cubicBezTo>
                  <a:cubicBezTo>
                    <a:pt x="66995" y="35790"/>
                    <a:pt x="66296" y="35999"/>
                    <a:pt x="65668" y="35999"/>
                  </a:cubicBezTo>
                  <a:cubicBezTo>
                    <a:pt x="60154" y="35999"/>
                    <a:pt x="60155" y="19900"/>
                    <a:pt x="54618" y="19900"/>
                  </a:cubicBezTo>
                  <a:cubicBezTo>
                    <a:pt x="53999" y="19900"/>
                    <a:pt x="53311" y="20101"/>
                    <a:pt x="52538" y="20548"/>
                  </a:cubicBezTo>
                  <a:cubicBezTo>
                    <a:pt x="44065" y="25418"/>
                    <a:pt x="47434" y="56708"/>
                    <a:pt x="38995" y="61611"/>
                  </a:cubicBezTo>
                  <a:cubicBezTo>
                    <a:pt x="37891" y="62246"/>
                    <a:pt x="36958" y="62516"/>
                    <a:pt x="36154" y="62516"/>
                  </a:cubicBezTo>
                  <a:cubicBezTo>
                    <a:pt x="31595" y="62516"/>
                    <a:pt x="31127" y="53857"/>
                    <a:pt x="26595" y="53857"/>
                  </a:cubicBezTo>
                  <a:cubicBezTo>
                    <a:pt x="25790" y="53857"/>
                    <a:pt x="24858" y="54130"/>
                    <a:pt x="23751" y="54773"/>
                  </a:cubicBezTo>
                  <a:cubicBezTo>
                    <a:pt x="15278" y="59676"/>
                    <a:pt x="18647" y="77256"/>
                    <a:pt x="13577" y="80191"/>
                  </a:cubicBezTo>
                  <a:cubicBezTo>
                    <a:pt x="12828" y="80625"/>
                    <a:pt x="12152" y="80802"/>
                    <a:pt x="11523" y="80802"/>
                  </a:cubicBezTo>
                  <a:cubicBezTo>
                    <a:pt x="8697" y="80802"/>
                    <a:pt x="6805" y="77225"/>
                    <a:pt x="3381" y="77225"/>
                  </a:cubicBezTo>
                  <a:cubicBezTo>
                    <a:pt x="2408" y="77225"/>
                    <a:pt x="1311" y="77514"/>
                    <a:pt x="34" y="78256"/>
                  </a:cubicBezTo>
                  <a:lnTo>
                    <a:pt x="1" y="93867"/>
                  </a:lnTo>
                  <a:lnTo>
                    <a:pt x="81325" y="46934"/>
                  </a:lnTo>
                  <a:lnTo>
                    <a:pt x="8132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58"/>
            <p:cNvSpPr/>
            <p:nvPr/>
          </p:nvSpPr>
          <p:spPr>
            <a:xfrm>
              <a:off x="5331722" y="1787740"/>
              <a:ext cx="1249981" cy="1306896"/>
            </a:xfrm>
            <a:custGeom>
              <a:rect b="b" l="l" r="r" t="t"/>
              <a:pathLst>
                <a:path extrusionOk="0" h="85029" w="81326">
                  <a:moveTo>
                    <a:pt x="81325" y="1"/>
                  </a:moveTo>
                  <a:cubicBezTo>
                    <a:pt x="81200" y="105"/>
                    <a:pt x="81049" y="157"/>
                    <a:pt x="80896" y="157"/>
                  </a:cubicBezTo>
                  <a:cubicBezTo>
                    <a:pt x="80805" y="157"/>
                    <a:pt x="80712" y="139"/>
                    <a:pt x="80625" y="101"/>
                  </a:cubicBezTo>
                  <a:lnTo>
                    <a:pt x="74921" y="11609"/>
                  </a:lnTo>
                  <a:cubicBezTo>
                    <a:pt x="75154" y="11709"/>
                    <a:pt x="75288" y="11943"/>
                    <a:pt x="75254" y="12210"/>
                  </a:cubicBezTo>
                  <a:cubicBezTo>
                    <a:pt x="75221" y="12777"/>
                    <a:pt x="74887" y="13344"/>
                    <a:pt x="74420" y="13677"/>
                  </a:cubicBezTo>
                  <a:cubicBezTo>
                    <a:pt x="74288" y="13753"/>
                    <a:pt x="74164" y="13788"/>
                    <a:pt x="74054" y="13788"/>
                  </a:cubicBezTo>
                  <a:cubicBezTo>
                    <a:pt x="73775" y="13788"/>
                    <a:pt x="73586" y="13560"/>
                    <a:pt x="73586" y="13177"/>
                  </a:cubicBezTo>
                  <a:lnTo>
                    <a:pt x="68483" y="16079"/>
                  </a:lnTo>
                  <a:cubicBezTo>
                    <a:pt x="68483" y="16680"/>
                    <a:pt x="68149" y="17213"/>
                    <a:pt x="67649" y="17547"/>
                  </a:cubicBezTo>
                  <a:cubicBezTo>
                    <a:pt x="67549" y="17622"/>
                    <a:pt x="67411" y="17659"/>
                    <a:pt x="67278" y="17659"/>
                  </a:cubicBezTo>
                  <a:cubicBezTo>
                    <a:pt x="67234" y="17659"/>
                    <a:pt x="67190" y="17655"/>
                    <a:pt x="67149" y="17647"/>
                  </a:cubicBezTo>
                  <a:lnTo>
                    <a:pt x="61411" y="29188"/>
                  </a:lnTo>
                  <a:cubicBezTo>
                    <a:pt x="61645" y="29289"/>
                    <a:pt x="61778" y="29522"/>
                    <a:pt x="61745" y="29789"/>
                  </a:cubicBezTo>
                  <a:cubicBezTo>
                    <a:pt x="61711" y="30356"/>
                    <a:pt x="61378" y="30923"/>
                    <a:pt x="60911" y="31223"/>
                  </a:cubicBezTo>
                  <a:cubicBezTo>
                    <a:pt x="60753" y="31308"/>
                    <a:pt x="60609" y="31349"/>
                    <a:pt x="60486" y="31349"/>
                  </a:cubicBezTo>
                  <a:cubicBezTo>
                    <a:pt x="60270" y="31349"/>
                    <a:pt x="60119" y="31223"/>
                    <a:pt x="60077" y="30990"/>
                  </a:cubicBezTo>
                  <a:lnTo>
                    <a:pt x="54940" y="35426"/>
                  </a:lnTo>
                  <a:cubicBezTo>
                    <a:pt x="54940" y="35493"/>
                    <a:pt x="54973" y="35560"/>
                    <a:pt x="54973" y="35660"/>
                  </a:cubicBezTo>
                  <a:cubicBezTo>
                    <a:pt x="54940" y="36227"/>
                    <a:pt x="54606" y="36794"/>
                    <a:pt x="54139" y="37128"/>
                  </a:cubicBezTo>
                  <a:cubicBezTo>
                    <a:pt x="54007" y="37203"/>
                    <a:pt x="53883" y="37238"/>
                    <a:pt x="53773" y="37238"/>
                  </a:cubicBezTo>
                  <a:cubicBezTo>
                    <a:pt x="53494" y="37238"/>
                    <a:pt x="53305" y="37010"/>
                    <a:pt x="53305" y="36627"/>
                  </a:cubicBezTo>
                  <a:cubicBezTo>
                    <a:pt x="53305" y="36327"/>
                    <a:pt x="53372" y="36027"/>
                    <a:pt x="53539" y="35793"/>
                  </a:cubicBezTo>
                  <a:lnTo>
                    <a:pt x="47968" y="32558"/>
                  </a:lnTo>
                  <a:cubicBezTo>
                    <a:pt x="47801" y="32824"/>
                    <a:pt x="47601" y="33025"/>
                    <a:pt x="47368" y="33191"/>
                  </a:cubicBezTo>
                  <a:cubicBezTo>
                    <a:pt x="47232" y="33273"/>
                    <a:pt x="47102" y="33310"/>
                    <a:pt x="46987" y="33310"/>
                  </a:cubicBezTo>
                  <a:cubicBezTo>
                    <a:pt x="46818" y="33310"/>
                    <a:pt x="46680" y="33230"/>
                    <a:pt x="46601" y="33091"/>
                  </a:cubicBezTo>
                  <a:lnTo>
                    <a:pt x="41330" y="39162"/>
                  </a:lnTo>
                  <a:cubicBezTo>
                    <a:pt x="41397" y="39296"/>
                    <a:pt x="41430" y="39429"/>
                    <a:pt x="41430" y="39563"/>
                  </a:cubicBezTo>
                  <a:cubicBezTo>
                    <a:pt x="41397" y="40163"/>
                    <a:pt x="41097" y="40697"/>
                    <a:pt x="40596" y="41030"/>
                  </a:cubicBezTo>
                  <a:cubicBezTo>
                    <a:pt x="40461" y="41109"/>
                    <a:pt x="40332" y="41146"/>
                    <a:pt x="40219" y="41146"/>
                  </a:cubicBezTo>
                  <a:cubicBezTo>
                    <a:pt x="39997" y="41146"/>
                    <a:pt x="39828" y="41006"/>
                    <a:pt x="39762" y="40763"/>
                  </a:cubicBezTo>
                  <a:lnTo>
                    <a:pt x="34625" y="45200"/>
                  </a:lnTo>
                  <a:cubicBezTo>
                    <a:pt x="34659" y="45267"/>
                    <a:pt x="34659" y="45333"/>
                    <a:pt x="34659" y="45433"/>
                  </a:cubicBezTo>
                  <a:cubicBezTo>
                    <a:pt x="34625" y="46001"/>
                    <a:pt x="34325" y="46568"/>
                    <a:pt x="33825" y="46901"/>
                  </a:cubicBezTo>
                  <a:cubicBezTo>
                    <a:pt x="33725" y="46968"/>
                    <a:pt x="33608" y="47001"/>
                    <a:pt x="33491" y="47001"/>
                  </a:cubicBezTo>
                  <a:cubicBezTo>
                    <a:pt x="33374" y="47001"/>
                    <a:pt x="33258" y="46968"/>
                    <a:pt x="33158" y="46901"/>
                  </a:cubicBezTo>
                  <a:lnTo>
                    <a:pt x="27720" y="54740"/>
                  </a:lnTo>
                  <a:cubicBezTo>
                    <a:pt x="27854" y="54840"/>
                    <a:pt x="27921" y="55040"/>
                    <a:pt x="27921" y="55207"/>
                  </a:cubicBezTo>
                  <a:cubicBezTo>
                    <a:pt x="27887" y="55808"/>
                    <a:pt x="27554" y="56341"/>
                    <a:pt x="27087" y="56675"/>
                  </a:cubicBezTo>
                  <a:cubicBezTo>
                    <a:pt x="26938" y="56756"/>
                    <a:pt x="26805" y="56793"/>
                    <a:pt x="26691" y="56793"/>
                  </a:cubicBezTo>
                  <a:cubicBezTo>
                    <a:pt x="26525" y="56793"/>
                    <a:pt x="26399" y="56713"/>
                    <a:pt x="26319" y="56575"/>
                  </a:cubicBezTo>
                  <a:lnTo>
                    <a:pt x="21049" y="62646"/>
                  </a:lnTo>
                  <a:cubicBezTo>
                    <a:pt x="21116" y="62746"/>
                    <a:pt x="21149" y="62879"/>
                    <a:pt x="21149" y="63013"/>
                  </a:cubicBezTo>
                  <a:cubicBezTo>
                    <a:pt x="21116" y="63613"/>
                    <a:pt x="20815" y="64180"/>
                    <a:pt x="20315" y="64480"/>
                  </a:cubicBezTo>
                  <a:cubicBezTo>
                    <a:pt x="20176" y="64560"/>
                    <a:pt x="20045" y="64598"/>
                    <a:pt x="19931" y="64598"/>
                  </a:cubicBezTo>
                  <a:cubicBezTo>
                    <a:pt x="19662" y="64598"/>
                    <a:pt x="19481" y="64388"/>
                    <a:pt x="19481" y="64013"/>
                  </a:cubicBezTo>
                  <a:cubicBezTo>
                    <a:pt x="19481" y="63780"/>
                    <a:pt x="19548" y="63546"/>
                    <a:pt x="19648" y="63313"/>
                  </a:cubicBezTo>
                  <a:lnTo>
                    <a:pt x="14211" y="61745"/>
                  </a:lnTo>
                  <a:cubicBezTo>
                    <a:pt x="14077" y="62079"/>
                    <a:pt x="13844" y="62346"/>
                    <a:pt x="13544" y="62546"/>
                  </a:cubicBezTo>
                  <a:cubicBezTo>
                    <a:pt x="13454" y="62617"/>
                    <a:pt x="13336" y="62650"/>
                    <a:pt x="13215" y="62650"/>
                  </a:cubicBezTo>
                  <a:cubicBezTo>
                    <a:pt x="13110" y="62650"/>
                    <a:pt x="13003" y="62625"/>
                    <a:pt x="12910" y="62579"/>
                  </a:cubicBezTo>
                  <a:lnTo>
                    <a:pt x="7406" y="71319"/>
                  </a:lnTo>
                  <a:cubicBezTo>
                    <a:pt x="7573" y="71419"/>
                    <a:pt x="7639" y="71619"/>
                    <a:pt x="7639" y="71819"/>
                  </a:cubicBezTo>
                  <a:cubicBezTo>
                    <a:pt x="7606" y="72419"/>
                    <a:pt x="7272" y="72953"/>
                    <a:pt x="6805" y="73287"/>
                  </a:cubicBezTo>
                  <a:cubicBezTo>
                    <a:pt x="6654" y="73375"/>
                    <a:pt x="6517" y="73416"/>
                    <a:pt x="6399" y="73416"/>
                  </a:cubicBezTo>
                  <a:cubicBezTo>
                    <a:pt x="6206" y="73416"/>
                    <a:pt x="6067" y="73306"/>
                    <a:pt x="6005" y="73120"/>
                  </a:cubicBezTo>
                  <a:lnTo>
                    <a:pt x="1" y="79158"/>
                  </a:lnTo>
                  <a:lnTo>
                    <a:pt x="1" y="85028"/>
                  </a:lnTo>
                  <a:lnTo>
                    <a:pt x="81325" y="38095"/>
                  </a:lnTo>
                  <a:lnTo>
                    <a:pt x="81325"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58"/>
            <p:cNvSpPr/>
            <p:nvPr/>
          </p:nvSpPr>
          <p:spPr>
            <a:xfrm>
              <a:off x="5331722" y="1787740"/>
              <a:ext cx="1249981" cy="1306896"/>
            </a:xfrm>
            <a:custGeom>
              <a:rect b="b" l="l" r="r" t="t"/>
              <a:pathLst>
                <a:path extrusionOk="0" h="85029" w="81326">
                  <a:moveTo>
                    <a:pt x="81325" y="1"/>
                  </a:moveTo>
                  <a:cubicBezTo>
                    <a:pt x="81200" y="105"/>
                    <a:pt x="81049" y="157"/>
                    <a:pt x="80896" y="157"/>
                  </a:cubicBezTo>
                  <a:cubicBezTo>
                    <a:pt x="80805" y="157"/>
                    <a:pt x="80712" y="139"/>
                    <a:pt x="80625" y="101"/>
                  </a:cubicBezTo>
                  <a:lnTo>
                    <a:pt x="74921" y="11609"/>
                  </a:lnTo>
                  <a:cubicBezTo>
                    <a:pt x="75154" y="11709"/>
                    <a:pt x="75288" y="11943"/>
                    <a:pt x="75254" y="12210"/>
                  </a:cubicBezTo>
                  <a:cubicBezTo>
                    <a:pt x="75221" y="12777"/>
                    <a:pt x="74887" y="13344"/>
                    <a:pt x="74420" y="13677"/>
                  </a:cubicBezTo>
                  <a:cubicBezTo>
                    <a:pt x="74288" y="13753"/>
                    <a:pt x="74164" y="13788"/>
                    <a:pt x="74054" y="13788"/>
                  </a:cubicBezTo>
                  <a:cubicBezTo>
                    <a:pt x="73775" y="13788"/>
                    <a:pt x="73586" y="13560"/>
                    <a:pt x="73586" y="13177"/>
                  </a:cubicBezTo>
                  <a:lnTo>
                    <a:pt x="68483" y="16079"/>
                  </a:lnTo>
                  <a:cubicBezTo>
                    <a:pt x="68483" y="16680"/>
                    <a:pt x="68149" y="17213"/>
                    <a:pt x="67649" y="17547"/>
                  </a:cubicBezTo>
                  <a:cubicBezTo>
                    <a:pt x="67549" y="17622"/>
                    <a:pt x="67411" y="17659"/>
                    <a:pt x="67278" y="17659"/>
                  </a:cubicBezTo>
                  <a:cubicBezTo>
                    <a:pt x="67234" y="17659"/>
                    <a:pt x="67190" y="17655"/>
                    <a:pt x="67149" y="17647"/>
                  </a:cubicBezTo>
                  <a:lnTo>
                    <a:pt x="61411" y="29188"/>
                  </a:lnTo>
                  <a:cubicBezTo>
                    <a:pt x="61645" y="29289"/>
                    <a:pt x="61778" y="29522"/>
                    <a:pt x="61745" y="29789"/>
                  </a:cubicBezTo>
                  <a:cubicBezTo>
                    <a:pt x="61711" y="30356"/>
                    <a:pt x="61378" y="30923"/>
                    <a:pt x="60911" y="31223"/>
                  </a:cubicBezTo>
                  <a:cubicBezTo>
                    <a:pt x="60753" y="31308"/>
                    <a:pt x="60609" y="31349"/>
                    <a:pt x="60486" y="31349"/>
                  </a:cubicBezTo>
                  <a:cubicBezTo>
                    <a:pt x="60270" y="31349"/>
                    <a:pt x="60119" y="31223"/>
                    <a:pt x="60077" y="30990"/>
                  </a:cubicBezTo>
                  <a:lnTo>
                    <a:pt x="54940" y="35426"/>
                  </a:lnTo>
                  <a:cubicBezTo>
                    <a:pt x="54940" y="35493"/>
                    <a:pt x="54973" y="35560"/>
                    <a:pt x="54973" y="35660"/>
                  </a:cubicBezTo>
                  <a:cubicBezTo>
                    <a:pt x="54940" y="36227"/>
                    <a:pt x="54606" y="36794"/>
                    <a:pt x="54139" y="37128"/>
                  </a:cubicBezTo>
                  <a:cubicBezTo>
                    <a:pt x="54007" y="37203"/>
                    <a:pt x="53883" y="37238"/>
                    <a:pt x="53773" y="37238"/>
                  </a:cubicBezTo>
                  <a:cubicBezTo>
                    <a:pt x="53494" y="37238"/>
                    <a:pt x="53305" y="37010"/>
                    <a:pt x="53305" y="36627"/>
                  </a:cubicBezTo>
                  <a:cubicBezTo>
                    <a:pt x="53305" y="36327"/>
                    <a:pt x="53372" y="36027"/>
                    <a:pt x="53539" y="35793"/>
                  </a:cubicBezTo>
                  <a:lnTo>
                    <a:pt x="47968" y="32558"/>
                  </a:lnTo>
                  <a:cubicBezTo>
                    <a:pt x="47801" y="32824"/>
                    <a:pt x="47601" y="33025"/>
                    <a:pt x="47368" y="33191"/>
                  </a:cubicBezTo>
                  <a:cubicBezTo>
                    <a:pt x="47232" y="33273"/>
                    <a:pt x="47102" y="33310"/>
                    <a:pt x="46987" y="33310"/>
                  </a:cubicBezTo>
                  <a:cubicBezTo>
                    <a:pt x="46818" y="33310"/>
                    <a:pt x="46680" y="33230"/>
                    <a:pt x="46601" y="33091"/>
                  </a:cubicBezTo>
                  <a:lnTo>
                    <a:pt x="41330" y="39162"/>
                  </a:lnTo>
                  <a:cubicBezTo>
                    <a:pt x="41397" y="39296"/>
                    <a:pt x="41430" y="39429"/>
                    <a:pt x="41430" y="39563"/>
                  </a:cubicBezTo>
                  <a:cubicBezTo>
                    <a:pt x="41397" y="40163"/>
                    <a:pt x="41097" y="40697"/>
                    <a:pt x="40596" y="41030"/>
                  </a:cubicBezTo>
                  <a:cubicBezTo>
                    <a:pt x="40461" y="41109"/>
                    <a:pt x="40332" y="41146"/>
                    <a:pt x="40219" y="41146"/>
                  </a:cubicBezTo>
                  <a:cubicBezTo>
                    <a:pt x="39997" y="41146"/>
                    <a:pt x="39828" y="41006"/>
                    <a:pt x="39762" y="40763"/>
                  </a:cubicBezTo>
                  <a:lnTo>
                    <a:pt x="34625" y="45200"/>
                  </a:lnTo>
                  <a:cubicBezTo>
                    <a:pt x="34659" y="45267"/>
                    <a:pt x="34659" y="45333"/>
                    <a:pt x="34659" y="45433"/>
                  </a:cubicBezTo>
                  <a:cubicBezTo>
                    <a:pt x="34625" y="46001"/>
                    <a:pt x="34325" y="46568"/>
                    <a:pt x="33825" y="46901"/>
                  </a:cubicBezTo>
                  <a:cubicBezTo>
                    <a:pt x="33725" y="46968"/>
                    <a:pt x="33608" y="47001"/>
                    <a:pt x="33491" y="47001"/>
                  </a:cubicBezTo>
                  <a:cubicBezTo>
                    <a:pt x="33374" y="47001"/>
                    <a:pt x="33258" y="46968"/>
                    <a:pt x="33158" y="46901"/>
                  </a:cubicBezTo>
                  <a:lnTo>
                    <a:pt x="27720" y="54740"/>
                  </a:lnTo>
                  <a:cubicBezTo>
                    <a:pt x="27854" y="54840"/>
                    <a:pt x="27921" y="55040"/>
                    <a:pt x="27921" y="55207"/>
                  </a:cubicBezTo>
                  <a:cubicBezTo>
                    <a:pt x="27887" y="55808"/>
                    <a:pt x="27554" y="56341"/>
                    <a:pt x="27087" y="56675"/>
                  </a:cubicBezTo>
                  <a:cubicBezTo>
                    <a:pt x="26938" y="56756"/>
                    <a:pt x="26805" y="56793"/>
                    <a:pt x="26691" y="56793"/>
                  </a:cubicBezTo>
                  <a:cubicBezTo>
                    <a:pt x="26525" y="56793"/>
                    <a:pt x="26399" y="56713"/>
                    <a:pt x="26319" y="56575"/>
                  </a:cubicBezTo>
                  <a:lnTo>
                    <a:pt x="21049" y="62646"/>
                  </a:lnTo>
                  <a:cubicBezTo>
                    <a:pt x="21116" y="62746"/>
                    <a:pt x="21149" y="62879"/>
                    <a:pt x="21149" y="63013"/>
                  </a:cubicBezTo>
                  <a:cubicBezTo>
                    <a:pt x="21116" y="63613"/>
                    <a:pt x="20815" y="64180"/>
                    <a:pt x="20315" y="64480"/>
                  </a:cubicBezTo>
                  <a:cubicBezTo>
                    <a:pt x="20176" y="64560"/>
                    <a:pt x="20045" y="64598"/>
                    <a:pt x="19931" y="64598"/>
                  </a:cubicBezTo>
                  <a:cubicBezTo>
                    <a:pt x="19662" y="64598"/>
                    <a:pt x="19481" y="64388"/>
                    <a:pt x="19481" y="64013"/>
                  </a:cubicBezTo>
                  <a:cubicBezTo>
                    <a:pt x="19481" y="63780"/>
                    <a:pt x="19548" y="63546"/>
                    <a:pt x="19648" y="63313"/>
                  </a:cubicBezTo>
                  <a:lnTo>
                    <a:pt x="14211" y="61745"/>
                  </a:lnTo>
                  <a:cubicBezTo>
                    <a:pt x="14077" y="62079"/>
                    <a:pt x="13844" y="62346"/>
                    <a:pt x="13544" y="62546"/>
                  </a:cubicBezTo>
                  <a:cubicBezTo>
                    <a:pt x="13454" y="62617"/>
                    <a:pt x="13336" y="62650"/>
                    <a:pt x="13215" y="62650"/>
                  </a:cubicBezTo>
                  <a:cubicBezTo>
                    <a:pt x="13110" y="62650"/>
                    <a:pt x="13003" y="62625"/>
                    <a:pt x="12910" y="62579"/>
                  </a:cubicBezTo>
                  <a:lnTo>
                    <a:pt x="7406" y="71319"/>
                  </a:lnTo>
                  <a:cubicBezTo>
                    <a:pt x="7573" y="71419"/>
                    <a:pt x="7639" y="71619"/>
                    <a:pt x="7639" y="71819"/>
                  </a:cubicBezTo>
                  <a:cubicBezTo>
                    <a:pt x="7606" y="72419"/>
                    <a:pt x="7272" y="72953"/>
                    <a:pt x="6805" y="73287"/>
                  </a:cubicBezTo>
                  <a:cubicBezTo>
                    <a:pt x="6654" y="73375"/>
                    <a:pt x="6517" y="73416"/>
                    <a:pt x="6399" y="73416"/>
                  </a:cubicBezTo>
                  <a:cubicBezTo>
                    <a:pt x="6206" y="73416"/>
                    <a:pt x="6067" y="73306"/>
                    <a:pt x="6005" y="73120"/>
                  </a:cubicBezTo>
                  <a:lnTo>
                    <a:pt x="1" y="79158"/>
                  </a:lnTo>
                  <a:lnTo>
                    <a:pt x="1" y="85028"/>
                  </a:lnTo>
                  <a:lnTo>
                    <a:pt x="81325" y="38095"/>
                  </a:lnTo>
                  <a:lnTo>
                    <a:pt x="8132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58"/>
            <p:cNvSpPr/>
            <p:nvPr/>
          </p:nvSpPr>
          <p:spPr>
            <a:xfrm>
              <a:off x="5328648" y="2908383"/>
              <a:ext cx="98967" cy="99090"/>
            </a:xfrm>
            <a:custGeom>
              <a:rect b="b" l="l" r="r" t="t"/>
              <a:pathLst>
                <a:path extrusionOk="0" h="6447" w="6439">
                  <a:moveTo>
                    <a:pt x="6205" y="0"/>
                  </a:moveTo>
                  <a:cubicBezTo>
                    <a:pt x="6155" y="0"/>
                    <a:pt x="6105" y="25"/>
                    <a:pt x="6071" y="76"/>
                  </a:cubicBezTo>
                  <a:lnTo>
                    <a:pt x="67" y="6113"/>
                  </a:lnTo>
                  <a:cubicBezTo>
                    <a:pt x="0" y="6180"/>
                    <a:pt x="0" y="6313"/>
                    <a:pt x="67" y="6413"/>
                  </a:cubicBezTo>
                  <a:cubicBezTo>
                    <a:pt x="101" y="6447"/>
                    <a:pt x="167" y="6447"/>
                    <a:pt x="234" y="6447"/>
                  </a:cubicBezTo>
                  <a:cubicBezTo>
                    <a:pt x="267" y="6447"/>
                    <a:pt x="334" y="6447"/>
                    <a:pt x="367" y="6413"/>
                  </a:cubicBezTo>
                  <a:lnTo>
                    <a:pt x="6338" y="342"/>
                  </a:lnTo>
                  <a:cubicBezTo>
                    <a:pt x="6438" y="276"/>
                    <a:pt x="6438" y="142"/>
                    <a:pt x="6338" y="76"/>
                  </a:cubicBezTo>
                  <a:cubicBezTo>
                    <a:pt x="6305" y="25"/>
                    <a:pt x="6255" y="0"/>
                    <a:pt x="620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58"/>
            <p:cNvSpPr/>
            <p:nvPr/>
          </p:nvSpPr>
          <p:spPr>
            <a:xfrm>
              <a:off x="5442463" y="2745968"/>
              <a:ext cx="91790" cy="141020"/>
            </a:xfrm>
            <a:custGeom>
              <a:rect b="b" l="l" r="r" t="t"/>
              <a:pathLst>
                <a:path extrusionOk="0" h="9175" w="5972">
                  <a:moveTo>
                    <a:pt x="5725" y="0"/>
                  </a:moveTo>
                  <a:cubicBezTo>
                    <a:pt x="5656" y="0"/>
                    <a:pt x="5593" y="37"/>
                    <a:pt x="5571" y="102"/>
                  </a:cubicBezTo>
                  <a:lnTo>
                    <a:pt x="67" y="8841"/>
                  </a:lnTo>
                  <a:cubicBezTo>
                    <a:pt x="1" y="8941"/>
                    <a:pt x="1" y="9075"/>
                    <a:pt x="134" y="9141"/>
                  </a:cubicBezTo>
                  <a:cubicBezTo>
                    <a:pt x="134" y="9175"/>
                    <a:pt x="201" y="9175"/>
                    <a:pt x="234" y="9175"/>
                  </a:cubicBezTo>
                  <a:cubicBezTo>
                    <a:pt x="301" y="9175"/>
                    <a:pt x="368" y="9141"/>
                    <a:pt x="401" y="9075"/>
                  </a:cubicBezTo>
                  <a:lnTo>
                    <a:pt x="5905" y="302"/>
                  </a:lnTo>
                  <a:cubicBezTo>
                    <a:pt x="5972" y="202"/>
                    <a:pt x="5938" y="102"/>
                    <a:pt x="5838" y="35"/>
                  </a:cubicBezTo>
                  <a:cubicBezTo>
                    <a:pt x="5803" y="11"/>
                    <a:pt x="5763" y="0"/>
                    <a:pt x="572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58"/>
            <p:cNvSpPr/>
            <p:nvPr/>
          </p:nvSpPr>
          <p:spPr>
            <a:xfrm>
              <a:off x="5545826" y="2733564"/>
              <a:ext cx="91989" cy="30386"/>
            </a:xfrm>
            <a:custGeom>
              <a:rect b="b" l="l" r="r" t="t"/>
              <a:pathLst>
                <a:path extrusionOk="0" h="1977" w="5985">
                  <a:moveTo>
                    <a:pt x="322" y="1"/>
                  </a:moveTo>
                  <a:cubicBezTo>
                    <a:pt x="96" y="1"/>
                    <a:pt x="1" y="349"/>
                    <a:pt x="247" y="442"/>
                  </a:cubicBezTo>
                  <a:lnTo>
                    <a:pt x="5685" y="1976"/>
                  </a:lnTo>
                  <a:lnTo>
                    <a:pt x="5751" y="1976"/>
                  </a:lnTo>
                  <a:cubicBezTo>
                    <a:pt x="5818" y="1976"/>
                    <a:pt x="5918" y="1909"/>
                    <a:pt x="5951" y="1843"/>
                  </a:cubicBezTo>
                  <a:cubicBezTo>
                    <a:pt x="5985" y="1709"/>
                    <a:pt x="5918" y="1609"/>
                    <a:pt x="5785" y="1576"/>
                  </a:cubicBezTo>
                  <a:lnTo>
                    <a:pt x="381" y="8"/>
                  </a:lnTo>
                  <a:cubicBezTo>
                    <a:pt x="360" y="3"/>
                    <a:pt x="341" y="1"/>
                    <a:pt x="32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58"/>
            <p:cNvSpPr/>
            <p:nvPr/>
          </p:nvSpPr>
          <p:spPr>
            <a:xfrm>
              <a:off x="5652155" y="2654086"/>
              <a:ext cx="88208" cy="99598"/>
            </a:xfrm>
            <a:custGeom>
              <a:rect b="b" l="l" r="r" t="t"/>
              <a:pathLst>
                <a:path extrusionOk="0" h="6480" w="5739">
                  <a:moveTo>
                    <a:pt x="5505" y="0"/>
                  </a:moveTo>
                  <a:cubicBezTo>
                    <a:pt x="5455" y="0"/>
                    <a:pt x="5405" y="25"/>
                    <a:pt x="5371" y="75"/>
                  </a:cubicBezTo>
                  <a:lnTo>
                    <a:pt x="101" y="6146"/>
                  </a:lnTo>
                  <a:cubicBezTo>
                    <a:pt x="1" y="6213"/>
                    <a:pt x="34" y="6346"/>
                    <a:pt x="134" y="6447"/>
                  </a:cubicBezTo>
                  <a:cubicBezTo>
                    <a:pt x="168" y="6480"/>
                    <a:pt x="201" y="6480"/>
                    <a:pt x="268" y="6480"/>
                  </a:cubicBezTo>
                  <a:cubicBezTo>
                    <a:pt x="301" y="6480"/>
                    <a:pt x="368" y="6447"/>
                    <a:pt x="401" y="6413"/>
                  </a:cubicBezTo>
                  <a:lnTo>
                    <a:pt x="5672" y="376"/>
                  </a:lnTo>
                  <a:cubicBezTo>
                    <a:pt x="5738" y="275"/>
                    <a:pt x="5738" y="142"/>
                    <a:pt x="5638" y="75"/>
                  </a:cubicBezTo>
                  <a:cubicBezTo>
                    <a:pt x="5605" y="25"/>
                    <a:pt x="5555" y="0"/>
                    <a:pt x="550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58"/>
            <p:cNvSpPr/>
            <p:nvPr/>
          </p:nvSpPr>
          <p:spPr>
            <a:xfrm>
              <a:off x="5755211" y="2505320"/>
              <a:ext cx="90760" cy="126864"/>
            </a:xfrm>
            <a:custGeom>
              <a:rect b="b" l="l" r="r" t="t"/>
              <a:pathLst>
                <a:path extrusionOk="0" h="8254" w="5905">
                  <a:moveTo>
                    <a:pt x="5653" y="1"/>
                  </a:moveTo>
                  <a:cubicBezTo>
                    <a:pt x="5598" y="1"/>
                    <a:pt x="5541" y="26"/>
                    <a:pt x="5505" y="81"/>
                  </a:cubicBezTo>
                  <a:lnTo>
                    <a:pt x="67" y="7920"/>
                  </a:lnTo>
                  <a:cubicBezTo>
                    <a:pt x="1" y="7986"/>
                    <a:pt x="34" y="8120"/>
                    <a:pt x="134" y="8187"/>
                  </a:cubicBezTo>
                  <a:cubicBezTo>
                    <a:pt x="167" y="8220"/>
                    <a:pt x="201" y="8220"/>
                    <a:pt x="234" y="8253"/>
                  </a:cubicBezTo>
                  <a:cubicBezTo>
                    <a:pt x="301" y="8220"/>
                    <a:pt x="368" y="8187"/>
                    <a:pt x="434" y="8153"/>
                  </a:cubicBezTo>
                  <a:lnTo>
                    <a:pt x="5838" y="314"/>
                  </a:lnTo>
                  <a:cubicBezTo>
                    <a:pt x="5905" y="214"/>
                    <a:pt x="5871" y="81"/>
                    <a:pt x="5771" y="47"/>
                  </a:cubicBezTo>
                  <a:cubicBezTo>
                    <a:pt x="5741" y="17"/>
                    <a:pt x="5698" y="1"/>
                    <a:pt x="565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58"/>
            <p:cNvSpPr/>
            <p:nvPr/>
          </p:nvSpPr>
          <p:spPr>
            <a:xfrm>
              <a:off x="5861848" y="2410994"/>
              <a:ext cx="85642" cy="74560"/>
            </a:xfrm>
            <a:custGeom>
              <a:rect b="b" l="l" r="r" t="t"/>
              <a:pathLst>
                <a:path extrusionOk="0" h="4851" w="5572">
                  <a:moveTo>
                    <a:pt x="5351" y="0"/>
                  </a:moveTo>
                  <a:cubicBezTo>
                    <a:pt x="5301" y="0"/>
                    <a:pt x="5250" y="17"/>
                    <a:pt x="5205" y="47"/>
                  </a:cubicBezTo>
                  <a:lnTo>
                    <a:pt x="68" y="4483"/>
                  </a:lnTo>
                  <a:cubicBezTo>
                    <a:pt x="1" y="4583"/>
                    <a:pt x="1" y="4717"/>
                    <a:pt x="68" y="4783"/>
                  </a:cubicBezTo>
                  <a:cubicBezTo>
                    <a:pt x="101" y="4817"/>
                    <a:pt x="168" y="4850"/>
                    <a:pt x="234" y="4850"/>
                  </a:cubicBezTo>
                  <a:cubicBezTo>
                    <a:pt x="268" y="4850"/>
                    <a:pt x="301" y="4850"/>
                    <a:pt x="334" y="4817"/>
                  </a:cubicBezTo>
                  <a:lnTo>
                    <a:pt x="5471" y="380"/>
                  </a:lnTo>
                  <a:cubicBezTo>
                    <a:pt x="5572" y="280"/>
                    <a:pt x="5572" y="147"/>
                    <a:pt x="5505" y="80"/>
                  </a:cubicBezTo>
                  <a:cubicBezTo>
                    <a:pt x="5468" y="25"/>
                    <a:pt x="5411" y="0"/>
                    <a:pt x="535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58"/>
            <p:cNvSpPr/>
            <p:nvPr/>
          </p:nvSpPr>
          <p:spPr>
            <a:xfrm>
              <a:off x="5964397" y="2293198"/>
              <a:ext cx="89607" cy="100059"/>
            </a:xfrm>
            <a:custGeom>
              <a:rect b="b" l="l" r="r" t="t"/>
              <a:pathLst>
                <a:path extrusionOk="0" h="6510" w="5830">
                  <a:moveTo>
                    <a:pt x="5517" y="1"/>
                  </a:moveTo>
                  <a:cubicBezTo>
                    <a:pt x="5465" y="1"/>
                    <a:pt x="5413" y="22"/>
                    <a:pt x="5371" y="72"/>
                  </a:cubicBezTo>
                  <a:lnTo>
                    <a:pt x="100" y="6143"/>
                  </a:lnTo>
                  <a:cubicBezTo>
                    <a:pt x="0" y="6276"/>
                    <a:pt x="100" y="6510"/>
                    <a:pt x="267" y="6510"/>
                  </a:cubicBezTo>
                  <a:cubicBezTo>
                    <a:pt x="334" y="6476"/>
                    <a:pt x="367" y="6476"/>
                    <a:pt x="434" y="6410"/>
                  </a:cubicBezTo>
                  <a:lnTo>
                    <a:pt x="5704" y="339"/>
                  </a:lnTo>
                  <a:cubicBezTo>
                    <a:pt x="5829" y="189"/>
                    <a:pt x="5673" y="1"/>
                    <a:pt x="551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58"/>
            <p:cNvSpPr/>
            <p:nvPr/>
          </p:nvSpPr>
          <p:spPr>
            <a:xfrm>
              <a:off x="6066423" y="2285052"/>
              <a:ext cx="93327" cy="55916"/>
            </a:xfrm>
            <a:custGeom>
              <a:rect b="b" l="l" r="r" t="t"/>
              <a:pathLst>
                <a:path extrusionOk="0" h="3638" w="6072">
                  <a:moveTo>
                    <a:pt x="229" y="0"/>
                  </a:moveTo>
                  <a:cubicBezTo>
                    <a:pt x="167" y="0"/>
                    <a:pt x="110" y="37"/>
                    <a:pt x="67" y="101"/>
                  </a:cubicBezTo>
                  <a:cubicBezTo>
                    <a:pt x="0" y="202"/>
                    <a:pt x="34" y="335"/>
                    <a:pt x="134" y="402"/>
                  </a:cubicBezTo>
                  <a:lnTo>
                    <a:pt x="5704" y="3604"/>
                  </a:lnTo>
                  <a:cubicBezTo>
                    <a:pt x="5738" y="3637"/>
                    <a:pt x="5771" y="3637"/>
                    <a:pt x="5838" y="3637"/>
                  </a:cubicBezTo>
                  <a:cubicBezTo>
                    <a:pt x="5905" y="3637"/>
                    <a:pt x="5971" y="3604"/>
                    <a:pt x="6005" y="3571"/>
                  </a:cubicBezTo>
                  <a:cubicBezTo>
                    <a:pt x="6071" y="3471"/>
                    <a:pt x="6038" y="3337"/>
                    <a:pt x="5938" y="3270"/>
                  </a:cubicBezTo>
                  <a:lnTo>
                    <a:pt x="334" y="35"/>
                  </a:lnTo>
                  <a:cubicBezTo>
                    <a:pt x="299" y="11"/>
                    <a:pt x="263" y="0"/>
                    <a:pt x="22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58"/>
            <p:cNvSpPr/>
            <p:nvPr/>
          </p:nvSpPr>
          <p:spPr>
            <a:xfrm>
              <a:off x="6174090" y="2260522"/>
              <a:ext cx="86902" cy="74806"/>
            </a:xfrm>
            <a:custGeom>
              <a:rect b="b" l="l" r="r" t="t"/>
              <a:pathLst>
                <a:path extrusionOk="0" h="4867" w="5654">
                  <a:moveTo>
                    <a:pt x="5343" y="1"/>
                  </a:moveTo>
                  <a:cubicBezTo>
                    <a:pt x="5297" y="1"/>
                    <a:pt x="5248" y="19"/>
                    <a:pt x="5204" y="63"/>
                  </a:cubicBezTo>
                  <a:lnTo>
                    <a:pt x="67" y="4499"/>
                  </a:lnTo>
                  <a:cubicBezTo>
                    <a:pt x="0" y="4566"/>
                    <a:pt x="0" y="4700"/>
                    <a:pt x="67" y="4800"/>
                  </a:cubicBezTo>
                  <a:cubicBezTo>
                    <a:pt x="134" y="4833"/>
                    <a:pt x="167" y="4866"/>
                    <a:pt x="234" y="4866"/>
                  </a:cubicBezTo>
                  <a:cubicBezTo>
                    <a:pt x="267" y="4866"/>
                    <a:pt x="334" y="4833"/>
                    <a:pt x="367" y="4833"/>
                  </a:cubicBezTo>
                  <a:lnTo>
                    <a:pt x="5471" y="363"/>
                  </a:lnTo>
                  <a:cubicBezTo>
                    <a:pt x="5653" y="233"/>
                    <a:pt x="5510" y="1"/>
                    <a:pt x="534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58"/>
            <p:cNvSpPr/>
            <p:nvPr/>
          </p:nvSpPr>
          <p:spPr>
            <a:xfrm>
              <a:off x="6273549" y="2056208"/>
              <a:ext cx="95386" cy="183748"/>
            </a:xfrm>
            <a:custGeom>
              <a:rect b="b" l="l" r="r" t="t"/>
              <a:pathLst>
                <a:path extrusionOk="0" h="11955" w="6206">
                  <a:moveTo>
                    <a:pt x="5959" y="1"/>
                  </a:moveTo>
                  <a:cubicBezTo>
                    <a:pt x="5878" y="1"/>
                    <a:pt x="5796" y="38"/>
                    <a:pt x="5771" y="113"/>
                  </a:cubicBezTo>
                  <a:lnTo>
                    <a:pt x="67" y="11655"/>
                  </a:lnTo>
                  <a:cubicBezTo>
                    <a:pt x="1" y="11755"/>
                    <a:pt x="67" y="11855"/>
                    <a:pt x="167" y="11922"/>
                  </a:cubicBezTo>
                  <a:cubicBezTo>
                    <a:pt x="167" y="11922"/>
                    <a:pt x="201" y="11955"/>
                    <a:pt x="234" y="11955"/>
                  </a:cubicBezTo>
                  <a:cubicBezTo>
                    <a:pt x="334" y="11955"/>
                    <a:pt x="401" y="11888"/>
                    <a:pt x="434" y="11822"/>
                  </a:cubicBezTo>
                  <a:lnTo>
                    <a:pt x="6138" y="313"/>
                  </a:lnTo>
                  <a:cubicBezTo>
                    <a:pt x="6205" y="180"/>
                    <a:pt x="6138" y="80"/>
                    <a:pt x="6038" y="13"/>
                  </a:cubicBezTo>
                  <a:cubicBezTo>
                    <a:pt x="6013" y="5"/>
                    <a:pt x="5986" y="1"/>
                    <a:pt x="595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58"/>
            <p:cNvSpPr/>
            <p:nvPr/>
          </p:nvSpPr>
          <p:spPr>
            <a:xfrm>
              <a:off x="6381739" y="1986997"/>
              <a:ext cx="86149" cy="51474"/>
            </a:xfrm>
            <a:custGeom>
              <a:rect b="b" l="l" r="r" t="t"/>
              <a:pathLst>
                <a:path extrusionOk="0" h="3349" w="5605">
                  <a:moveTo>
                    <a:pt x="5350" y="0"/>
                  </a:moveTo>
                  <a:cubicBezTo>
                    <a:pt x="5323" y="0"/>
                    <a:pt x="5295" y="5"/>
                    <a:pt x="5270" y="13"/>
                  </a:cubicBezTo>
                  <a:lnTo>
                    <a:pt x="200" y="2948"/>
                  </a:lnTo>
                  <a:cubicBezTo>
                    <a:pt x="0" y="3048"/>
                    <a:pt x="100" y="3315"/>
                    <a:pt x="300" y="3349"/>
                  </a:cubicBezTo>
                  <a:cubicBezTo>
                    <a:pt x="334" y="3349"/>
                    <a:pt x="367" y="3315"/>
                    <a:pt x="400" y="3315"/>
                  </a:cubicBezTo>
                  <a:lnTo>
                    <a:pt x="5504" y="380"/>
                  </a:lnTo>
                  <a:cubicBezTo>
                    <a:pt x="5571" y="313"/>
                    <a:pt x="5604" y="213"/>
                    <a:pt x="5571" y="113"/>
                  </a:cubicBezTo>
                  <a:cubicBezTo>
                    <a:pt x="5521" y="38"/>
                    <a:pt x="5433" y="0"/>
                    <a:pt x="535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58"/>
            <p:cNvSpPr/>
            <p:nvPr/>
          </p:nvSpPr>
          <p:spPr>
            <a:xfrm>
              <a:off x="6481705" y="1786127"/>
              <a:ext cx="95755" cy="183134"/>
            </a:xfrm>
            <a:custGeom>
              <a:rect b="b" l="l" r="r" t="t"/>
              <a:pathLst>
                <a:path extrusionOk="0" h="11915" w="6230">
                  <a:moveTo>
                    <a:pt x="5918" y="1"/>
                  </a:moveTo>
                  <a:cubicBezTo>
                    <a:pt x="5852" y="1"/>
                    <a:pt x="5793" y="31"/>
                    <a:pt x="5771" y="106"/>
                  </a:cubicBezTo>
                  <a:lnTo>
                    <a:pt x="67" y="11614"/>
                  </a:lnTo>
                  <a:cubicBezTo>
                    <a:pt x="1" y="11714"/>
                    <a:pt x="67" y="11848"/>
                    <a:pt x="167" y="11881"/>
                  </a:cubicBezTo>
                  <a:cubicBezTo>
                    <a:pt x="201" y="11914"/>
                    <a:pt x="234" y="11914"/>
                    <a:pt x="268" y="11914"/>
                  </a:cubicBezTo>
                  <a:cubicBezTo>
                    <a:pt x="334" y="11914"/>
                    <a:pt x="401" y="11848"/>
                    <a:pt x="434" y="11781"/>
                  </a:cubicBezTo>
                  <a:lnTo>
                    <a:pt x="6138" y="273"/>
                  </a:lnTo>
                  <a:cubicBezTo>
                    <a:pt x="6229" y="137"/>
                    <a:pt x="6058" y="1"/>
                    <a:pt x="591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58"/>
            <p:cNvSpPr/>
            <p:nvPr/>
          </p:nvSpPr>
          <p:spPr>
            <a:xfrm>
              <a:off x="5419392" y="2878964"/>
              <a:ext cx="33952" cy="40331"/>
            </a:xfrm>
            <a:custGeom>
              <a:rect b="b" l="l" r="r" t="t"/>
              <a:pathLst>
                <a:path extrusionOk="0" h="2624" w="2209">
                  <a:moveTo>
                    <a:pt x="1423" y="427"/>
                  </a:moveTo>
                  <a:cubicBezTo>
                    <a:pt x="1620" y="427"/>
                    <a:pt x="1807" y="616"/>
                    <a:pt x="1735" y="855"/>
                  </a:cubicBezTo>
                  <a:cubicBezTo>
                    <a:pt x="1702" y="1356"/>
                    <a:pt x="1435" y="1823"/>
                    <a:pt x="1001" y="2123"/>
                  </a:cubicBezTo>
                  <a:cubicBezTo>
                    <a:pt x="917" y="2186"/>
                    <a:pt x="832" y="2210"/>
                    <a:pt x="748" y="2210"/>
                  </a:cubicBezTo>
                  <a:cubicBezTo>
                    <a:pt x="699" y="2210"/>
                    <a:pt x="650" y="2202"/>
                    <a:pt x="601" y="2190"/>
                  </a:cubicBezTo>
                  <a:cubicBezTo>
                    <a:pt x="501" y="2123"/>
                    <a:pt x="468" y="1990"/>
                    <a:pt x="468" y="1823"/>
                  </a:cubicBezTo>
                  <a:cubicBezTo>
                    <a:pt x="501" y="1289"/>
                    <a:pt x="768" y="822"/>
                    <a:pt x="1202" y="522"/>
                  </a:cubicBezTo>
                  <a:cubicBezTo>
                    <a:pt x="1267" y="456"/>
                    <a:pt x="1346" y="427"/>
                    <a:pt x="1423" y="427"/>
                  </a:cubicBezTo>
                  <a:close/>
                  <a:moveTo>
                    <a:pt x="1432" y="1"/>
                  </a:moveTo>
                  <a:cubicBezTo>
                    <a:pt x="1285" y="1"/>
                    <a:pt x="1135" y="48"/>
                    <a:pt x="1001" y="155"/>
                  </a:cubicBezTo>
                  <a:cubicBezTo>
                    <a:pt x="434" y="522"/>
                    <a:pt x="67" y="1122"/>
                    <a:pt x="34" y="1823"/>
                  </a:cubicBezTo>
                  <a:cubicBezTo>
                    <a:pt x="1" y="2090"/>
                    <a:pt x="134" y="2390"/>
                    <a:pt x="401" y="2523"/>
                  </a:cubicBezTo>
                  <a:cubicBezTo>
                    <a:pt x="501" y="2590"/>
                    <a:pt x="601" y="2623"/>
                    <a:pt x="701" y="2623"/>
                  </a:cubicBezTo>
                  <a:cubicBezTo>
                    <a:pt x="868" y="2623"/>
                    <a:pt x="1035" y="2590"/>
                    <a:pt x="1202" y="2490"/>
                  </a:cubicBezTo>
                  <a:cubicBezTo>
                    <a:pt x="1769" y="2123"/>
                    <a:pt x="2136" y="1523"/>
                    <a:pt x="2136" y="822"/>
                  </a:cubicBezTo>
                  <a:cubicBezTo>
                    <a:pt x="2209" y="358"/>
                    <a:pt x="1834" y="1"/>
                    <a:pt x="143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58"/>
            <p:cNvSpPr/>
            <p:nvPr/>
          </p:nvSpPr>
          <p:spPr>
            <a:xfrm>
              <a:off x="5523478" y="2713368"/>
              <a:ext cx="34460" cy="40838"/>
            </a:xfrm>
            <a:custGeom>
              <a:rect b="b" l="l" r="r" t="t"/>
              <a:pathLst>
                <a:path extrusionOk="0" h="2657" w="2242">
                  <a:moveTo>
                    <a:pt x="1439" y="452"/>
                  </a:moveTo>
                  <a:cubicBezTo>
                    <a:pt x="1495" y="452"/>
                    <a:pt x="1550" y="463"/>
                    <a:pt x="1601" y="488"/>
                  </a:cubicBezTo>
                  <a:cubicBezTo>
                    <a:pt x="1701" y="555"/>
                    <a:pt x="1735" y="688"/>
                    <a:pt x="1735" y="855"/>
                  </a:cubicBezTo>
                  <a:cubicBezTo>
                    <a:pt x="1701" y="1355"/>
                    <a:pt x="1435" y="1856"/>
                    <a:pt x="1001" y="2156"/>
                  </a:cubicBezTo>
                  <a:cubicBezTo>
                    <a:pt x="903" y="2205"/>
                    <a:pt x="806" y="2236"/>
                    <a:pt x="708" y="2236"/>
                  </a:cubicBezTo>
                  <a:cubicBezTo>
                    <a:pt x="672" y="2236"/>
                    <a:pt x="636" y="2232"/>
                    <a:pt x="601" y="2223"/>
                  </a:cubicBezTo>
                  <a:cubicBezTo>
                    <a:pt x="501" y="2123"/>
                    <a:pt x="434" y="1989"/>
                    <a:pt x="467" y="1856"/>
                  </a:cubicBezTo>
                  <a:cubicBezTo>
                    <a:pt x="501" y="1322"/>
                    <a:pt x="767" y="855"/>
                    <a:pt x="1201" y="555"/>
                  </a:cubicBezTo>
                  <a:lnTo>
                    <a:pt x="1201" y="521"/>
                  </a:lnTo>
                  <a:cubicBezTo>
                    <a:pt x="1263" y="480"/>
                    <a:pt x="1350" y="452"/>
                    <a:pt x="1439" y="452"/>
                  </a:cubicBezTo>
                  <a:close/>
                  <a:moveTo>
                    <a:pt x="1434" y="1"/>
                  </a:moveTo>
                  <a:cubicBezTo>
                    <a:pt x="1285" y="1"/>
                    <a:pt x="1134" y="48"/>
                    <a:pt x="1001" y="154"/>
                  </a:cubicBezTo>
                  <a:cubicBezTo>
                    <a:pt x="434" y="521"/>
                    <a:pt x="67" y="1155"/>
                    <a:pt x="34" y="1822"/>
                  </a:cubicBezTo>
                  <a:cubicBezTo>
                    <a:pt x="0" y="2123"/>
                    <a:pt x="167" y="2389"/>
                    <a:pt x="400" y="2556"/>
                  </a:cubicBezTo>
                  <a:cubicBezTo>
                    <a:pt x="501" y="2623"/>
                    <a:pt x="601" y="2656"/>
                    <a:pt x="734" y="2656"/>
                  </a:cubicBezTo>
                  <a:cubicBezTo>
                    <a:pt x="901" y="2623"/>
                    <a:pt x="1068" y="2590"/>
                    <a:pt x="1201" y="2489"/>
                  </a:cubicBezTo>
                  <a:cubicBezTo>
                    <a:pt x="1768" y="2123"/>
                    <a:pt x="2102" y="1522"/>
                    <a:pt x="2168" y="855"/>
                  </a:cubicBezTo>
                  <a:cubicBezTo>
                    <a:pt x="2242" y="365"/>
                    <a:pt x="1847" y="1"/>
                    <a:pt x="143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58"/>
            <p:cNvSpPr/>
            <p:nvPr/>
          </p:nvSpPr>
          <p:spPr>
            <a:xfrm>
              <a:off x="5627548" y="2743309"/>
              <a:ext cx="34091" cy="40623"/>
            </a:xfrm>
            <a:custGeom>
              <a:rect b="b" l="l" r="r" t="t"/>
              <a:pathLst>
                <a:path extrusionOk="0" h="2643" w="2218">
                  <a:moveTo>
                    <a:pt x="1468" y="441"/>
                  </a:moveTo>
                  <a:lnTo>
                    <a:pt x="1468" y="475"/>
                  </a:lnTo>
                  <a:cubicBezTo>
                    <a:pt x="1480" y="464"/>
                    <a:pt x="1494" y="460"/>
                    <a:pt x="1510" y="460"/>
                  </a:cubicBezTo>
                  <a:cubicBezTo>
                    <a:pt x="1543" y="460"/>
                    <a:pt x="1580" y="475"/>
                    <a:pt x="1602" y="475"/>
                  </a:cubicBezTo>
                  <a:cubicBezTo>
                    <a:pt x="1702" y="575"/>
                    <a:pt x="1769" y="708"/>
                    <a:pt x="1735" y="842"/>
                  </a:cubicBezTo>
                  <a:cubicBezTo>
                    <a:pt x="1702" y="1375"/>
                    <a:pt x="1435" y="1842"/>
                    <a:pt x="1001" y="2143"/>
                  </a:cubicBezTo>
                  <a:cubicBezTo>
                    <a:pt x="928" y="2191"/>
                    <a:pt x="819" y="2222"/>
                    <a:pt x="714" y="2222"/>
                  </a:cubicBezTo>
                  <a:cubicBezTo>
                    <a:pt x="675" y="2222"/>
                    <a:pt x="637" y="2218"/>
                    <a:pt x="601" y="2209"/>
                  </a:cubicBezTo>
                  <a:cubicBezTo>
                    <a:pt x="501" y="2109"/>
                    <a:pt x="434" y="1976"/>
                    <a:pt x="468" y="1842"/>
                  </a:cubicBezTo>
                  <a:cubicBezTo>
                    <a:pt x="501" y="1309"/>
                    <a:pt x="768" y="842"/>
                    <a:pt x="1202" y="541"/>
                  </a:cubicBezTo>
                  <a:cubicBezTo>
                    <a:pt x="1302" y="475"/>
                    <a:pt x="1368" y="475"/>
                    <a:pt x="1468" y="441"/>
                  </a:cubicBezTo>
                  <a:close/>
                  <a:moveTo>
                    <a:pt x="1451" y="0"/>
                  </a:moveTo>
                  <a:cubicBezTo>
                    <a:pt x="1298" y="0"/>
                    <a:pt x="1141" y="54"/>
                    <a:pt x="1001" y="175"/>
                  </a:cubicBezTo>
                  <a:cubicBezTo>
                    <a:pt x="434" y="541"/>
                    <a:pt x="67" y="1142"/>
                    <a:pt x="34" y="1842"/>
                  </a:cubicBezTo>
                  <a:cubicBezTo>
                    <a:pt x="1" y="2109"/>
                    <a:pt x="167" y="2409"/>
                    <a:pt x="401" y="2543"/>
                  </a:cubicBezTo>
                  <a:cubicBezTo>
                    <a:pt x="501" y="2610"/>
                    <a:pt x="601" y="2643"/>
                    <a:pt x="735" y="2643"/>
                  </a:cubicBezTo>
                  <a:cubicBezTo>
                    <a:pt x="901" y="2643"/>
                    <a:pt x="1068" y="2576"/>
                    <a:pt x="1202" y="2476"/>
                  </a:cubicBezTo>
                  <a:cubicBezTo>
                    <a:pt x="1769" y="2109"/>
                    <a:pt x="2136" y="1509"/>
                    <a:pt x="2169" y="842"/>
                  </a:cubicBezTo>
                  <a:cubicBezTo>
                    <a:pt x="2217" y="360"/>
                    <a:pt x="1848" y="0"/>
                    <a:pt x="145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8"/>
            <p:cNvSpPr/>
            <p:nvPr/>
          </p:nvSpPr>
          <p:spPr>
            <a:xfrm>
              <a:off x="5732141" y="2623638"/>
              <a:ext cx="33583" cy="40331"/>
            </a:xfrm>
            <a:custGeom>
              <a:rect b="b" l="l" r="r" t="t"/>
              <a:pathLst>
                <a:path extrusionOk="0" h="2624" w="2185">
                  <a:moveTo>
                    <a:pt x="1406" y="452"/>
                  </a:moveTo>
                  <a:cubicBezTo>
                    <a:pt x="1462" y="452"/>
                    <a:pt x="1517" y="463"/>
                    <a:pt x="1568" y="489"/>
                  </a:cubicBezTo>
                  <a:cubicBezTo>
                    <a:pt x="1668" y="555"/>
                    <a:pt x="1735" y="689"/>
                    <a:pt x="1702" y="855"/>
                  </a:cubicBezTo>
                  <a:cubicBezTo>
                    <a:pt x="1668" y="1356"/>
                    <a:pt x="1402" y="1823"/>
                    <a:pt x="968" y="2123"/>
                  </a:cubicBezTo>
                  <a:cubicBezTo>
                    <a:pt x="901" y="2190"/>
                    <a:pt x="821" y="2218"/>
                    <a:pt x="743" y="2218"/>
                  </a:cubicBezTo>
                  <a:cubicBezTo>
                    <a:pt x="547" y="2218"/>
                    <a:pt x="363" y="2038"/>
                    <a:pt x="434" y="1823"/>
                  </a:cubicBezTo>
                  <a:cubicBezTo>
                    <a:pt x="468" y="1289"/>
                    <a:pt x="734" y="822"/>
                    <a:pt x="1168" y="522"/>
                  </a:cubicBezTo>
                  <a:cubicBezTo>
                    <a:pt x="1230" y="481"/>
                    <a:pt x="1317" y="452"/>
                    <a:pt x="1406" y="452"/>
                  </a:cubicBezTo>
                  <a:close/>
                  <a:moveTo>
                    <a:pt x="1399" y="1"/>
                  </a:moveTo>
                  <a:cubicBezTo>
                    <a:pt x="1252" y="1"/>
                    <a:pt x="1102" y="48"/>
                    <a:pt x="968" y="155"/>
                  </a:cubicBezTo>
                  <a:cubicBezTo>
                    <a:pt x="401" y="522"/>
                    <a:pt x="34" y="1122"/>
                    <a:pt x="1" y="1789"/>
                  </a:cubicBezTo>
                  <a:cubicBezTo>
                    <a:pt x="1" y="2090"/>
                    <a:pt x="134" y="2357"/>
                    <a:pt x="367" y="2523"/>
                  </a:cubicBezTo>
                  <a:cubicBezTo>
                    <a:pt x="468" y="2590"/>
                    <a:pt x="568" y="2623"/>
                    <a:pt x="701" y="2623"/>
                  </a:cubicBezTo>
                  <a:cubicBezTo>
                    <a:pt x="868" y="2623"/>
                    <a:pt x="1035" y="2557"/>
                    <a:pt x="1168" y="2457"/>
                  </a:cubicBezTo>
                  <a:cubicBezTo>
                    <a:pt x="1735" y="2090"/>
                    <a:pt x="2102" y="1489"/>
                    <a:pt x="2135" y="822"/>
                  </a:cubicBezTo>
                  <a:cubicBezTo>
                    <a:pt x="2184" y="358"/>
                    <a:pt x="1803" y="1"/>
                    <a:pt x="139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58"/>
            <p:cNvSpPr/>
            <p:nvPr/>
          </p:nvSpPr>
          <p:spPr>
            <a:xfrm>
              <a:off x="5836227" y="2472904"/>
              <a:ext cx="33952" cy="40331"/>
            </a:xfrm>
            <a:custGeom>
              <a:rect b="b" l="l" r="r" t="t"/>
              <a:pathLst>
                <a:path extrusionOk="0" h="2624" w="2209">
                  <a:moveTo>
                    <a:pt x="1421" y="469"/>
                  </a:moveTo>
                  <a:cubicBezTo>
                    <a:pt x="1470" y="469"/>
                    <a:pt x="1519" y="476"/>
                    <a:pt x="1568" y="489"/>
                  </a:cubicBezTo>
                  <a:cubicBezTo>
                    <a:pt x="1668" y="589"/>
                    <a:pt x="1735" y="722"/>
                    <a:pt x="1701" y="855"/>
                  </a:cubicBezTo>
                  <a:cubicBezTo>
                    <a:pt x="1668" y="1389"/>
                    <a:pt x="1401" y="1856"/>
                    <a:pt x="967" y="2156"/>
                  </a:cubicBezTo>
                  <a:cubicBezTo>
                    <a:pt x="906" y="2198"/>
                    <a:pt x="818" y="2226"/>
                    <a:pt x="729" y="2226"/>
                  </a:cubicBezTo>
                  <a:cubicBezTo>
                    <a:pt x="674" y="2226"/>
                    <a:pt x="618" y="2215"/>
                    <a:pt x="567" y="2190"/>
                  </a:cubicBezTo>
                  <a:cubicBezTo>
                    <a:pt x="467" y="2123"/>
                    <a:pt x="434" y="1990"/>
                    <a:pt x="434" y="1823"/>
                  </a:cubicBezTo>
                  <a:cubicBezTo>
                    <a:pt x="467" y="1322"/>
                    <a:pt x="734" y="855"/>
                    <a:pt x="1168" y="555"/>
                  </a:cubicBezTo>
                  <a:cubicBezTo>
                    <a:pt x="1252" y="492"/>
                    <a:pt x="1337" y="469"/>
                    <a:pt x="1421" y="469"/>
                  </a:cubicBezTo>
                  <a:close/>
                  <a:moveTo>
                    <a:pt x="1404" y="1"/>
                  </a:moveTo>
                  <a:cubicBezTo>
                    <a:pt x="1254" y="1"/>
                    <a:pt x="1101" y="48"/>
                    <a:pt x="967" y="155"/>
                  </a:cubicBezTo>
                  <a:cubicBezTo>
                    <a:pt x="400" y="522"/>
                    <a:pt x="33" y="1156"/>
                    <a:pt x="33" y="1823"/>
                  </a:cubicBezTo>
                  <a:cubicBezTo>
                    <a:pt x="0" y="2123"/>
                    <a:pt x="133" y="2390"/>
                    <a:pt x="367" y="2557"/>
                  </a:cubicBezTo>
                  <a:cubicBezTo>
                    <a:pt x="467" y="2623"/>
                    <a:pt x="567" y="2623"/>
                    <a:pt x="701" y="2623"/>
                  </a:cubicBezTo>
                  <a:cubicBezTo>
                    <a:pt x="867" y="2623"/>
                    <a:pt x="1034" y="2557"/>
                    <a:pt x="1168" y="2490"/>
                  </a:cubicBezTo>
                  <a:cubicBezTo>
                    <a:pt x="1735" y="2123"/>
                    <a:pt x="2102" y="1489"/>
                    <a:pt x="2135" y="822"/>
                  </a:cubicBezTo>
                  <a:cubicBezTo>
                    <a:pt x="2208" y="358"/>
                    <a:pt x="1816" y="1"/>
                    <a:pt x="140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8"/>
            <p:cNvSpPr/>
            <p:nvPr/>
          </p:nvSpPr>
          <p:spPr>
            <a:xfrm>
              <a:off x="5940297" y="2382667"/>
              <a:ext cx="33952" cy="40838"/>
            </a:xfrm>
            <a:custGeom>
              <a:rect b="b" l="l" r="r" t="t"/>
              <a:pathLst>
                <a:path extrusionOk="0" h="2657" w="2209">
                  <a:moveTo>
                    <a:pt x="1422" y="469"/>
                  </a:moveTo>
                  <a:cubicBezTo>
                    <a:pt x="1471" y="469"/>
                    <a:pt x="1519" y="476"/>
                    <a:pt x="1568" y="489"/>
                  </a:cubicBezTo>
                  <a:cubicBezTo>
                    <a:pt x="1668" y="589"/>
                    <a:pt x="1735" y="722"/>
                    <a:pt x="1702" y="856"/>
                  </a:cubicBezTo>
                  <a:cubicBezTo>
                    <a:pt x="1668" y="1389"/>
                    <a:pt x="1402" y="1856"/>
                    <a:pt x="968" y="2157"/>
                  </a:cubicBezTo>
                  <a:cubicBezTo>
                    <a:pt x="895" y="2205"/>
                    <a:pt x="786" y="2236"/>
                    <a:pt x="680" y="2236"/>
                  </a:cubicBezTo>
                  <a:cubicBezTo>
                    <a:pt x="642" y="2236"/>
                    <a:pt x="603" y="2232"/>
                    <a:pt x="568" y="2223"/>
                  </a:cubicBezTo>
                  <a:cubicBezTo>
                    <a:pt x="468" y="2123"/>
                    <a:pt x="434" y="1990"/>
                    <a:pt x="434" y="1856"/>
                  </a:cubicBezTo>
                  <a:cubicBezTo>
                    <a:pt x="468" y="1323"/>
                    <a:pt x="734" y="856"/>
                    <a:pt x="1168" y="555"/>
                  </a:cubicBezTo>
                  <a:cubicBezTo>
                    <a:pt x="1253" y="492"/>
                    <a:pt x="1337" y="469"/>
                    <a:pt x="1422" y="469"/>
                  </a:cubicBezTo>
                  <a:close/>
                  <a:moveTo>
                    <a:pt x="1404" y="1"/>
                  </a:moveTo>
                  <a:cubicBezTo>
                    <a:pt x="1254" y="1"/>
                    <a:pt x="1102" y="48"/>
                    <a:pt x="968" y="155"/>
                  </a:cubicBezTo>
                  <a:cubicBezTo>
                    <a:pt x="401" y="522"/>
                    <a:pt x="34" y="1156"/>
                    <a:pt x="34" y="1823"/>
                  </a:cubicBezTo>
                  <a:cubicBezTo>
                    <a:pt x="1" y="2123"/>
                    <a:pt x="134" y="2390"/>
                    <a:pt x="367" y="2557"/>
                  </a:cubicBezTo>
                  <a:cubicBezTo>
                    <a:pt x="468" y="2624"/>
                    <a:pt x="568" y="2657"/>
                    <a:pt x="701" y="2657"/>
                  </a:cubicBezTo>
                  <a:cubicBezTo>
                    <a:pt x="868" y="2624"/>
                    <a:pt x="1035" y="2590"/>
                    <a:pt x="1168" y="2490"/>
                  </a:cubicBezTo>
                  <a:cubicBezTo>
                    <a:pt x="1735" y="2123"/>
                    <a:pt x="2102" y="1489"/>
                    <a:pt x="2135" y="822"/>
                  </a:cubicBezTo>
                  <a:cubicBezTo>
                    <a:pt x="2209" y="358"/>
                    <a:pt x="1816" y="1"/>
                    <a:pt x="140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58"/>
            <p:cNvSpPr/>
            <p:nvPr/>
          </p:nvSpPr>
          <p:spPr>
            <a:xfrm>
              <a:off x="6148453" y="2323108"/>
              <a:ext cx="33937" cy="39901"/>
            </a:xfrm>
            <a:custGeom>
              <a:rect b="b" l="l" r="r" t="t"/>
              <a:pathLst>
                <a:path extrusionOk="0" h="2596" w="2208">
                  <a:moveTo>
                    <a:pt x="1468" y="427"/>
                  </a:moveTo>
                  <a:cubicBezTo>
                    <a:pt x="1502" y="427"/>
                    <a:pt x="1535" y="427"/>
                    <a:pt x="1568" y="461"/>
                  </a:cubicBezTo>
                  <a:cubicBezTo>
                    <a:pt x="1668" y="528"/>
                    <a:pt x="1735" y="661"/>
                    <a:pt x="1735" y="828"/>
                  </a:cubicBezTo>
                  <a:cubicBezTo>
                    <a:pt x="1702" y="1328"/>
                    <a:pt x="1402" y="1795"/>
                    <a:pt x="968" y="2095"/>
                  </a:cubicBezTo>
                  <a:cubicBezTo>
                    <a:pt x="904" y="2159"/>
                    <a:pt x="828" y="2182"/>
                    <a:pt x="746" y="2182"/>
                  </a:cubicBezTo>
                  <a:cubicBezTo>
                    <a:pt x="699" y="2182"/>
                    <a:pt x="650" y="2174"/>
                    <a:pt x="601" y="2162"/>
                  </a:cubicBezTo>
                  <a:cubicBezTo>
                    <a:pt x="468" y="2062"/>
                    <a:pt x="434" y="1929"/>
                    <a:pt x="434" y="1795"/>
                  </a:cubicBezTo>
                  <a:cubicBezTo>
                    <a:pt x="468" y="1261"/>
                    <a:pt x="768" y="794"/>
                    <a:pt x="1201" y="494"/>
                  </a:cubicBezTo>
                  <a:cubicBezTo>
                    <a:pt x="1268" y="461"/>
                    <a:pt x="1368" y="427"/>
                    <a:pt x="1468" y="427"/>
                  </a:cubicBezTo>
                  <a:close/>
                  <a:moveTo>
                    <a:pt x="1433" y="1"/>
                  </a:moveTo>
                  <a:cubicBezTo>
                    <a:pt x="1277" y="1"/>
                    <a:pt x="1115" y="50"/>
                    <a:pt x="968" y="161"/>
                  </a:cubicBezTo>
                  <a:cubicBezTo>
                    <a:pt x="401" y="494"/>
                    <a:pt x="67" y="1128"/>
                    <a:pt x="34" y="1795"/>
                  </a:cubicBezTo>
                  <a:cubicBezTo>
                    <a:pt x="1" y="2095"/>
                    <a:pt x="134" y="2362"/>
                    <a:pt x="367" y="2529"/>
                  </a:cubicBezTo>
                  <a:cubicBezTo>
                    <a:pt x="468" y="2562"/>
                    <a:pt x="601" y="2596"/>
                    <a:pt x="701" y="2596"/>
                  </a:cubicBezTo>
                  <a:cubicBezTo>
                    <a:pt x="868" y="2596"/>
                    <a:pt x="1035" y="2562"/>
                    <a:pt x="1201" y="2496"/>
                  </a:cubicBezTo>
                  <a:cubicBezTo>
                    <a:pt x="1768" y="2095"/>
                    <a:pt x="2102" y="1495"/>
                    <a:pt x="2135" y="828"/>
                  </a:cubicBezTo>
                  <a:cubicBezTo>
                    <a:pt x="2208" y="344"/>
                    <a:pt x="1842" y="1"/>
                    <a:pt x="143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58"/>
            <p:cNvSpPr/>
            <p:nvPr/>
          </p:nvSpPr>
          <p:spPr>
            <a:xfrm>
              <a:off x="6252538" y="2232656"/>
              <a:ext cx="33937" cy="40116"/>
            </a:xfrm>
            <a:custGeom>
              <a:rect b="b" l="l" r="r" t="t"/>
              <a:pathLst>
                <a:path extrusionOk="0" h="2610" w="2208">
                  <a:moveTo>
                    <a:pt x="1423" y="455"/>
                  </a:moveTo>
                  <a:cubicBezTo>
                    <a:pt x="1470" y="455"/>
                    <a:pt x="1519" y="463"/>
                    <a:pt x="1568" y="475"/>
                  </a:cubicBezTo>
                  <a:cubicBezTo>
                    <a:pt x="1701" y="575"/>
                    <a:pt x="1735" y="708"/>
                    <a:pt x="1735" y="842"/>
                  </a:cubicBezTo>
                  <a:cubicBezTo>
                    <a:pt x="1701" y="1376"/>
                    <a:pt x="1401" y="1843"/>
                    <a:pt x="967" y="2143"/>
                  </a:cubicBezTo>
                  <a:cubicBezTo>
                    <a:pt x="901" y="2209"/>
                    <a:pt x="824" y="2238"/>
                    <a:pt x="749" y="2238"/>
                  </a:cubicBezTo>
                  <a:cubicBezTo>
                    <a:pt x="560" y="2238"/>
                    <a:pt x="386" y="2057"/>
                    <a:pt x="434" y="1843"/>
                  </a:cubicBezTo>
                  <a:cubicBezTo>
                    <a:pt x="467" y="1309"/>
                    <a:pt x="767" y="842"/>
                    <a:pt x="1201" y="542"/>
                  </a:cubicBezTo>
                  <a:cubicBezTo>
                    <a:pt x="1264" y="478"/>
                    <a:pt x="1341" y="455"/>
                    <a:pt x="1423" y="455"/>
                  </a:cubicBezTo>
                  <a:close/>
                  <a:moveTo>
                    <a:pt x="1437" y="1"/>
                  </a:moveTo>
                  <a:cubicBezTo>
                    <a:pt x="1280" y="1"/>
                    <a:pt x="1116" y="54"/>
                    <a:pt x="967" y="175"/>
                  </a:cubicBezTo>
                  <a:cubicBezTo>
                    <a:pt x="400" y="542"/>
                    <a:pt x="67" y="1142"/>
                    <a:pt x="33" y="1809"/>
                  </a:cubicBezTo>
                  <a:cubicBezTo>
                    <a:pt x="0" y="2109"/>
                    <a:pt x="133" y="2376"/>
                    <a:pt x="400" y="2543"/>
                  </a:cubicBezTo>
                  <a:cubicBezTo>
                    <a:pt x="467" y="2610"/>
                    <a:pt x="600" y="2610"/>
                    <a:pt x="701" y="2610"/>
                  </a:cubicBezTo>
                  <a:cubicBezTo>
                    <a:pt x="867" y="2610"/>
                    <a:pt x="1034" y="2576"/>
                    <a:pt x="1201" y="2476"/>
                  </a:cubicBezTo>
                  <a:cubicBezTo>
                    <a:pt x="1768" y="2109"/>
                    <a:pt x="2102" y="1509"/>
                    <a:pt x="2135" y="842"/>
                  </a:cubicBezTo>
                  <a:cubicBezTo>
                    <a:pt x="2207" y="360"/>
                    <a:pt x="1845" y="1"/>
                    <a:pt x="143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8"/>
            <p:cNvSpPr/>
            <p:nvPr/>
          </p:nvSpPr>
          <p:spPr>
            <a:xfrm>
              <a:off x="6460694" y="1962344"/>
              <a:ext cx="33338" cy="40239"/>
            </a:xfrm>
            <a:custGeom>
              <a:rect b="b" l="l" r="r" t="t"/>
              <a:pathLst>
                <a:path extrusionOk="0" h="2618" w="2169">
                  <a:moveTo>
                    <a:pt x="1489" y="436"/>
                  </a:moveTo>
                  <a:cubicBezTo>
                    <a:pt x="1527" y="436"/>
                    <a:pt x="1565" y="440"/>
                    <a:pt x="1601" y="449"/>
                  </a:cubicBezTo>
                  <a:cubicBezTo>
                    <a:pt x="1701" y="549"/>
                    <a:pt x="1735" y="683"/>
                    <a:pt x="1735" y="816"/>
                  </a:cubicBezTo>
                  <a:cubicBezTo>
                    <a:pt x="1701" y="1350"/>
                    <a:pt x="1434" y="1817"/>
                    <a:pt x="1001" y="2117"/>
                  </a:cubicBezTo>
                  <a:cubicBezTo>
                    <a:pt x="903" y="2166"/>
                    <a:pt x="805" y="2197"/>
                    <a:pt x="708" y="2197"/>
                  </a:cubicBezTo>
                  <a:cubicBezTo>
                    <a:pt x="672" y="2197"/>
                    <a:pt x="636" y="2193"/>
                    <a:pt x="600" y="2184"/>
                  </a:cubicBezTo>
                  <a:cubicBezTo>
                    <a:pt x="500" y="2117"/>
                    <a:pt x="467" y="1984"/>
                    <a:pt x="467" y="1817"/>
                  </a:cubicBezTo>
                  <a:cubicBezTo>
                    <a:pt x="500" y="1283"/>
                    <a:pt x="767" y="816"/>
                    <a:pt x="1201" y="516"/>
                  </a:cubicBezTo>
                  <a:cubicBezTo>
                    <a:pt x="1274" y="467"/>
                    <a:pt x="1383" y="436"/>
                    <a:pt x="1489" y="436"/>
                  </a:cubicBezTo>
                  <a:close/>
                  <a:moveTo>
                    <a:pt x="1457" y="0"/>
                  </a:moveTo>
                  <a:cubicBezTo>
                    <a:pt x="1295" y="0"/>
                    <a:pt x="1137" y="52"/>
                    <a:pt x="1001" y="149"/>
                  </a:cubicBezTo>
                  <a:cubicBezTo>
                    <a:pt x="434" y="516"/>
                    <a:pt x="67" y="1117"/>
                    <a:pt x="33" y="1784"/>
                  </a:cubicBezTo>
                  <a:cubicBezTo>
                    <a:pt x="0" y="2084"/>
                    <a:pt x="133" y="2351"/>
                    <a:pt x="400" y="2518"/>
                  </a:cubicBezTo>
                  <a:cubicBezTo>
                    <a:pt x="500" y="2584"/>
                    <a:pt x="600" y="2618"/>
                    <a:pt x="701" y="2618"/>
                  </a:cubicBezTo>
                  <a:cubicBezTo>
                    <a:pt x="901" y="2584"/>
                    <a:pt x="1067" y="2551"/>
                    <a:pt x="1201" y="2451"/>
                  </a:cubicBezTo>
                  <a:cubicBezTo>
                    <a:pt x="1768" y="2084"/>
                    <a:pt x="2102" y="1483"/>
                    <a:pt x="2135" y="816"/>
                  </a:cubicBezTo>
                  <a:cubicBezTo>
                    <a:pt x="2168" y="516"/>
                    <a:pt x="2035" y="249"/>
                    <a:pt x="1801" y="82"/>
                  </a:cubicBezTo>
                  <a:cubicBezTo>
                    <a:pt x="1690" y="27"/>
                    <a:pt x="1573" y="0"/>
                    <a:pt x="145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58"/>
            <p:cNvSpPr/>
            <p:nvPr/>
          </p:nvSpPr>
          <p:spPr>
            <a:xfrm>
              <a:off x="6356609" y="2021933"/>
              <a:ext cx="33937" cy="40638"/>
            </a:xfrm>
            <a:custGeom>
              <a:rect b="b" l="l" r="r" t="t"/>
              <a:pathLst>
                <a:path extrusionOk="0" h="2644" w="2208">
                  <a:moveTo>
                    <a:pt x="1441" y="459"/>
                  </a:moveTo>
                  <a:cubicBezTo>
                    <a:pt x="1632" y="459"/>
                    <a:pt x="1805" y="643"/>
                    <a:pt x="1735" y="875"/>
                  </a:cubicBezTo>
                  <a:cubicBezTo>
                    <a:pt x="1702" y="1376"/>
                    <a:pt x="1435" y="1876"/>
                    <a:pt x="1001" y="2143"/>
                  </a:cubicBezTo>
                  <a:cubicBezTo>
                    <a:pt x="930" y="2224"/>
                    <a:pt x="844" y="2259"/>
                    <a:pt x="761" y="2259"/>
                  </a:cubicBezTo>
                  <a:cubicBezTo>
                    <a:pt x="571" y="2259"/>
                    <a:pt x="398" y="2075"/>
                    <a:pt x="468" y="1843"/>
                  </a:cubicBezTo>
                  <a:cubicBezTo>
                    <a:pt x="468" y="1309"/>
                    <a:pt x="768" y="842"/>
                    <a:pt x="1201" y="575"/>
                  </a:cubicBezTo>
                  <a:cubicBezTo>
                    <a:pt x="1272" y="494"/>
                    <a:pt x="1359" y="459"/>
                    <a:pt x="1441" y="459"/>
                  </a:cubicBezTo>
                  <a:close/>
                  <a:moveTo>
                    <a:pt x="1450" y="1"/>
                  </a:moveTo>
                  <a:cubicBezTo>
                    <a:pt x="1298" y="1"/>
                    <a:pt x="1141" y="54"/>
                    <a:pt x="1001" y="175"/>
                  </a:cubicBezTo>
                  <a:cubicBezTo>
                    <a:pt x="401" y="542"/>
                    <a:pt x="67" y="1142"/>
                    <a:pt x="34" y="1843"/>
                  </a:cubicBezTo>
                  <a:cubicBezTo>
                    <a:pt x="1" y="2110"/>
                    <a:pt x="134" y="2410"/>
                    <a:pt x="401" y="2543"/>
                  </a:cubicBezTo>
                  <a:cubicBezTo>
                    <a:pt x="501" y="2610"/>
                    <a:pt x="601" y="2643"/>
                    <a:pt x="701" y="2643"/>
                  </a:cubicBezTo>
                  <a:cubicBezTo>
                    <a:pt x="868" y="2643"/>
                    <a:pt x="1035" y="2577"/>
                    <a:pt x="1201" y="2510"/>
                  </a:cubicBezTo>
                  <a:cubicBezTo>
                    <a:pt x="1768" y="2143"/>
                    <a:pt x="2102" y="1509"/>
                    <a:pt x="2135" y="842"/>
                  </a:cubicBezTo>
                  <a:cubicBezTo>
                    <a:pt x="2208" y="361"/>
                    <a:pt x="1845" y="1"/>
                    <a:pt x="145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8"/>
            <p:cNvSpPr/>
            <p:nvPr/>
          </p:nvSpPr>
          <p:spPr>
            <a:xfrm>
              <a:off x="6564765" y="1752051"/>
              <a:ext cx="34091" cy="40838"/>
            </a:xfrm>
            <a:custGeom>
              <a:rect b="b" l="l" r="r" t="t"/>
              <a:pathLst>
                <a:path extrusionOk="0" h="2657" w="2218">
                  <a:moveTo>
                    <a:pt x="1468" y="455"/>
                  </a:moveTo>
                  <a:cubicBezTo>
                    <a:pt x="1502" y="455"/>
                    <a:pt x="1568" y="455"/>
                    <a:pt x="1602" y="488"/>
                  </a:cubicBezTo>
                  <a:cubicBezTo>
                    <a:pt x="1702" y="555"/>
                    <a:pt x="1768" y="688"/>
                    <a:pt x="1735" y="855"/>
                  </a:cubicBezTo>
                  <a:cubicBezTo>
                    <a:pt x="1702" y="1356"/>
                    <a:pt x="1435" y="1856"/>
                    <a:pt x="968" y="2156"/>
                  </a:cubicBezTo>
                  <a:cubicBezTo>
                    <a:pt x="906" y="2197"/>
                    <a:pt x="831" y="2226"/>
                    <a:pt x="752" y="2226"/>
                  </a:cubicBezTo>
                  <a:cubicBezTo>
                    <a:pt x="703" y="2226"/>
                    <a:pt x="652" y="2215"/>
                    <a:pt x="601" y="2189"/>
                  </a:cubicBezTo>
                  <a:cubicBezTo>
                    <a:pt x="501" y="2123"/>
                    <a:pt x="434" y="1989"/>
                    <a:pt x="468" y="1823"/>
                  </a:cubicBezTo>
                  <a:cubicBezTo>
                    <a:pt x="501" y="1322"/>
                    <a:pt x="768" y="822"/>
                    <a:pt x="1201" y="555"/>
                  </a:cubicBezTo>
                  <a:cubicBezTo>
                    <a:pt x="1268" y="488"/>
                    <a:pt x="1368" y="455"/>
                    <a:pt x="1468" y="455"/>
                  </a:cubicBezTo>
                  <a:close/>
                  <a:moveTo>
                    <a:pt x="1430" y="1"/>
                  </a:moveTo>
                  <a:cubicBezTo>
                    <a:pt x="1283" y="1"/>
                    <a:pt x="1134" y="48"/>
                    <a:pt x="1001" y="155"/>
                  </a:cubicBezTo>
                  <a:cubicBezTo>
                    <a:pt x="434" y="522"/>
                    <a:pt x="67" y="1155"/>
                    <a:pt x="34" y="1823"/>
                  </a:cubicBezTo>
                  <a:cubicBezTo>
                    <a:pt x="1" y="2123"/>
                    <a:pt x="167" y="2390"/>
                    <a:pt x="401" y="2556"/>
                  </a:cubicBezTo>
                  <a:cubicBezTo>
                    <a:pt x="501" y="2623"/>
                    <a:pt x="601" y="2656"/>
                    <a:pt x="734" y="2656"/>
                  </a:cubicBezTo>
                  <a:cubicBezTo>
                    <a:pt x="901" y="2656"/>
                    <a:pt x="1068" y="2590"/>
                    <a:pt x="1201" y="2523"/>
                  </a:cubicBezTo>
                  <a:cubicBezTo>
                    <a:pt x="1768" y="2123"/>
                    <a:pt x="2135" y="1522"/>
                    <a:pt x="2169" y="855"/>
                  </a:cubicBezTo>
                  <a:cubicBezTo>
                    <a:pt x="2218" y="365"/>
                    <a:pt x="1835" y="1"/>
                    <a:pt x="143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58"/>
            <p:cNvSpPr/>
            <p:nvPr/>
          </p:nvSpPr>
          <p:spPr>
            <a:xfrm>
              <a:off x="6044382" y="2262904"/>
              <a:ext cx="33937" cy="40638"/>
            </a:xfrm>
            <a:custGeom>
              <a:rect b="b" l="l" r="r" t="t"/>
              <a:pathLst>
                <a:path extrusionOk="0" h="2644" w="2208">
                  <a:moveTo>
                    <a:pt x="1468" y="408"/>
                  </a:moveTo>
                  <a:cubicBezTo>
                    <a:pt x="1501" y="408"/>
                    <a:pt x="1534" y="442"/>
                    <a:pt x="1568" y="475"/>
                  </a:cubicBezTo>
                  <a:cubicBezTo>
                    <a:pt x="1668" y="542"/>
                    <a:pt x="1735" y="709"/>
                    <a:pt x="1735" y="842"/>
                  </a:cubicBezTo>
                  <a:cubicBezTo>
                    <a:pt x="1701" y="1342"/>
                    <a:pt x="1401" y="1843"/>
                    <a:pt x="967" y="2110"/>
                  </a:cubicBezTo>
                  <a:cubicBezTo>
                    <a:pt x="903" y="2174"/>
                    <a:pt x="810" y="2211"/>
                    <a:pt x="726" y="2211"/>
                  </a:cubicBezTo>
                  <a:cubicBezTo>
                    <a:pt x="680" y="2211"/>
                    <a:pt x="636" y="2200"/>
                    <a:pt x="600" y="2176"/>
                  </a:cubicBezTo>
                  <a:cubicBezTo>
                    <a:pt x="467" y="2076"/>
                    <a:pt x="434" y="1943"/>
                    <a:pt x="434" y="1809"/>
                  </a:cubicBezTo>
                  <a:cubicBezTo>
                    <a:pt x="467" y="1276"/>
                    <a:pt x="734" y="809"/>
                    <a:pt x="1201" y="542"/>
                  </a:cubicBezTo>
                  <a:cubicBezTo>
                    <a:pt x="1268" y="475"/>
                    <a:pt x="1368" y="442"/>
                    <a:pt x="1468" y="442"/>
                  </a:cubicBezTo>
                  <a:lnTo>
                    <a:pt x="1468" y="408"/>
                  </a:lnTo>
                  <a:close/>
                  <a:moveTo>
                    <a:pt x="1437" y="1"/>
                  </a:moveTo>
                  <a:cubicBezTo>
                    <a:pt x="1280" y="1"/>
                    <a:pt x="1116" y="54"/>
                    <a:pt x="967" y="175"/>
                  </a:cubicBezTo>
                  <a:cubicBezTo>
                    <a:pt x="400" y="542"/>
                    <a:pt x="67" y="1142"/>
                    <a:pt x="33" y="1809"/>
                  </a:cubicBezTo>
                  <a:cubicBezTo>
                    <a:pt x="0" y="2110"/>
                    <a:pt x="133" y="2376"/>
                    <a:pt x="367" y="2543"/>
                  </a:cubicBezTo>
                  <a:cubicBezTo>
                    <a:pt x="467" y="2610"/>
                    <a:pt x="600" y="2643"/>
                    <a:pt x="701" y="2643"/>
                  </a:cubicBezTo>
                  <a:cubicBezTo>
                    <a:pt x="867" y="2643"/>
                    <a:pt x="1034" y="2577"/>
                    <a:pt x="1201" y="2510"/>
                  </a:cubicBezTo>
                  <a:cubicBezTo>
                    <a:pt x="1768" y="2143"/>
                    <a:pt x="2102" y="1509"/>
                    <a:pt x="2135" y="842"/>
                  </a:cubicBezTo>
                  <a:cubicBezTo>
                    <a:pt x="2207" y="361"/>
                    <a:pt x="1845" y="1"/>
                    <a:pt x="143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58"/>
            <p:cNvSpPr/>
            <p:nvPr/>
          </p:nvSpPr>
          <p:spPr>
            <a:xfrm>
              <a:off x="5330692" y="1648811"/>
              <a:ext cx="1253055" cy="1247921"/>
            </a:xfrm>
            <a:custGeom>
              <a:rect b="b" l="l" r="r" t="t"/>
              <a:pathLst>
                <a:path extrusionOk="0" h="81192" w="81526">
                  <a:moveTo>
                    <a:pt x="81292" y="0"/>
                  </a:moveTo>
                  <a:cubicBezTo>
                    <a:pt x="75888" y="3136"/>
                    <a:pt x="74754" y="11275"/>
                    <a:pt x="73653" y="19181"/>
                  </a:cubicBezTo>
                  <a:cubicBezTo>
                    <a:pt x="72653" y="26286"/>
                    <a:pt x="71719" y="32990"/>
                    <a:pt x="67749" y="35325"/>
                  </a:cubicBezTo>
                  <a:cubicBezTo>
                    <a:pt x="67038" y="35770"/>
                    <a:pt x="66370" y="35978"/>
                    <a:pt x="65758" y="35978"/>
                  </a:cubicBezTo>
                  <a:cubicBezTo>
                    <a:pt x="65451" y="35978"/>
                    <a:pt x="65159" y="35926"/>
                    <a:pt x="64881" y="35826"/>
                  </a:cubicBezTo>
                  <a:cubicBezTo>
                    <a:pt x="62812" y="35059"/>
                    <a:pt x="61612" y="31523"/>
                    <a:pt x="60444" y="28087"/>
                  </a:cubicBezTo>
                  <a:cubicBezTo>
                    <a:pt x="59210" y="24551"/>
                    <a:pt x="57976" y="20882"/>
                    <a:pt x="55707" y="20048"/>
                  </a:cubicBezTo>
                  <a:cubicBezTo>
                    <a:pt x="55396" y="19937"/>
                    <a:pt x="55066" y="19881"/>
                    <a:pt x="54721" y="19881"/>
                  </a:cubicBezTo>
                  <a:cubicBezTo>
                    <a:pt x="54032" y="19881"/>
                    <a:pt x="53283" y="20103"/>
                    <a:pt x="52505" y="20548"/>
                  </a:cubicBezTo>
                  <a:cubicBezTo>
                    <a:pt x="48202" y="23050"/>
                    <a:pt x="46868" y="32290"/>
                    <a:pt x="45633" y="41230"/>
                  </a:cubicBezTo>
                  <a:cubicBezTo>
                    <a:pt x="44366" y="50069"/>
                    <a:pt x="43098" y="59209"/>
                    <a:pt x="38962" y="61611"/>
                  </a:cubicBezTo>
                  <a:cubicBezTo>
                    <a:pt x="37940" y="62206"/>
                    <a:pt x="37032" y="62500"/>
                    <a:pt x="36214" y="62500"/>
                  </a:cubicBezTo>
                  <a:cubicBezTo>
                    <a:pt x="35565" y="62500"/>
                    <a:pt x="34972" y="62314"/>
                    <a:pt x="34425" y="61944"/>
                  </a:cubicBezTo>
                  <a:cubicBezTo>
                    <a:pt x="33291" y="61177"/>
                    <a:pt x="32457" y="59710"/>
                    <a:pt x="31623" y="58275"/>
                  </a:cubicBezTo>
                  <a:cubicBezTo>
                    <a:pt x="30341" y="56081"/>
                    <a:pt x="29041" y="53831"/>
                    <a:pt x="26658" y="53831"/>
                  </a:cubicBezTo>
                  <a:cubicBezTo>
                    <a:pt x="25817" y="53831"/>
                    <a:pt x="24842" y="54111"/>
                    <a:pt x="23684" y="54773"/>
                  </a:cubicBezTo>
                  <a:cubicBezTo>
                    <a:pt x="18848" y="57575"/>
                    <a:pt x="17814" y="64380"/>
                    <a:pt x="16946" y="70384"/>
                  </a:cubicBezTo>
                  <a:cubicBezTo>
                    <a:pt x="16246" y="74987"/>
                    <a:pt x="15679" y="78957"/>
                    <a:pt x="13544" y="80191"/>
                  </a:cubicBezTo>
                  <a:cubicBezTo>
                    <a:pt x="12821" y="80606"/>
                    <a:pt x="12175" y="80776"/>
                    <a:pt x="11576" y="80776"/>
                  </a:cubicBezTo>
                  <a:cubicBezTo>
                    <a:pt x="10295" y="80776"/>
                    <a:pt x="9221" y="79997"/>
                    <a:pt x="8040" y="79157"/>
                  </a:cubicBezTo>
                  <a:cubicBezTo>
                    <a:pt x="6716" y="78223"/>
                    <a:pt x="5293" y="77205"/>
                    <a:pt x="3431" y="77205"/>
                  </a:cubicBezTo>
                  <a:cubicBezTo>
                    <a:pt x="2432" y="77205"/>
                    <a:pt x="1306" y="77499"/>
                    <a:pt x="1" y="78256"/>
                  </a:cubicBezTo>
                  <a:lnTo>
                    <a:pt x="201" y="78590"/>
                  </a:lnTo>
                  <a:cubicBezTo>
                    <a:pt x="1429" y="77888"/>
                    <a:pt x="2480" y="77613"/>
                    <a:pt x="3414" y="77613"/>
                  </a:cubicBezTo>
                  <a:cubicBezTo>
                    <a:pt x="5145" y="77613"/>
                    <a:pt x="6473" y="78559"/>
                    <a:pt x="7773" y="79490"/>
                  </a:cubicBezTo>
                  <a:cubicBezTo>
                    <a:pt x="9007" y="80358"/>
                    <a:pt x="10175" y="81192"/>
                    <a:pt x="11576" y="81192"/>
                  </a:cubicBezTo>
                  <a:cubicBezTo>
                    <a:pt x="12343" y="81192"/>
                    <a:pt x="13077" y="80958"/>
                    <a:pt x="13744" y="80558"/>
                  </a:cubicBezTo>
                  <a:cubicBezTo>
                    <a:pt x="16046" y="79223"/>
                    <a:pt x="16646" y="75187"/>
                    <a:pt x="17347" y="70484"/>
                  </a:cubicBezTo>
                  <a:cubicBezTo>
                    <a:pt x="18214" y="64546"/>
                    <a:pt x="19215" y="57842"/>
                    <a:pt x="23885" y="55140"/>
                  </a:cubicBezTo>
                  <a:cubicBezTo>
                    <a:pt x="24952" y="54527"/>
                    <a:pt x="25849" y="54266"/>
                    <a:pt x="26623" y="54266"/>
                  </a:cubicBezTo>
                  <a:cubicBezTo>
                    <a:pt x="28799" y="54266"/>
                    <a:pt x="29993" y="56334"/>
                    <a:pt x="31223" y="58475"/>
                  </a:cubicBezTo>
                  <a:cubicBezTo>
                    <a:pt x="32057" y="59943"/>
                    <a:pt x="32958" y="61444"/>
                    <a:pt x="34159" y="62278"/>
                  </a:cubicBezTo>
                  <a:cubicBezTo>
                    <a:pt x="34791" y="62700"/>
                    <a:pt x="35465" y="62911"/>
                    <a:pt x="36198" y="62911"/>
                  </a:cubicBezTo>
                  <a:cubicBezTo>
                    <a:pt x="37087" y="62911"/>
                    <a:pt x="38065" y="62600"/>
                    <a:pt x="39162" y="61978"/>
                  </a:cubicBezTo>
                  <a:cubicBezTo>
                    <a:pt x="43465" y="59476"/>
                    <a:pt x="44766" y="50236"/>
                    <a:pt x="46034" y="41296"/>
                  </a:cubicBezTo>
                  <a:cubicBezTo>
                    <a:pt x="47268" y="32457"/>
                    <a:pt x="48569" y="23283"/>
                    <a:pt x="52705" y="20915"/>
                  </a:cubicBezTo>
                  <a:cubicBezTo>
                    <a:pt x="53412" y="20495"/>
                    <a:pt x="54061" y="20295"/>
                    <a:pt x="54661" y="20295"/>
                  </a:cubicBezTo>
                  <a:cubicBezTo>
                    <a:pt x="54966" y="20295"/>
                    <a:pt x="55259" y="20347"/>
                    <a:pt x="55541" y="20448"/>
                  </a:cubicBezTo>
                  <a:cubicBezTo>
                    <a:pt x="57609" y="21215"/>
                    <a:pt x="58843" y="24785"/>
                    <a:pt x="60010" y="28220"/>
                  </a:cubicBezTo>
                  <a:cubicBezTo>
                    <a:pt x="61211" y="31756"/>
                    <a:pt x="62479" y="35392"/>
                    <a:pt x="64714" y="36226"/>
                  </a:cubicBezTo>
                  <a:cubicBezTo>
                    <a:pt x="65033" y="36336"/>
                    <a:pt x="65363" y="36392"/>
                    <a:pt x="65704" y="36392"/>
                  </a:cubicBezTo>
                  <a:cubicBezTo>
                    <a:pt x="66400" y="36392"/>
                    <a:pt x="67144" y="36162"/>
                    <a:pt x="67949" y="35692"/>
                  </a:cubicBezTo>
                  <a:cubicBezTo>
                    <a:pt x="72086" y="33257"/>
                    <a:pt x="73020" y="26452"/>
                    <a:pt x="74054" y="19247"/>
                  </a:cubicBezTo>
                  <a:cubicBezTo>
                    <a:pt x="75121" y="11442"/>
                    <a:pt x="76255" y="3403"/>
                    <a:pt x="81526" y="367"/>
                  </a:cubicBezTo>
                  <a:lnTo>
                    <a:pt x="81292"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58"/>
            <p:cNvSpPr/>
            <p:nvPr/>
          </p:nvSpPr>
          <p:spPr>
            <a:xfrm>
              <a:off x="6126412" y="1937613"/>
              <a:ext cx="40515" cy="52504"/>
            </a:xfrm>
            <a:custGeom>
              <a:rect b="b" l="l" r="r" t="t"/>
              <a:pathLst>
                <a:path extrusionOk="0" h="3416" w="2636">
                  <a:moveTo>
                    <a:pt x="1905" y="1"/>
                  </a:moveTo>
                  <a:cubicBezTo>
                    <a:pt x="1724" y="1"/>
                    <a:pt x="1518" y="62"/>
                    <a:pt x="1301" y="190"/>
                  </a:cubicBezTo>
                  <a:cubicBezTo>
                    <a:pt x="534" y="691"/>
                    <a:pt x="34" y="1525"/>
                    <a:pt x="0" y="2459"/>
                  </a:cubicBezTo>
                  <a:cubicBezTo>
                    <a:pt x="0" y="3069"/>
                    <a:pt x="281" y="3415"/>
                    <a:pt x="704" y="3415"/>
                  </a:cubicBezTo>
                  <a:cubicBezTo>
                    <a:pt x="881" y="3415"/>
                    <a:pt x="1084" y="3354"/>
                    <a:pt x="1301" y="3226"/>
                  </a:cubicBezTo>
                  <a:cubicBezTo>
                    <a:pt x="2102" y="2726"/>
                    <a:pt x="2569" y="1858"/>
                    <a:pt x="2635" y="958"/>
                  </a:cubicBezTo>
                  <a:cubicBezTo>
                    <a:pt x="2635" y="347"/>
                    <a:pt x="2338" y="1"/>
                    <a:pt x="190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58"/>
            <p:cNvSpPr/>
            <p:nvPr/>
          </p:nvSpPr>
          <p:spPr>
            <a:xfrm>
              <a:off x="5718293" y="2009437"/>
              <a:ext cx="347208" cy="261797"/>
            </a:xfrm>
            <a:custGeom>
              <a:rect b="b" l="l" r="r" t="t"/>
              <a:pathLst>
                <a:path extrusionOk="0" h="17033" w="22590">
                  <a:moveTo>
                    <a:pt x="22277" y="1"/>
                  </a:moveTo>
                  <a:cubicBezTo>
                    <a:pt x="22247" y="1"/>
                    <a:pt x="22216" y="7"/>
                    <a:pt x="22183" y="21"/>
                  </a:cubicBezTo>
                  <a:lnTo>
                    <a:pt x="15412" y="3923"/>
                  </a:lnTo>
                  <a:cubicBezTo>
                    <a:pt x="15379" y="3957"/>
                    <a:pt x="15345" y="3990"/>
                    <a:pt x="15312" y="4057"/>
                  </a:cubicBezTo>
                  <a:lnTo>
                    <a:pt x="13644" y="8860"/>
                  </a:lnTo>
                  <a:lnTo>
                    <a:pt x="168" y="16632"/>
                  </a:lnTo>
                  <a:cubicBezTo>
                    <a:pt x="1" y="16766"/>
                    <a:pt x="68" y="17033"/>
                    <a:pt x="268" y="17033"/>
                  </a:cubicBezTo>
                  <a:cubicBezTo>
                    <a:pt x="301" y="17033"/>
                    <a:pt x="334" y="17033"/>
                    <a:pt x="368" y="16999"/>
                  </a:cubicBezTo>
                  <a:lnTo>
                    <a:pt x="13944" y="9194"/>
                  </a:lnTo>
                  <a:cubicBezTo>
                    <a:pt x="13978" y="9160"/>
                    <a:pt x="14011" y="9127"/>
                    <a:pt x="14011" y="9060"/>
                  </a:cubicBezTo>
                  <a:lnTo>
                    <a:pt x="15679" y="4257"/>
                  </a:lnTo>
                  <a:lnTo>
                    <a:pt x="22417" y="388"/>
                  </a:lnTo>
                  <a:cubicBezTo>
                    <a:pt x="22589" y="244"/>
                    <a:pt x="22464" y="1"/>
                    <a:pt x="2227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8"/>
            <p:cNvSpPr/>
            <p:nvPr/>
          </p:nvSpPr>
          <p:spPr>
            <a:xfrm>
              <a:off x="5728560" y="2105869"/>
              <a:ext cx="182012" cy="123083"/>
            </a:xfrm>
            <a:custGeom>
              <a:rect b="b" l="l" r="r" t="t"/>
              <a:pathLst>
                <a:path extrusionOk="0" h="8008" w="11842">
                  <a:moveTo>
                    <a:pt x="11354" y="0"/>
                  </a:moveTo>
                  <a:cubicBezTo>
                    <a:pt x="11231" y="0"/>
                    <a:pt x="11090" y="38"/>
                    <a:pt x="10941" y="118"/>
                  </a:cubicBezTo>
                  <a:lnTo>
                    <a:pt x="901" y="5922"/>
                  </a:lnTo>
                  <a:cubicBezTo>
                    <a:pt x="367" y="6256"/>
                    <a:pt x="33" y="6823"/>
                    <a:pt x="0" y="7423"/>
                  </a:cubicBezTo>
                  <a:cubicBezTo>
                    <a:pt x="0" y="7797"/>
                    <a:pt x="197" y="8008"/>
                    <a:pt x="487" y="8008"/>
                  </a:cubicBezTo>
                  <a:cubicBezTo>
                    <a:pt x="611" y="8008"/>
                    <a:pt x="751" y="7970"/>
                    <a:pt x="901" y="7890"/>
                  </a:cubicBezTo>
                  <a:lnTo>
                    <a:pt x="10941" y="2086"/>
                  </a:lnTo>
                  <a:cubicBezTo>
                    <a:pt x="11475" y="1752"/>
                    <a:pt x="11808" y="1185"/>
                    <a:pt x="11842" y="585"/>
                  </a:cubicBezTo>
                  <a:cubicBezTo>
                    <a:pt x="11842" y="210"/>
                    <a:pt x="11645" y="0"/>
                    <a:pt x="1135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8"/>
            <p:cNvSpPr/>
            <p:nvPr/>
          </p:nvSpPr>
          <p:spPr>
            <a:xfrm>
              <a:off x="7222554" y="1848759"/>
              <a:ext cx="259953" cy="432220"/>
            </a:xfrm>
            <a:custGeom>
              <a:rect b="b" l="l" r="r" t="t"/>
              <a:pathLst>
                <a:path extrusionOk="0" h="28121" w="16913">
                  <a:moveTo>
                    <a:pt x="1" y="0"/>
                  </a:moveTo>
                  <a:lnTo>
                    <a:pt x="1" y="28121"/>
                  </a:lnTo>
                  <a:lnTo>
                    <a:pt x="16679" y="28121"/>
                  </a:lnTo>
                  <a:cubicBezTo>
                    <a:pt x="16679" y="28121"/>
                    <a:pt x="16679" y="17813"/>
                    <a:pt x="16679" y="11342"/>
                  </a:cubicBezTo>
                  <a:cubicBezTo>
                    <a:pt x="16713" y="4871"/>
                    <a:pt x="16913" y="1602"/>
                    <a:pt x="133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8"/>
            <p:cNvSpPr/>
            <p:nvPr/>
          </p:nvSpPr>
          <p:spPr>
            <a:xfrm>
              <a:off x="6758565" y="2008715"/>
              <a:ext cx="492209" cy="357291"/>
            </a:xfrm>
            <a:custGeom>
              <a:rect b="b" l="l" r="r" t="t"/>
              <a:pathLst>
                <a:path extrusionOk="0" h="23246" w="32024">
                  <a:moveTo>
                    <a:pt x="1435" y="1"/>
                  </a:moveTo>
                  <a:cubicBezTo>
                    <a:pt x="1168" y="34"/>
                    <a:pt x="935" y="168"/>
                    <a:pt x="734" y="368"/>
                  </a:cubicBezTo>
                  <a:cubicBezTo>
                    <a:pt x="434" y="668"/>
                    <a:pt x="201" y="1068"/>
                    <a:pt x="101" y="1535"/>
                  </a:cubicBezTo>
                  <a:cubicBezTo>
                    <a:pt x="34" y="1969"/>
                    <a:pt x="1" y="2436"/>
                    <a:pt x="34" y="2870"/>
                  </a:cubicBezTo>
                  <a:cubicBezTo>
                    <a:pt x="67" y="3503"/>
                    <a:pt x="167" y="4104"/>
                    <a:pt x="367" y="4704"/>
                  </a:cubicBezTo>
                  <a:cubicBezTo>
                    <a:pt x="501" y="5105"/>
                    <a:pt x="701" y="5505"/>
                    <a:pt x="968" y="5872"/>
                  </a:cubicBezTo>
                  <a:cubicBezTo>
                    <a:pt x="1568" y="6839"/>
                    <a:pt x="2336" y="7640"/>
                    <a:pt x="3236" y="8340"/>
                  </a:cubicBezTo>
                  <a:cubicBezTo>
                    <a:pt x="3703" y="8774"/>
                    <a:pt x="4671" y="9241"/>
                    <a:pt x="5104" y="9674"/>
                  </a:cubicBezTo>
                  <a:cubicBezTo>
                    <a:pt x="5605" y="10175"/>
                    <a:pt x="6005" y="10809"/>
                    <a:pt x="6305" y="11442"/>
                  </a:cubicBezTo>
                  <a:cubicBezTo>
                    <a:pt x="6572" y="11909"/>
                    <a:pt x="6772" y="12343"/>
                    <a:pt x="7006" y="12810"/>
                  </a:cubicBezTo>
                  <a:cubicBezTo>
                    <a:pt x="8140" y="15045"/>
                    <a:pt x="10708" y="20115"/>
                    <a:pt x="12209" y="22017"/>
                  </a:cubicBezTo>
                  <a:cubicBezTo>
                    <a:pt x="12903" y="22900"/>
                    <a:pt x="13574" y="23246"/>
                    <a:pt x="14364" y="23246"/>
                  </a:cubicBezTo>
                  <a:cubicBezTo>
                    <a:pt x="15246" y="23246"/>
                    <a:pt x="16274" y="22815"/>
                    <a:pt x="17646" y="22217"/>
                  </a:cubicBezTo>
                  <a:cubicBezTo>
                    <a:pt x="20282" y="21116"/>
                    <a:pt x="29989" y="15512"/>
                    <a:pt x="29989" y="15512"/>
                  </a:cubicBezTo>
                  <a:lnTo>
                    <a:pt x="32023" y="6906"/>
                  </a:lnTo>
                  <a:cubicBezTo>
                    <a:pt x="31223" y="6906"/>
                    <a:pt x="29321" y="7073"/>
                    <a:pt x="24418" y="10608"/>
                  </a:cubicBezTo>
                  <a:lnTo>
                    <a:pt x="15545" y="16846"/>
                  </a:lnTo>
                  <a:cubicBezTo>
                    <a:pt x="14844" y="15745"/>
                    <a:pt x="11042" y="10408"/>
                    <a:pt x="10308" y="9207"/>
                  </a:cubicBezTo>
                  <a:cubicBezTo>
                    <a:pt x="9741" y="8173"/>
                    <a:pt x="9341" y="7073"/>
                    <a:pt x="9107" y="5938"/>
                  </a:cubicBezTo>
                  <a:cubicBezTo>
                    <a:pt x="9007" y="5371"/>
                    <a:pt x="8840" y="4804"/>
                    <a:pt x="8673" y="4271"/>
                  </a:cubicBezTo>
                  <a:cubicBezTo>
                    <a:pt x="8573" y="3870"/>
                    <a:pt x="8440" y="3470"/>
                    <a:pt x="8240" y="3070"/>
                  </a:cubicBezTo>
                  <a:cubicBezTo>
                    <a:pt x="8006" y="2669"/>
                    <a:pt x="7773" y="2236"/>
                    <a:pt x="7573" y="1836"/>
                  </a:cubicBezTo>
                  <a:cubicBezTo>
                    <a:pt x="7506" y="1735"/>
                    <a:pt x="7473" y="1669"/>
                    <a:pt x="7406" y="1635"/>
                  </a:cubicBezTo>
                  <a:cubicBezTo>
                    <a:pt x="7340" y="1596"/>
                    <a:pt x="7269" y="1577"/>
                    <a:pt x="7199" y="1577"/>
                  </a:cubicBezTo>
                  <a:cubicBezTo>
                    <a:pt x="7092" y="1577"/>
                    <a:pt x="6986" y="1621"/>
                    <a:pt x="6905" y="1702"/>
                  </a:cubicBezTo>
                  <a:cubicBezTo>
                    <a:pt x="6672" y="1936"/>
                    <a:pt x="6539" y="2236"/>
                    <a:pt x="6539" y="2569"/>
                  </a:cubicBezTo>
                  <a:cubicBezTo>
                    <a:pt x="6572" y="2903"/>
                    <a:pt x="6605" y="3203"/>
                    <a:pt x="6705" y="3537"/>
                  </a:cubicBezTo>
                  <a:cubicBezTo>
                    <a:pt x="6772" y="3837"/>
                    <a:pt x="6805" y="4171"/>
                    <a:pt x="6739" y="4471"/>
                  </a:cubicBezTo>
                  <a:cubicBezTo>
                    <a:pt x="6372" y="4471"/>
                    <a:pt x="6005" y="4304"/>
                    <a:pt x="5738" y="4037"/>
                  </a:cubicBezTo>
                  <a:cubicBezTo>
                    <a:pt x="4804" y="3270"/>
                    <a:pt x="3970" y="2403"/>
                    <a:pt x="3236" y="1469"/>
                  </a:cubicBezTo>
                  <a:cubicBezTo>
                    <a:pt x="2903" y="1068"/>
                    <a:pt x="2569" y="668"/>
                    <a:pt x="2235" y="301"/>
                  </a:cubicBezTo>
                  <a:cubicBezTo>
                    <a:pt x="2002" y="101"/>
                    <a:pt x="1735" y="1"/>
                    <a:pt x="1435"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8"/>
            <p:cNvSpPr/>
            <p:nvPr/>
          </p:nvSpPr>
          <p:spPr>
            <a:xfrm>
              <a:off x="7142584" y="2115367"/>
              <a:ext cx="340953" cy="373660"/>
            </a:xfrm>
            <a:custGeom>
              <a:rect b="b" l="l" r="r" t="t"/>
              <a:pathLst>
                <a:path extrusionOk="0" h="24311" w="22183">
                  <a:moveTo>
                    <a:pt x="7005" y="0"/>
                  </a:moveTo>
                  <a:cubicBezTo>
                    <a:pt x="4470" y="2836"/>
                    <a:pt x="2068" y="6071"/>
                    <a:pt x="1468" y="7606"/>
                  </a:cubicBezTo>
                  <a:cubicBezTo>
                    <a:pt x="834" y="9140"/>
                    <a:pt x="0" y="12109"/>
                    <a:pt x="2669" y="15278"/>
                  </a:cubicBezTo>
                  <a:cubicBezTo>
                    <a:pt x="2735" y="16812"/>
                    <a:pt x="3036" y="22083"/>
                    <a:pt x="3036" y="22083"/>
                  </a:cubicBezTo>
                  <a:cubicBezTo>
                    <a:pt x="5519" y="23802"/>
                    <a:pt x="8734" y="24310"/>
                    <a:pt x="11666" y="24310"/>
                  </a:cubicBezTo>
                  <a:cubicBezTo>
                    <a:pt x="15902" y="24310"/>
                    <a:pt x="19547" y="23250"/>
                    <a:pt x="19547" y="23250"/>
                  </a:cubicBezTo>
                  <a:cubicBezTo>
                    <a:pt x="20048" y="19848"/>
                    <a:pt x="20915" y="15111"/>
                    <a:pt x="22183" y="11775"/>
                  </a:cubicBezTo>
                  <a:cubicBezTo>
                    <a:pt x="22183" y="11775"/>
                    <a:pt x="17379" y="5171"/>
                    <a:pt x="20448" y="501"/>
                  </a:cubicBezTo>
                  <a:lnTo>
                    <a:pt x="14877" y="134"/>
                  </a:lnTo>
                  <a:lnTo>
                    <a:pt x="9674" y="67"/>
                  </a:lnTo>
                  <a:lnTo>
                    <a:pt x="700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8"/>
            <p:cNvSpPr/>
            <p:nvPr/>
          </p:nvSpPr>
          <p:spPr>
            <a:xfrm>
              <a:off x="7142584" y="2115367"/>
              <a:ext cx="340953" cy="373660"/>
            </a:xfrm>
            <a:custGeom>
              <a:rect b="b" l="l" r="r" t="t"/>
              <a:pathLst>
                <a:path extrusionOk="0" h="24311" w="22183">
                  <a:moveTo>
                    <a:pt x="7005" y="0"/>
                  </a:moveTo>
                  <a:cubicBezTo>
                    <a:pt x="4470" y="2836"/>
                    <a:pt x="2068" y="6071"/>
                    <a:pt x="1468" y="7606"/>
                  </a:cubicBezTo>
                  <a:cubicBezTo>
                    <a:pt x="834" y="9140"/>
                    <a:pt x="0" y="12109"/>
                    <a:pt x="2669" y="15278"/>
                  </a:cubicBezTo>
                  <a:cubicBezTo>
                    <a:pt x="2735" y="16812"/>
                    <a:pt x="3036" y="22083"/>
                    <a:pt x="3036" y="22083"/>
                  </a:cubicBezTo>
                  <a:cubicBezTo>
                    <a:pt x="5519" y="23802"/>
                    <a:pt x="8734" y="24310"/>
                    <a:pt x="11666" y="24310"/>
                  </a:cubicBezTo>
                  <a:cubicBezTo>
                    <a:pt x="15902" y="24310"/>
                    <a:pt x="19547" y="23250"/>
                    <a:pt x="19547" y="23250"/>
                  </a:cubicBezTo>
                  <a:cubicBezTo>
                    <a:pt x="20048" y="19848"/>
                    <a:pt x="20915" y="15111"/>
                    <a:pt x="22183" y="11775"/>
                  </a:cubicBezTo>
                  <a:cubicBezTo>
                    <a:pt x="22183" y="11775"/>
                    <a:pt x="17379" y="5171"/>
                    <a:pt x="20448" y="501"/>
                  </a:cubicBezTo>
                  <a:lnTo>
                    <a:pt x="14877" y="134"/>
                  </a:lnTo>
                  <a:lnTo>
                    <a:pt x="9674" y="67"/>
                  </a:lnTo>
                  <a:lnTo>
                    <a:pt x="70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8"/>
            <p:cNvSpPr/>
            <p:nvPr/>
          </p:nvSpPr>
          <p:spPr>
            <a:xfrm>
              <a:off x="7450707" y="3527332"/>
              <a:ext cx="119471" cy="242984"/>
            </a:xfrm>
            <a:custGeom>
              <a:rect b="b" l="l" r="r" t="t"/>
              <a:pathLst>
                <a:path extrusionOk="0" h="15809" w="7773">
                  <a:moveTo>
                    <a:pt x="5238" y="1"/>
                  </a:moveTo>
                  <a:cubicBezTo>
                    <a:pt x="3703" y="134"/>
                    <a:pt x="2069" y="568"/>
                    <a:pt x="534" y="668"/>
                  </a:cubicBezTo>
                  <a:cubicBezTo>
                    <a:pt x="468" y="1836"/>
                    <a:pt x="434" y="2403"/>
                    <a:pt x="434" y="3737"/>
                  </a:cubicBezTo>
                  <a:cubicBezTo>
                    <a:pt x="434" y="5271"/>
                    <a:pt x="701" y="6239"/>
                    <a:pt x="601" y="8173"/>
                  </a:cubicBezTo>
                  <a:cubicBezTo>
                    <a:pt x="501" y="10108"/>
                    <a:pt x="1" y="12843"/>
                    <a:pt x="968" y="14745"/>
                  </a:cubicBezTo>
                  <a:cubicBezTo>
                    <a:pt x="1357" y="15478"/>
                    <a:pt x="2169" y="15809"/>
                    <a:pt x="3067" y="15809"/>
                  </a:cubicBezTo>
                  <a:cubicBezTo>
                    <a:pt x="4170" y="15809"/>
                    <a:pt x="5403" y="15309"/>
                    <a:pt x="6138" y="14445"/>
                  </a:cubicBezTo>
                  <a:cubicBezTo>
                    <a:pt x="7773" y="12543"/>
                    <a:pt x="7239" y="10909"/>
                    <a:pt x="6839" y="8674"/>
                  </a:cubicBezTo>
                  <a:cubicBezTo>
                    <a:pt x="6372" y="6272"/>
                    <a:pt x="6238" y="5171"/>
                    <a:pt x="6005" y="3770"/>
                  </a:cubicBezTo>
                  <a:cubicBezTo>
                    <a:pt x="5805" y="2503"/>
                    <a:pt x="5571" y="1235"/>
                    <a:pt x="5238"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8"/>
            <p:cNvSpPr/>
            <p:nvPr/>
          </p:nvSpPr>
          <p:spPr>
            <a:xfrm>
              <a:off x="7077462" y="2489120"/>
              <a:ext cx="468631" cy="1210295"/>
            </a:xfrm>
            <a:custGeom>
              <a:rect b="b" l="l" r="r" t="t"/>
              <a:pathLst>
                <a:path extrusionOk="0" h="78744" w="30490">
                  <a:moveTo>
                    <a:pt x="7306" y="1"/>
                  </a:moveTo>
                  <a:lnTo>
                    <a:pt x="7373" y="1068"/>
                  </a:lnTo>
                  <a:lnTo>
                    <a:pt x="7539" y="1468"/>
                  </a:lnTo>
                  <a:cubicBezTo>
                    <a:pt x="7539" y="1468"/>
                    <a:pt x="5004" y="28354"/>
                    <a:pt x="5405" y="38361"/>
                  </a:cubicBezTo>
                  <a:cubicBezTo>
                    <a:pt x="5638" y="43699"/>
                    <a:pt x="5838" y="51504"/>
                    <a:pt x="6038" y="55574"/>
                  </a:cubicBezTo>
                  <a:cubicBezTo>
                    <a:pt x="6138" y="58609"/>
                    <a:pt x="6205" y="62679"/>
                    <a:pt x="6138" y="64347"/>
                  </a:cubicBezTo>
                  <a:cubicBezTo>
                    <a:pt x="6038" y="65781"/>
                    <a:pt x="5738" y="67215"/>
                    <a:pt x="5171" y="68583"/>
                  </a:cubicBezTo>
                  <a:cubicBezTo>
                    <a:pt x="4671" y="70051"/>
                    <a:pt x="4037" y="71485"/>
                    <a:pt x="3303" y="72853"/>
                  </a:cubicBezTo>
                  <a:cubicBezTo>
                    <a:pt x="3103" y="73220"/>
                    <a:pt x="2903" y="73587"/>
                    <a:pt x="2603" y="73887"/>
                  </a:cubicBezTo>
                  <a:cubicBezTo>
                    <a:pt x="2236" y="74287"/>
                    <a:pt x="1802" y="74654"/>
                    <a:pt x="1368" y="75021"/>
                  </a:cubicBezTo>
                  <a:cubicBezTo>
                    <a:pt x="468" y="75755"/>
                    <a:pt x="1" y="76122"/>
                    <a:pt x="67" y="76822"/>
                  </a:cubicBezTo>
                  <a:cubicBezTo>
                    <a:pt x="134" y="77489"/>
                    <a:pt x="668" y="77790"/>
                    <a:pt x="1268" y="77956"/>
                  </a:cubicBezTo>
                  <a:cubicBezTo>
                    <a:pt x="1950" y="78163"/>
                    <a:pt x="2662" y="78241"/>
                    <a:pt x="3383" y="78241"/>
                  </a:cubicBezTo>
                  <a:cubicBezTo>
                    <a:pt x="4178" y="78241"/>
                    <a:pt x="4984" y="78146"/>
                    <a:pt x="5771" y="78023"/>
                  </a:cubicBezTo>
                  <a:cubicBezTo>
                    <a:pt x="7239" y="77790"/>
                    <a:pt x="8840" y="77156"/>
                    <a:pt x="9474" y="75855"/>
                  </a:cubicBezTo>
                  <a:cubicBezTo>
                    <a:pt x="9641" y="75455"/>
                    <a:pt x="9741" y="75054"/>
                    <a:pt x="9808" y="74621"/>
                  </a:cubicBezTo>
                  <a:cubicBezTo>
                    <a:pt x="10041" y="73253"/>
                    <a:pt x="10441" y="71919"/>
                    <a:pt x="11009" y="70618"/>
                  </a:cubicBezTo>
                  <a:cubicBezTo>
                    <a:pt x="11209" y="70084"/>
                    <a:pt x="11509" y="69550"/>
                    <a:pt x="11842" y="69083"/>
                  </a:cubicBezTo>
                  <a:cubicBezTo>
                    <a:pt x="12209" y="68550"/>
                    <a:pt x="12676" y="67983"/>
                    <a:pt x="12776" y="67315"/>
                  </a:cubicBezTo>
                  <a:cubicBezTo>
                    <a:pt x="12843" y="66782"/>
                    <a:pt x="12410" y="66015"/>
                    <a:pt x="11842" y="65181"/>
                  </a:cubicBezTo>
                  <a:cubicBezTo>
                    <a:pt x="11375" y="64447"/>
                    <a:pt x="11509" y="63946"/>
                    <a:pt x="11709" y="61678"/>
                  </a:cubicBezTo>
                  <a:cubicBezTo>
                    <a:pt x="11909" y="59643"/>
                    <a:pt x="12209" y="57642"/>
                    <a:pt x="12643" y="55640"/>
                  </a:cubicBezTo>
                  <a:cubicBezTo>
                    <a:pt x="12910" y="53139"/>
                    <a:pt x="13844" y="49503"/>
                    <a:pt x="14044" y="46134"/>
                  </a:cubicBezTo>
                  <a:cubicBezTo>
                    <a:pt x="14278" y="43165"/>
                    <a:pt x="14678" y="41063"/>
                    <a:pt x="13944" y="37828"/>
                  </a:cubicBezTo>
                  <a:cubicBezTo>
                    <a:pt x="14211" y="34392"/>
                    <a:pt x="15679" y="26620"/>
                    <a:pt x="16212" y="23851"/>
                  </a:cubicBezTo>
                  <a:cubicBezTo>
                    <a:pt x="17180" y="28755"/>
                    <a:pt x="17880" y="34659"/>
                    <a:pt x="18447" y="38662"/>
                  </a:cubicBezTo>
                  <a:cubicBezTo>
                    <a:pt x="19248" y="44532"/>
                    <a:pt x="22884" y="56875"/>
                    <a:pt x="23484" y="60044"/>
                  </a:cubicBezTo>
                  <a:cubicBezTo>
                    <a:pt x="24085" y="63213"/>
                    <a:pt x="24451" y="65347"/>
                    <a:pt x="24752" y="67916"/>
                  </a:cubicBezTo>
                  <a:cubicBezTo>
                    <a:pt x="25019" y="70151"/>
                    <a:pt x="25285" y="74687"/>
                    <a:pt x="25586" y="76722"/>
                  </a:cubicBezTo>
                  <a:cubicBezTo>
                    <a:pt x="25816" y="78134"/>
                    <a:pt x="26600" y="78743"/>
                    <a:pt x="27458" y="78743"/>
                  </a:cubicBezTo>
                  <a:cubicBezTo>
                    <a:pt x="28585" y="78743"/>
                    <a:pt x="29838" y="77689"/>
                    <a:pt x="30122" y="76022"/>
                  </a:cubicBezTo>
                  <a:cubicBezTo>
                    <a:pt x="30489" y="74087"/>
                    <a:pt x="29588" y="70017"/>
                    <a:pt x="29522" y="67516"/>
                  </a:cubicBezTo>
                  <a:cubicBezTo>
                    <a:pt x="29455" y="65681"/>
                    <a:pt x="29455" y="63279"/>
                    <a:pt x="29555" y="60077"/>
                  </a:cubicBezTo>
                  <a:cubicBezTo>
                    <a:pt x="29722" y="56308"/>
                    <a:pt x="29689" y="53405"/>
                    <a:pt x="29622" y="49469"/>
                  </a:cubicBezTo>
                  <a:cubicBezTo>
                    <a:pt x="29555" y="46467"/>
                    <a:pt x="28821" y="43799"/>
                    <a:pt x="27620" y="38061"/>
                  </a:cubicBezTo>
                  <a:cubicBezTo>
                    <a:pt x="28254" y="24251"/>
                    <a:pt x="29121" y="11342"/>
                    <a:pt x="27620" y="6972"/>
                  </a:cubicBezTo>
                  <a:cubicBezTo>
                    <a:pt x="26353" y="3236"/>
                    <a:pt x="24485" y="2436"/>
                    <a:pt x="23751" y="434"/>
                  </a:cubicBezTo>
                  <a:cubicBezTo>
                    <a:pt x="20549" y="1168"/>
                    <a:pt x="17280" y="1568"/>
                    <a:pt x="14011" y="1702"/>
                  </a:cubicBezTo>
                  <a:cubicBezTo>
                    <a:pt x="13816" y="1706"/>
                    <a:pt x="13628" y="1709"/>
                    <a:pt x="13444" y="1709"/>
                  </a:cubicBezTo>
                  <a:cubicBezTo>
                    <a:pt x="8393" y="1709"/>
                    <a:pt x="7306" y="1"/>
                    <a:pt x="7306"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8"/>
            <p:cNvSpPr/>
            <p:nvPr/>
          </p:nvSpPr>
          <p:spPr>
            <a:xfrm>
              <a:off x="7241521" y="3569892"/>
              <a:ext cx="12327" cy="90253"/>
            </a:xfrm>
            <a:custGeom>
              <a:rect b="b" l="l" r="r" t="t"/>
              <a:pathLst>
                <a:path extrusionOk="0" h="5872" w="802">
                  <a:moveTo>
                    <a:pt x="768" y="1"/>
                  </a:moveTo>
                  <a:lnTo>
                    <a:pt x="1" y="1935"/>
                  </a:lnTo>
                  <a:cubicBezTo>
                    <a:pt x="401" y="2703"/>
                    <a:pt x="301" y="4170"/>
                    <a:pt x="301" y="5771"/>
                  </a:cubicBezTo>
                  <a:lnTo>
                    <a:pt x="802" y="5871"/>
                  </a:lnTo>
                  <a:lnTo>
                    <a:pt x="76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8"/>
            <p:cNvSpPr/>
            <p:nvPr/>
          </p:nvSpPr>
          <p:spPr>
            <a:xfrm>
              <a:off x="7253325" y="3547851"/>
              <a:ext cx="22563" cy="112293"/>
            </a:xfrm>
            <a:custGeom>
              <a:rect b="b" l="l" r="r" t="t"/>
              <a:pathLst>
                <a:path extrusionOk="0" h="7306" w="1468">
                  <a:moveTo>
                    <a:pt x="1468" y="0"/>
                  </a:moveTo>
                  <a:lnTo>
                    <a:pt x="0" y="1435"/>
                  </a:lnTo>
                  <a:lnTo>
                    <a:pt x="34" y="7305"/>
                  </a:lnTo>
                  <a:lnTo>
                    <a:pt x="567" y="7172"/>
                  </a:lnTo>
                  <a:cubicBezTo>
                    <a:pt x="501" y="6238"/>
                    <a:pt x="501" y="5304"/>
                    <a:pt x="567" y="4403"/>
                  </a:cubicBezTo>
                  <a:cubicBezTo>
                    <a:pt x="667" y="2235"/>
                    <a:pt x="1334" y="1101"/>
                    <a:pt x="14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58"/>
            <p:cNvSpPr/>
            <p:nvPr/>
          </p:nvSpPr>
          <p:spPr>
            <a:xfrm>
              <a:off x="7081058" y="3531436"/>
              <a:ext cx="197397" cy="173589"/>
            </a:xfrm>
            <a:custGeom>
              <a:rect b="b" l="l" r="r" t="t"/>
              <a:pathLst>
                <a:path extrusionOk="0" h="11294" w="12843">
                  <a:moveTo>
                    <a:pt x="12776" y="1"/>
                  </a:moveTo>
                  <a:cubicBezTo>
                    <a:pt x="12776" y="1"/>
                    <a:pt x="10808" y="335"/>
                    <a:pt x="9707" y="2903"/>
                  </a:cubicBezTo>
                  <a:cubicBezTo>
                    <a:pt x="8606" y="5471"/>
                    <a:pt x="7305" y="7973"/>
                    <a:pt x="4937" y="8640"/>
                  </a:cubicBezTo>
                  <a:cubicBezTo>
                    <a:pt x="3303" y="9107"/>
                    <a:pt x="1668" y="9441"/>
                    <a:pt x="0" y="9674"/>
                  </a:cubicBezTo>
                  <a:cubicBezTo>
                    <a:pt x="0" y="9674"/>
                    <a:pt x="0" y="10342"/>
                    <a:pt x="300" y="10542"/>
                  </a:cubicBezTo>
                  <a:cubicBezTo>
                    <a:pt x="543" y="10724"/>
                    <a:pt x="1063" y="11293"/>
                    <a:pt x="3368" y="11293"/>
                  </a:cubicBezTo>
                  <a:cubicBezTo>
                    <a:pt x="3595" y="11293"/>
                    <a:pt x="3840" y="11288"/>
                    <a:pt x="4103" y="11276"/>
                  </a:cubicBezTo>
                  <a:cubicBezTo>
                    <a:pt x="7005" y="11142"/>
                    <a:pt x="8039" y="10475"/>
                    <a:pt x="9073" y="9608"/>
                  </a:cubicBezTo>
                  <a:cubicBezTo>
                    <a:pt x="10074" y="8740"/>
                    <a:pt x="10374" y="6439"/>
                    <a:pt x="10541" y="5338"/>
                  </a:cubicBezTo>
                  <a:cubicBezTo>
                    <a:pt x="10875" y="3236"/>
                    <a:pt x="11809" y="2136"/>
                    <a:pt x="12676" y="1102"/>
                  </a:cubicBezTo>
                  <a:cubicBezTo>
                    <a:pt x="12809" y="735"/>
                    <a:pt x="12843" y="368"/>
                    <a:pt x="127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8"/>
            <p:cNvSpPr/>
            <p:nvPr/>
          </p:nvSpPr>
          <p:spPr>
            <a:xfrm>
              <a:off x="7073358" y="3482729"/>
              <a:ext cx="206634" cy="211307"/>
            </a:xfrm>
            <a:custGeom>
              <a:rect b="b" l="l" r="r" t="t"/>
              <a:pathLst>
                <a:path extrusionOk="0" h="13748" w="13444">
                  <a:moveTo>
                    <a:pt x="11876" y="1"/>
                  </a:moveTo>
                  <a:cubicBezTo>
                    <a:pt x="11409" y="401"/>
                    <a:pt x="11075" y="902"/>
                    <a:pt x="10909" y="1502"/>
                  </a:cubicBezTo>
                  <a:cubicBezTo>
                    <a:pt x="10708" y="2069"/>
                    <a:pt x="10208" y="4838"/>
                    <a:pt x="9474" y="7006"/>
                  </a:cubicBezTo>
                  <a:cubicBezTo>
                    <a:pt x="8907" y="8674"/>
                    <a:pt x="8007" y="9508"/>
                    <a:pt x="6772" y="9941"/>
                  </a:cubicBezTo>
                  <a:cubicBezTo>
                    <a:pt x="6211" y="10129"/>
                    <a:pt x="5649" y="10234"/>
                    <a:pt x="5076" y="10234"/>
                  </a:cubicBezTo>
                  <a:cubicBezTo>
                    <a:pt x="4832" y="10234"/>
                    <a:pt x="4586" y="10215"/>
                    <a:pt x="4337" y="10175"/>
                  </a:cubicBezTo>
                  <a:cubicBezTo>
                    <a:pt x="2836" y="9975"/>
                    <a:pt x="3203" y="8907"/>
                    <a:pt x="3203" y="8907"/>
                  </a:cubicBezTo>
                  <a:lnTo>
                    <a:pt x="3203" y="8907"/>
                  </a:lnTo>
                  <a:cubicBezTo>
                    <a:pt x="2836" y="9374"/>
                    <a:pt x="1368" y="10508"/>
                    <a:pt x="501" y="11309"/>
                  </a:cubicBezTo>
                  <a:cubicBezTo>
                    <a:pt x="1" y="11776"/>
                    <a:pt x="234" y="12510"/>
                    <a:pt x="601" y="12977"/>
                  </a:cubicBezTo>
                  <a:cubicBezTo>
                    <a:pt x="912" y="13262"/>
                    <a:pt x="1565" y="13748"/>
                    <a:pt x="3559" y="13748"/>
                  </a:cubicBezTo>
                  <a:cubicBezTo>
                    <a:pt x="4133" y="13748"/>
                    <a:pt x="4818" y="13708"/>
                    <a:pt x="5638" y="13611"/>
                  </a:cubicBezTo>
                  <a:cubicBezTo>
                    <a:pt x="8874" y="13177"/>
                    <a:pt x="9641" y="11776"/>
                    <a:pt x="9941" y="11109"/>
                  </a:cubicBezTo>
                  <a:cubicBezTo>
                    <a:pt x="10275" y="10175"/>
                    <a:pt x="10542" y="9207"/>
                    <a:pt x="10675" y="8207"/>
                  </a:cubicBezTo>
                  <a:cubicBezTo>
                    <a:pt x="10875" y="7106"/>
                    <a:pt x="11276" y="6072"/>
                    <a:pt x="11843" y="5105"/>
                  </a:cubicBezTo>
                  <a:cubicBezTo>
                    <a:pt x="11909" y="5004"/>
                    <a:pt x="12009" y="4904"/>
                    <a:pt x="12076" y="4804"/>
                  </a:cubicBezTo>
                  <a:cubicBezTo>
                    <a:pt x="12276" y="4504"/>
                    <a:pt x="12543" y="4137"/>
                    <a:pt x="12843" y="3804"/>
                  </a:cubicBezTo>
                  <a:cubicBezTo>
                    <a:pt x="13077" y="3570"/>
                    <a:pt x="13277" y="3437"/>
                    <a:pt x="13310" y="3203"/>
                  </a:cubicBezTo>
                  <a:cubicBezTo>
                    <a:pt x="13444" y="2636"/>
                    <a:pt x="13344" y="2036"/>
                    <a:pt x="13043" y="1535"/>
                  </a:cubicBezTo>
                  <a:cubicBezTo>
                    <a:pt x="12643" y="835"/>
                    <a:pt x="12276" y="635"/>
                    <a:pt x="11876"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8"/>
            <p:cNvSpPr/>
            <p:nvPr/>
          </p:nvSpPr>
          <p:spPr>
            <a:xfrm>
              <a:off x="7150269" y="2487075"/>
              <a:ext cx="386586" cy="917420"/>
            </a:xfrm>
            <a:custGeom>
              <a:rect b="b" l="l" r="r" t="t"/>
              <a:pathLst>
                <a:path extrusionOk="0" h="59689" w="25152">
                  <a:moveTo>
                    <a:pt x="20015" y="0"/>
                  </a:moveTo>
                  <a:cubicBezTo>
                    <a:pt x="20015" y="0"/>
                    <a:pt x="14177" y="1735"/>
                    <a:pt x="9307" y="1835"/>
                  </a:cubicBezTo>
                  <a:cubicBezTo>
                    <a:pt x="9070" y="1842"/>
                    <a:pt x="8842" y="1845"/>
                    <a:pt x="8621" y="1845"/>
                  </a:cubicBezTo>
                  <a:cubicBezTo>
                    <a:pt x="3672" y="1845"/>
                    <a:pt x="2602" y="134"/>
                    <a:pt x="2602" y="134"/>
                  </a:cubicBezTo>
                  <a:lnTo>
                    <a:pt x="2435" y="1068"/>
                  </a:lnTo>
                  <a:lnTo>
                    <a:pt x="2402" y="1968"/>
                  </a:lnTo>
                  <a:cubicBezTo>
                    <a:pt x="2402" y="1968"/>
                    <a:pt x="0" y="28721"/>
                    <a:pt x="534" y="37827"/>
                  </a:cubicBezTo>
                  <a:cubicBezTo>
                    <a:pt x="834" y="43131"/>
                    <a:pt x="901" y="52271"/>
                    <a:pt x="1101" y="56974"/>
                  </a:cubicBezTo>
                  <a:cubicBezTo>
                    <a:pt x="2032" y="57616"/>
                    <a:pt x="3694" y="58052"/>
                    <a:pt x="5252" y="58052"/>
                  </a:cubicBezTo>
                  <a:cubicBezTo>
                    <a:pt x="6207" y="58052"/>
                    <a:pt x="7122" y="57888"/>
                    <a:pt x="7806" y="57508"/>
                  </a:cubicBezTo>
                  <a:cubicBezTo>
                    <a:pt x="8306" y="54206"/>
                    <a:pt x="9207" y="50236"/>
                    <a:pt x="9707" y="46700"/>
                  </a:cubicBezTo>
                  <a:cubicBezTo>
                    <a:pt x="10108" y="43731"/>
                    <a:pt x="10241" y="41196"/>
                    <a:pt x="9474" y="37961"/>
                  </a:cubicBezTo>
                  <a:cubicBezTo>
                    <a:pt x="9907" y="34658"/>
                    <a:pt x="11175" y="27954"/>
                    <a:pt x="11709" y="25151"/>
                  </a:cubicBezTo>
                  <a:cubicBezTo>
                    <a:pt x="12409" y="30389"/>
                    <a:pt x="13176" y="34792"/>
                    <a:pt x="13710" y="38795"/>
                  </a:cubicBezTo>
                  <a:cubicBezTo>
                    <a:pt x="14544" y="44699"/>
                    <a:pt x="17580" y="55873"/>
                    <a:pt x="18313" y="59042"/>
                  </a:cubicBezTo>
                  <a:cubicBezTo>
                    <a:pt x="18893" y="59423"/>
                    <a:pt x="20112" y="59689"/>
                    <a:pt x="21410" y="59689"/>
                  </a:cubicBezTo>
                  <a:cubicBezTo>
                    <a:pt x="22729" y="59689"/>
                    <a:pt x="24128" y="59415"/>
                    <a:pt x="25018" y="58709"/>
                  </a:cubicBezTo>
                  <a:cubicBezTo>
                    <a:pt x="25152" y="54973"/>
                    <a:pt x="25152" y="53672"/>
                    <a:pt x="25085" y="49702"/>
                  </a:cubicBezTo>
                  <a:cubicBezTo>
                    <a:pt x="25018" y="46700"/>
                    <a:pt x="24918" y="43898"/>
                    <a:pt x="23250" y="38261"/>
                  </a:cubicBezTo>
                  <a:cubicBezTo>
                    <a:pt x="23917" y="24451"/>
                    <a:pt x="24218" y="11475"/>
                    <a:pt x="23084" y="7039"/>
                  </a:cubicBezTo>
                  <a:cubicBezTo>
                    <a:pt x="22183" y="3603"/>
                    <a:pt x="21549" y="2469"/>
                    <a:pt x="2001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8"/>
            <p:cNvSpPr/>
            <p:nvPr/>
          </p:nvSpPr>
          <p:spPr>
            <a:xfrm>
              <a:off x="7220510" y="2668057"/>
              <a:ext cx="110249" cy="380438"/>
            </a:xfrm>
            <a:custGeom>
              <a:rect b="b" l="l" r="r" t="t"/>
              <a:pathLst>
                <a:path extrusionOk="0" h="24752" w="7173">
                  <a:moveTo>
                    <a:pt x="0" y="0"/>
                  </a:moveTo>
                  <a:lnTo>
                    <a:pt x="0" y="0"/>
                  </a:lnTo>
                  <a:cubicBezTo>
                    <a:pt x="0" y="1"/>
                    <a:pt x="1068" y="2202"/>
                    <a:pt x="4403" y="3770"/>
                  </a:cubicBezTo>
                  <a:lnTo>
                    <a:pt x="6271" y="13643"/>
                  </a:lnTo>
                  <a:lnTo>
                    <a:pt x="5104" y="24751"/>
                  </a:lnTo>
                  <a:lnTo>
                    <a:pt x="7172" y="13410"/>
                  </a:lnTo>
                  <a:lnTo>
                    <a:pt x="5638" y="3069"/>
                  </a:lnTo>
                  <a:cubicBezTo>
                    <a:pt x="5638" y="3069"/>
                    <a:pt x="2035" y="1768"/>
                    <a:pt x="0"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8"/>
            <p:cNvSpPr/>
            <p:nvPr/>
          </p:nvSpPr>
          <p:spPr>
            <a:xfrm>
              <a:off x="7187188" y="2458364"/>
              <a:ext cx="284038" cy="93357"/>
            </a:xfrm>
            <a:custGeom>
              <a:rect b="b" l="l" r="r" t="t"/>
              <a:pathLst>
                <a:path extrusionOk="0" h="6074" w="18480">
                  <a:moveTo>
                    <a:pt x="16845" y="0"/>
                  </a:moveTo>
                  <a:cubicBezTo>
                    <a:pt x="13877" y="1234"/>
                    <a:pt x="10674" y="1902"/>
                    <a:pt x="7472" y="1968"/>
                  </a:cubicBezTo>
                  <a:cubicBezTo>
                    <a:pt x="7322" y="1971"/>
                    <a:pt x="7175" y="1972"/>
                    <a:pt x="7031" y="1972"/>
                  </a:cubicBezTo>
                  <a:cubicBezTo>
                    <a:pt x="1928" y="1972"/>
                    <a:pt x="67" y="301"/>
                    <a:pt x="67" y="300"/>
                  </a:cubicBezTo>
                  <a:lnTo>
                    <a:pt x="67" y="300"/>
                  </a:lnTo>
                  <a:cubicBezTo>
                    <a:pt x="100" y="1568"/>
                    <a:pt x="0" y="3836"/>
                    <a:pt x="0" y="3836"/>
                  </a:cubicBezTo>
                  <a:cubicBezTo>
                    <a:pt x="0" y="3836"/>
                    <a:pt x="2703" y="6074"/>
                    <a:pt x="7538" y="6074"/>
                  </a:cubicBezTo>
                  <a:cubicBezTo>
                    <a:pt x="7883" y="6074"/>
                    <a:pt x="8239" y="6062"/>
                    <a:pt x="8606" y="6038"/>
                  </a:cubicBezTo>
                  <a:cubicBezTo>
                    <a:pt x="12009" y="5771"/>
                    <a:pt x="15378" y="4904"/>
                    <a:pt x="18480" y="3436"/>
                  </a:cubicBezTo>
                  <a:cubicBezTo>
                    <a:pt x="16912" y="801"/>
                    <a:pt x="16845" y="0"/>
                    <a:pt x="16845"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58"/>
            <p:cNvSpPr/>
            <p:nvPr/>
          </p:nvSpPr>
          <p:spPr>
            <a:xfrm>
              <a:off x="7194873" y="2114845"/>
              <a:ext cx="90253" cy="200486"/>
            </a:xfrm>
            <a:custGeom>
              <a:rect b="b" l="l" r="r" t="t"/>
              <a:pathLst>
                <a:path extrusionOk="0" h="13044" w="5872">
                  <a:moveTo>
                    <a:pt x="5271" y="1"/>
                  </a:moveTo>
                  <a:lnTo>
                    <a:pt x="4270" y="34"/>
                  </a:lnTo>
                  <a:cubicBezTo>
                    <a:pt x="2669" y="1535"/>
                    <a:pt x="1502" y="3437"/>
                    <a:pt x="934" y="5571"/>
                  </a:cubicBezTo>
                  <a:cubicBezTo>
                    <a:pt x="267" y="8273"/>
                    <a:pt x="1301" y="8840"/>
                    <a:pt x="1301" y="8840"/>
                  </a:cubicBezTo>
                  <a:cubicBezTo>
                    <a:pt x="1301" y="8840"/>
                    <a:pt x="0" y="12310"/>
                    <a:pt x="1401" y="13043"/>
                  </a:cubicBezTo>
                  <a:cubicBezTo>
                    <a:pt x="2335" y="10975"/>
                    <a:pt x="5871" y="801"/>
                    <a:pt x="5871" y="801"/>
                  </a:cubicBezTo>
                  <a:lnTo>
                    <a:pt x="5271"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8"/>
            <p:cNvSpPr/>
            <p:nvPr/>
          </p:nvSpPr>
          <p:spPr>
            <a:xfrm>
              <a:off x="7216406" y="2115367"/>
              <a:ext cx="198427" cy="200471"/>
            </a:xfrm>
            <a:custGeom>
              <a:rect b="b" l="l" r="r" t="t"/>
              <a:pathLst>
                <a:path extrusionOk="0" h="13043" w="12910">
                  <a:moveTo>
                    <a:pt x="10308" y="0"/>
                  </a:moveTo>
                  <a:cubicBezTo>
                    <a:pt x="10308" y="0"/>
                    <a:pt x="2502" y="6405"/>
                    <a:pt x="1035" y="9740"/>
                  </a:cubicBezTo>
                  <a:cubicBezTo>
                    <a:pt x="568" y="10775"/>
                    <a:pt x="234" y="11909"/>
                    <a:pt x="0" y="13043"/>
                  </a:cubicBezTo>
                  <a:cubicBezTo>
                    <a:pt x="0" y="13043"/>
                    <a:pt x="2202" y="12743"/>
                    <a:pt x="3136" y="11642"/>
                  </a:cubicBezTo>
                  <a:cubicBezTo>
                    <a:pt x="4070" y="10574"/>
                    <a:pt x="4037" y="8773"/>
                    <a:pt x="4037" y="8773"/>
                  </a:cubicBezTo>
                  <a:cubicBezTo>
                    <a:pt x="6105" y="8273"/>
                    <a:pt x="8006" y="7272"/>
                    <a:pt x="9641" y="5871"/>
                  </a:cubicBezTo>
                  <a:cubicBezTo>
                    <a:pt x="12109" y="3636"/>
                    <a:pt x="12910" y="300"/>
                    <a:pt x="12910" y="300"/>
                  </a:cubicBezTo>
                  <a:lnTo>
                    <a:pt x="1030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58"/>
            <p:cNvSpPr/>
            <p:nvPr/>
          </p:nvSpPr>
          <p:spPr>
            <a:xfrm>
              <a:off x="7155910" y="1775045"/>
              <a:ext cx="297886" cy="307892"/>
            </a:xfrm>
            <a:custGeom>
              <a:rect b="b" l="l" r="r" t="t"/>
              <a:pathLst>
                <a:path extrusionOk="0" h="20032" w="19381">
                  <a:moveTo>
                    <a:pt x="3226" y="1"/>
                  </a:moveTo>
                  <a:cubicBezTo>
                    <a:pt x="2687" y="1"/>
                    <a:pt x="2194" y="71"/>
                    <a:pt x="1768" y="260"/>
                  </a:cubicBezTo>
                  <a:cubicBezTo>
                    <a:pt x="734" y="727"/>
                    <a:pt x="100" y="1794"/>
                    <a:pt x="134" y="3229"/>
                  </a:cubicBezTo>
                  <a:cubicBezTo>
                    <a:pt x="167" y="3963"/>
                    <a:pt x="467" y="4696"/>
                    <a:pt x="968" y="5230"/>
                  </a:cubicBezTo>
                  <a:cubicBezTo>
                    <a:pt x="0" y="6631"/>
                    <a:pt x="801" y="9100"/>
                    <a:pt x="2902" y="9733"/>
                  </a:cubicBezTo>
                  <a:lnTo>
                    <a:pt x="4704" y="17105"/>
                  </a:lnTo>
                  <a:cubicBezTo>
                    <a:pt x="4704" y="17105"/>
                    <a:pt x="11137" y="20032"/>
                    <a:pt x="13326" y="20032"/>
                  </a:cubicBezTo>
                  <a:cubicBezTo>
                    <a:pt x="13760" y="20032"/>
                    <a:pt x="14027" y="19917"/>
                    <a:pt x="14044" y="19640"/>
                  </a:cubicBezTo>
                  <a:cubicBezTo>
                    <a:pt x="16012" y="16471"/>
                    <a:pt x="19381" y="11068"/>
                    <a:pt x="18047" y="5497"/>
                  </a:cubicBezTo>
                  <a:cubicBezTo>
                    <a:pt x="17413" y="2795"/>
                    <a:pt x="15845" y="1094"/>
                    <a:pt x="11976" y="560"/>
                  </a:cubicBezTo>
                  <a:cubicBezTo>
                    <a:pt x="11096" y="377"/>
                    <a:pt x="10361" y="331"/>
                    <a:pt x="9658" y="331"/>
                  </a:cubicBezTo>
                  <a:cubicBezTo>
                    <a:pt x="8951" y="331"/>
                    <a:pt x="8278" y="378"/>
                    <a:pt x="7522" y="378"/>
                  </a:cubicBezTo>
                  <a:cubicBezTo>
                    <a:pt x="6835" y="378"/>
                    <a:pt x="6080" y="339"/>
                    <a:pt x="5171" y="193"/>
                  </a:cubicBezTo>
                  <a:cubicBezTo>
                    <a:pt x="4485" y="88"/>
                    <a:pt x="3827" y="1"/>
                    <a:pt x="32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58"/>
            <p:cNvSpPr/>
            <p:nvPr/>
          </p:nvSpPr>
          <p:spPr>
            <a:xfrm>
              <a:off x="7192306" y="1851326"/>
              <a:ext cx="248164" cy="396331"/>
            </a:xfrm>
            <a:custGeom>
              <a:rect b="b" l="l" r="r" t="t"/>
              <a:pathLst>
                <a:path extrusionOk="0" h="25786" w="16146">
                  <a:moveTo>
                    <a:pt x="2069" y="0"/>
                  </a:moveTo>
                  <a:cubicBezTo>
                    <a:pt x="1235" y="601"/>
                    <a:pt x="301" y="2402"/>
                    <a:pt x="134" y="7272"/>
                  </a:cubicBezTo>
                  <a:cubicBezTo>
                    <a:pt x="1" y="10908"/>
                    <a:pt x="1502" y="12709"/>
                    <a:pt x="2302" y="13376"/>
                  </a:cubicBezTo>
                  <a:cubicBezTo>
                    <a:pt x="2768" y="13768"/>
                    <a:pt x="3359" y="13944"/>
                    <a:pt x="4220" y="13944"/>
                  </a:cubicBezTo>
                  <a:cubicBezTo>
                    <a:pt x="4533" y="13944"/>
                    <a:pt x="4881" y="13921"/>
                    <a:pt x="5271" y="13877"/>
                  </a:cubicBezTo>
                  <a:lnTo>
                    <a:pt x="5271" y="13877"/>
                  </a:lnTo>
                  <a:lnTo>
                    <a:pt x="5238" y="17313"/>
                  </a:lnTo>
                  <a:cubicBezTo>
                    <a:pt x="3470" y="20515"/>
                    <a:pt x="3203" y="22783"/>
                    <a:pt x="3203" y="25785"/>
                  </a:cubicBezTo>
                  <a:cubicBezTo>
                    <a:pt x="6339" y="22783"/>
                    <a:pt x="8207" y="20281"/>
                    <a:pt x="11876" y="17479"/>
                  </a:cubicBezTo>
                  <a:lnTo>
                    <a:pt x="11909" y="10208"/>
                  </a:lnTo>
                  <a:cubicBezTo>
                    <a:pt x="11909" y="10208"/>
                    <a:pt x="12328" y="10673"/>
                    <a:pt x="13049" y="10673"/>
                  </a:cubicBezTo>
                  <a:cubicBezTo>
                    <a:pt x="13385" y="10673"/>
                    <a:pt x="13788" y="10571"/>
                    <a:pt x="14244" y="10274"/>
                  </a:cubicBezTo>
                  <a:cubicBezTo>
                    <a:pt x="15512" y="9440"/>
                    <a:pt x="16146" y="7539"/>
                    <a:pt x="15345" y="6472"/>
                  </a:cubicBezTo>
                  <a:cubicBezTo>
                    <a:pt x="15029" y="6086"/>
                    <a:pt x="14364" y="5765"/>
                    <a:pt x="13687" y="5765"/>
                  </a:cubicBezTo>
                  <a:cubicBezTo>
                    <a:pt x="13076" y="5765"/>
                    <a:pt x="12456" y="6026"/>
                    <a:pt x="12076" y="6738"/>
                  </a:cubicBezTo>
                  <a:cubicBezTo>
                    <a:pt x="12076" y="6738"/>
                    <a:pt x="9874" y="6505"/>
                    <a:pt x="7139" y="4337"/>
                  </a:cubicBezTo>
                  <a:cubicBezTo>
                    <a:pt x="4370" y="2135"/>
                    <a:pt x="3803" y="300"/>
                    <a:pt x="2069"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58"/>
            <p:cNvSpPr/>
            <p:nvPr/>
          </p:nvSpPr>
          <p:spPr>
            <a:xfrm>
              <a:off x="7289214" y="1935707"/>
              <a:ext cx="24853" cy="20796"/>
            </a:xfrm>
            <a:custGeom>
              <a:rect b="b" l="l" r="r" t="t"/>
              <a:pathLst>
                <a:path extrusionOk="0" h="1353" w="1617">
                  <a:moveTo>
                    <a:pt x="728" y="0"/>
                  </a:moveTo>
                  <a:cubicBezTo>
                    <a:pt x="405" y="0"/>
                    <a:pt x="88" y="233"/>
                    <a:pt x="67" y="615"/>
                  </a:cubicBezTo>
                  <a:cubicBezTo>
                    <a:pt x="0" y="982"/>
                    <a:pt x="267" y="1282"/>
                    <a:pt x="634" y="1348"/>
                  </a:cubicBezTo>
                  <a:cubicBezTo>
                    <a:pt x="661" y="1351"/>
                    <a:pt x="687" y="1353"/>
                    <a:pt x="713" y="1353"/>
                  </a:cubicBezTo>
                  <a:cubicBezTo>
                    <a:pt x="1269" y="1353"/>
                    <a:pt x="1617" y="694"/>
                    <a:pt x="1234" y="248"/>
                  </a:cubicBezTo>
                  <a:cubicBezTo>
                    <a:pt x="1100" y="77"/>
                    <a:pt x="913" y="0"/>
                    <a:pt x="72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58"/>
            <p:cNvSpPr/>
            <p:nvPr/>
          </p:nvSpPr>
          <p:spPr>
            <a:xfrm>
              <a:off x="7203588" y="1900310"/>
              <a:ext cx="25653" cy="19735"/>
            </a:xfrm>
            <a:custGeom>
              <a:rect b="b" l="l" r="r" t="t"/>
              <a:pathLst>
                <a:path extrusionOk="0" h="1284" w="1669">
                  <a:moveTo>
                    <a:pt x="954" y="1"/>
                  </a:moveTo>
                  <a:cubicBezTo>
                    <a:pt x="812" y="1"/>
                    <a:pt x="668" y="38"/>
                    <a:pt x="534" y="116"/>
                  </a:cubicBezTo>
                  <a:cubicBezTo>
                    <a:pt x="134" y="349"/>
                    <a:pt x="1" y="883"/>
                    <a:pt x="267" y="1283"/>
                  </a:cubicBezTo>
                  <a:lnTo>
                    <a:pt x="1668" y="416"/>
                  </a:lnTo>
                  <a:cubicBezTo>
                    <a:pt x="1513" y="149"/>
                    <a:pt x="1238" y="1"/>
                    <a:pt x="9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8"/>
            <p:cNvSpPr/>
            <p:nvPr/>
          </p:nvSpPr>
          <p:spPr>
            <a:xfrm>
              <a:off x="7261010" y="2004627"/>
              <a:ext cx="29234" cy="18475"/>
            </a:xfrm>
            <a:custGeom>
              <a:rect b="b" l="l" r="r" t="t"/>
              <a:pathLst>
                <a:path extrusionOk="0" h="1202" w="1902">
                  <a:moveTo>
                    <a:pt x="1768" y="0"/>
                  </a:moveTo>
                  <a:lnTo>
                    <a:pt x="1" y="534"/>
                  </a:lnTo>
                  <a:cubicBezTo>
                    <a:pt x="111" y="948"/>
                    <a:pt x="495" y="1202"/>
                    <a:pt x="889" y="1202"/>
                  </a:cubicBezTo>
                  <a:cubicBezTo>
                    <a:pt x="971" y="1202"/>
                    <a:pt x="1054" y="1191"/>
                    <a:pt x="1135" y="1168"/>
                  </a:cubicBezTo>
                  <a:cubicBezTo>
                    <a:pt x="1635" y="1001"/>
                    <a:pt x="1902" y="467"/>
                    <a:pt x="1768"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58"/>
            <p:cNvSpPr/>
            <p:nvPr/>
          </p:nvSpPr>
          <p:spPr>
            <a:xfrm>
              <a:off x="7212303" y="1932111"/>
              <a:ext cx="24377" cy="20811"/>
            </a:xfrm>
            <a:custGeom>
              <a:rect b="b" l="l" r="r" t="t"/>
              <a:pathLst>
                <a:path extrusionOk="0" h="1354" w="1586">
                  <a:moveTo>
                    <a:pt x="727" y="1"/>
                  </a:moveTo>
                  <a:cubicBezTo>
                    <a:pt x="401" y="1"/>
                    <a:pt x="76" y="234"/>
                    <a:pt x="34" y="615"/>
                  </a:cubicBezTo>
                  <a:cubicBezTo>
                    <a:pt x="1" y="982"/>
                    <a:pt x="267" y="1316"/>
                    <a:pt x="634" y="1349"/>
                  </a:cubicBezTo>
                  <a:cubicBezTo>
                    <a:pt x="661" y="1352"/>
                    <a:pt x="688" y="1353"/>
                    <a:pt x="714" y="1353"/>
                  </a:cubicBezTo>
                  <a:cubicBezTo>
                    <a:pt x="1266" y="1353"/>
                    <a:pt x="1585" y="694"/>
                    <a:pt x="1235" y="248"/>
                  </a:cubicBezTo>
                  <a:cubicBezTo>
                    <a:pt x="1101" y="78"/>
                    <a:pt x="914" y="1"/>
                    <a:pt x="7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58"/>
            <p:cNvSpPr/>
            <p:nvPr/>
          </p:nvSpPr>
          <p:spPr>
            <a:xfrm>
              <a:off x="7230255" y="1936430"/>
              <a:ext cx="33338" cy="54364"/>
            </a:xfrm>
            <a:custGeom>
              <a:rect b="b" l="l" r="r" t="t"/>
              <a:pathLst>
                <a:path extrusionOk="0" h="3537" w="2169">
                  <a:moveTo>
                    <a:pt x="2168" y="1"/>
                  </a:moveTo>
                  <a:lnTo>
                    <a:pt x="0" y="2869"/>
                  </a:lnTo>
                  <a:lnTo>
                    <a:pt x="1868" y="3536"/>
                  </a:lnTo>
                  <a:lnTo>
                    <a:pt x="2168" y="1"/>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58"/>
            <p:cNvSpPr/>
            <p:nvPr/>
          </p:nvSpPr>
          <p:spPr>
            <a:xfrm>
              <a:off x="7273322" y="2033338"/>
              <a:ext cx="81522" cy="46156"/>
            </a:xfrm>
            <a:custGeom>
              <a:rect b="b" l="l" r="r" t="t"/>
              <a:pathLst>
                <a:path extrusionOk="0" h="3003" w="5304">
                  <a:moveTo>
                    <a:pt x="5304" y="0"/>
                  </a:moveTo>
                  <a:cubicBezTo>
                    <a:pt x="4770" y="1201"/>
                    <a:pt x="1535" y="1935"/>
                    <a:pt x="0" y="2035"/>
                  </a:cubicBezTo>
                  <a:lnTo>
                    <a:pt x="0" y="3002"/>
                  </a:lnTo>
                  <a:cubicBezTo>
                    <a:pt x="0" y="3002"/>
                    <a:pt x="3136" y="2268"/>
                    <a:pt x="4136" y="1501"/>
                  </a:cubicBezTo>
                  <a:cubicBezTo>
                    <a:pt x="4670" y="1134"/>
                    <a:pt x="5070" y="634"/>
                    <a:pt x="5304"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58"/>
            <p:cNvSpPr/>
            <p:nvPr/>
          </p:nvSpPr>
          <p:spPr>
            <a:xfrm>
              <a:off x="7354829" y="1927715"/>
              <a:ext cx="23086" cy="52827"/>
            </a:xfrm>
            <a:custGeom>
              <a:rect b="b" l="l" r="r" t="t"/>
              <a:pathLst>
                <a:path extrusionOk="0" h="3437" w="1502">
                  <a:moveTo>
                    <a:pt x="168" y="0"/>
                  </a:moveTo>
                  <a:lnTo>
                    <a:pt x="34" y="1935"/>
                  </a:lnTo>
                  <a:cubicBezTo>
                    <a:pt x="1" y="2736"/>
                    <a:pt x="601" y="3403"/>
                    <a:pt x="1402" y="3436"/>
                  </a:cubicBezTo>
                  <a:lnTo>
                    <a:pt x="1502" y="1435"/>
                  </a:lnTo>
                  <a:lnTo>
                    <a:pt x="16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58"/>
            <p:cNvSpPr/>
            <p:nvPr/>
          </p:nvSpPr>
          <p:spPr>
            <a:xfrm>
              <a:off x="7074895" y="2360949"/>
              <a:ext cx="305586" cy="265071"/>
            </a:xfrm>
            <a:custGeom>
              <a:rect b="b" l="l" r="r" t="t"/>
              <a:pathLst>
                <a:path extrusionOk="0" h="17246" w="19882">
                  <a:moveTo>
                    <a:pt x="15345" y="0"/>
                  </a:moveTo>
                  <a:lnTo>
                    <a:pt x="1" y="434"/>
                  </a:lnTo>
                  <a:lnTo>
                    <a:pt x="5305" y="17246"/>
                  </a:lnTo>
                  <a:lnTo>
                    <a:pt x="19882" y="17246"/>
                  </a:lnTo>
                  <a:lnTo>
                    <a:pt x="1534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58"/>
            <p:cNvSpPr/>
            <p:nvPr/>
          </p:nvSpPr>
          <p:spPr>
            <a:xfrm>
              <a:off x="7074895" y="2360949"/>
              <a:ext cx="305586" cy="265071"/>
            </a:xfrm>
            <a:custGeom>
              <a:rect b="b" l="l" r="r" t="t"/>
              <a:pathLst>
                <a:path extrusionOk="0" h="17246" w="19882">
                  <a:moveTo>
                    <a:pt x="15345" y="0"/>
                  </a:moveTo>
                  <a:lnTo>
                    <a:pt x="1" y="434"/>
                  </a:lnTo>
                  <a:lnTo>
                    <a:pt x="5305" y="17246"/>
                  </a:lnTo>
                  <a:lnTo>
                    <a:pt x="19882" y="17246"/>
                  </a:lnTo>
                  <a:lnTo>
                    <a:pt x="1534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58"/>
            <p:cNvSpPr/>
            <p:nvPr/>
          </p:nvSpPr>
          <p:spPr>
            <a:xfrm>
              <a:off x="7272292" y="2523979"/>
              <a:ext cx="91790" cy="43359"/>
            </a:xfrm>
            <a:custGeom>
              <a:rect b="b" l="l" r="r" t="t"/>
              <a:pathLst>
                <a:path extrusionOk="0" h="2821" w="5972">
                  <a:moveTo>
                    <a:pt x="67" y="1"/>
                  </a:moveTo>
                  <a:cubicBezTo>
                    <a:pt x="0" y="368"/>
                    <a:pt x="267" y="835"/>
                    <a:pt x="1034" y="1369"/>
                  </a:cubicBezTo>
                  <a:cubicBezTo>
                    <a:pt x="1635" y="1769"/>
                    <a:pt x="2069" y="2569"/>
                    <a:pt x="3036" y="2703"/>
                  </a:cubicBezTo>
                  <a:cubicBezTo>
                    <a:pt x="3617" y="2790"/>
                    <a:pt x="4108" y="2821"/>
                    <a:pt x="4512" y="2821"/>
                  </a:cubicBezTo>
                  <a:cubicBezTo>
                    <a:pt x="5501" y="2821"/>
                    <a:pt x="5971" y="2636"/>
                    <a:pt x="5971" y="2636"/>
                  </a:cubicBezTo>
                  <a:lnTo>
                    <a:pt x="5371" y="268"/>
                  </a:lnTo>
                  <a:lnTo>
                    <a:pt x="6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58"/>
            <p:cNvSpPr/>
            <p:nvPr/>
          </p:nvSpPr>
          <p:spPr>
            <a:xfrm>
              <a:off x="7141032" y="2370632"/>
              <a:ext cx="103594" cy="18521"/>
            </a:xfrm>
            <a:custGeom>
              <a:rect b="b" l="l" r="r" t="t"/>
              <a:pathLst>
                <a:path extrusionOk="0" h="1205" w="6740">
                  <a:moveTo>
                    <a:pt x="4590" y="0"/>
                  </a:moveTo>
                  <a:cubicBezTo>
                    <a:pt x="4507" y="0"/>
                    <a:pt x="4423" y="2"/>
                    <a:pt x="4337" y="4"/>
                  </a:cubicBezTo>
                  <a:lnTo>
                    <a:pt x="2069" y="71"/>
                  </a:lnTo>
                  <a:cubicBezTo>
                    <a:pt x="902" y="104"/>
                    <a:pt x="1" y="371"/>
                    <a:pt x="68" y="671"/>
                  </a:cubicBezTo>
                  <a:cubicBezTo>
                    <a:pt x="134" y="971"/>
                    <a:pt x="201" y="1205"/>
                    <a:pt x="201" y="1205"/>
                  </a:cubicBezTo>
                  <a:lnTo>
                    <a:pt x="6739" y="1005"/>
                  </a:lnTo>
                  <a:lnTo>
                    <a:pt x="6606" y="471"/>
                  </a:lnTo>
                  <a:cubicBezTo>
                    <a:pt x="6544" y="193"/>
                    <a:pt x="5651" y="0"/>
                    <a:pt x="459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58"/>
            <p:cNvSpPr/>
            <p:nvPr/>
          </p:nvSpPr>
          <p:spPr>
            <a:xfrm>
              <a:off x="7127199" y="2335666"/>
              <a:ext cx="123068" cy="30940"/>
            </a:xfrm>
            <a:custGeom>
              <a:rect b="b" l="l" r="r" t="t"/>
              <a:pathLst>
                <a:path extrusionOk="0" h="2013" w="8007">
                  <a:moveTo>
                    <a:pt x="3753" y="1"/>
                  </a:moveTo>
                  <a:cubicBezTo>
                    <a:pt x="3662" y="1"/>
                    <a:pt x="3568" y="4"/>
                    <a:pt x="3469" y="11"/>
                  </a:cubicBezTo>
                  <a:cubicBezTo>
                    <a:pt x="1468" y="144"/>
                    <a:pt x="1735" y="1312"/>
                    <a:pt x="1735" y="1312"/>
                  </a:cubicBezTo>
                  <a:lnTo>
                    <a:pt x="834" y="1312"/>
                  </a:lnTo>
                  <a:cubicBezTo>
                    <a:pt x="367" y="1312"/>
                    <a:pt x="0" y="1479"/>
                    <a:pt x="34" y="1645"/>
                  </a:cubicBezTo>
                  <a:cubicBezTo>
                    <a:pt x="67" y="1812"/>
                    <a:pt x="134" y="2012"/>
                    <a:pt x="134" y="2012"/>
                  </a:cubicBezTo>
                  <a:lnTo>
                    <a:pt x="8006" y="1812"/>
                  </a:lnTo>
                  <a:lnTo>
                    <a:pt x="7906" y="1479"/>
                  </a:lnTo>
                  <a:cubicBezTo>
                    <a:pt x="7839" y="1312"/>
                    <a:pt x="7372" y="1145"/>
                    <a:pt x="6839" y="1145"/>
                  </a:cubicBezTo>
                  <a:lnTo>
                    <a:pt x="5871" y="1145"/>
                  </a:lnTo>
                  <a:cubicBezTo>
                    <a:pt x="5871" y="1145"/>
                    <a:pt x="5480" y="1"/>
                    <a:pt x="375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58"/>
            <p:cNvSpPr/>
            <p:nvPr/>
          </p:nvSpPr>
          <p:spPr>
            <a:xfrm>
              <a:off x="7141032" y="2359412"/>
              <a:ext cx="84105" cy="26160"/>
            </a:xfrm>
            <a:custGeom>
              <a:rect b="b" l="l" r="r" t="t"/>
              <a:pathLst>
                <a:path extrusionOk="0" h="1702" w="5472">
                  <a:moveTo>
                    <a:pt x="5472" y="0"/>
                  </a:moveTo>
                  <a:lnTo>
                    <a:pt x="1" y="200"/>
                  </a:lnTo>
                  <a:lnTo>
                    <a:pt x="234" y="401"/>
                  </a:lnTo>
                  <a:cubicBezTo>
                    <a:pt x="387" y="393"/>
                    <a:pt x="520" y="388"/>
                    <a:pt x="637" y="388"/>
                  </a:cubicBezTo>
                  <a:cubicBezTo>
                    <a:pt x="1057" y="388"/>
                    <a:pt x="1264" y="461"/>
                    <a:pt x="1369" y="801"/>
                  </a:cubicBezTo>
                  <a:cubicBezTo>
                    <a:pt x="1469" y="1335"/>
                    <a:pt x="1535" y="1701"/>
                    <a:pt x="1535" y="1701"/>
                  </a:cubicBezTo>
                  <a:lnTo>
                    <a:pt x="5038" y="1635"/>
                  </a:lnTo>
                  <a:cubicBezTo>
                    <a:pt x="5038" y="1635"/>
                    <a:pt x="4838" y="968"/>
                    <a:pt x="4804" y="701"/>
                  </a:cubicBezTo>
                  <a:cubicBezTo>
                    <a:pt x="4738" y="467"/>
                    <a:pt x="4871" y="267"/>
                    <a:pt x="5405" y="234"/>
                  </a:cubicBezTo>
                  <a:lnTo>
                    <a:pt x="547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58"/>
            <p:cNvSpPr/>
            <p:nvPr/>
          </p:nvSpPr>
          <p:spPr>
            <a:xfrm>
              <a:off x="7139495" y="2371662"/>
              <a:ext cx="103594" cy="18521"/>
            </a:xfrm>
            <a:custGeom>
              <a:rect b="b" l="l" r="r" t="t"/>
              <a:pathLst>
                <a:path extrusionOk="0" h="1205" w="6740">
                  <a:moveTo>
                    <a:pt x="4597" y="0"/>
                  </a:moveTo>
                  <a:cubicBezTo>
                    <a:pt x="4511" y="0"/>
                    <a:pt x="4425" y="1"/>
                    <a:pt x="4337" y="4"/>
                  </a:cubicBezTo>
                  <a:lnTo>
                    <a:pt x="2069" y="71"/>
                  </a:lnTo>
                  <a:cubicBezTo>
                    <a:pt x="902" y="104"/>
                    <a:pt x="1" y="371"/>
                    <a:pt x="68" y="671"/>
                  </a:cubicBezTo>
                  <a:cubicBezTo>
                    <a:pt x="134" y="971"/>
                    <a:pt x="201" y="1205"/>
                    <a:pt x="201" y="1205"/>
                  </a:cubicBezTo>
                  <a:lnTo>
                    <a:pt x="6739" y="1005"/>
                  </a:lnTo>
                  <a:lnTo>
                    <a:pt x="6606" y="471"/>
                  </a:lnTo>
                  <a:cubicBezTo>
                    <a:pt x="6544" y="192"/>
                    <a:pt x="5679" y="0"/>
                    <a:pt x="4597"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58"/>
            <p:cNvSpPr/>
            <p:nvPr/>
          </p:nvSpPr>
          <p:spPr>
            <a:xfrm>
              <a:off x="7256906" y="2123052"/>
              <a:ext cx="358398" cy="429930"/>
            </a:xfrm>
            <a:custGeom>
              <a:rect b="b" l="l" r="r" t="t"/>
              <a:pathLst>
                <a:path extrusionOk="0" h="27972" w="23318">
                  <a:moveTo>
                    <a:pt x="12977" y="1"/>
                  </a:moveTo>
                  <a:lnTo>
                    <a:pt x="12977" y="1"/>
                  </a:lnTo>
                  <a:cubicBezTo>
                    <a:pt x="9574" y="4871"/>
                    <a:pt x="13977" y="11209"/>
                    <a:pt x="13977" y="11209"/>
                  </a:cubicBezTo>
                  <a:lnTo>
                    <a:pt x="16779" y="19348"/>
                  </a:lnTo>
                  <a:cubicBezTo>
                    <a:pt x="16779" y="19348"/>
                    <a:pt x="12743" y="21249"/>
                    <a:pt x="9908" y="21883"/>
                  </a:cubicBezTo>
                  <a:cubicBezTo>
                    <a:pt x="9474" y="22050"/>
                    <a:pt x="9007" y="22116"/>
                    <a:pt x="8573" y="22116"/>
                  </a:cubicBezTo>
                  <a:cubicBezTo>
                    <a:pt x="7625" y="22084"/>
                    <a:pt x="6164" y="21281"/>
                    <a:pt x="5069" y="21281"/>
                  </a:cubicBezTo>
                  <a:cubicBezTo>
                    <a:pt x="5048" y="21281"/>
                    <a:pt x="5026" y="21282"/>
                    <a:pt x="5004" y="21282"/>
                  </a:cubicBezTo>
                  <a:lnTo>
                    <a:pt x="5471" y="23017"/>
                  </a:lnTo>
                  <a:lnTo>
                    <a:pt x="5505" y="23150"/>
                  </a:lnTo>
                  <a:cubicBezTo>
                    <a:pt x="5471" y="23184"/>
                    <a:pt x="5405" y="23184"/>
                    <a:pt x="5338" y="23217"/>
                  </a:cubicBezTo>
                  <a:cubicBezTo>
                    <a:pt x="4679" y="23300"/>
                    <a:pt x="4020" y="23359"/>
                    <a:pt x="3362" y="23359"/>
                  </a:cubicBezTo>
                  <a:cubicBezTo>
                    <a:pt x="3220" y="23359"/>
                    <a:pt x="3078" y="23356"/>
                    <a:pt x="2936" y="23351"/>
                  </a:cubicBezTo>
                  <a:cubicBezTo>
                    <a:pt x="2236" y="23317"/>
                    <a:pt x="1502" y="23251"/>
                    <a:pt x="801" y="23184"/>
                  </a:cubicBezTo>
                  <a:cubicBezTo>
                    <a:pt x="762" y="23174"/>
                    <a:pt x="723" y="23170"/>
                    <a:pt x="684" y="23170"/>
                  </a:cubicBezTo>
                  <a:cubicBezTo>
                    <a:pt x="590" y="23170"/>
                    <a:pt x="495" y="23194"/>
                    <a:pt x="401" y="23217"/>
                  </a:cubicBezTo>
                  <a:cubicBezTo>
                    <a:pt x="101" y="23384"/>
                    <a:pt x="1" y="23684"/>
                    <a:pt x="101" y="23984"/>
                  </a:cubicBezTo>
                  <a:cubicBezTo>
                    <a:pt x="201" y="24285"/>
                    <a:pt x="368" y="24551"/>
                    <a:pt x="534" y="24785"/>
                  </a:cubicBezTo>
                  <a:cubicBezTo>
                    <a:pt x="835" y="25285"/>
                    <a:pt x="901" y="25819"/>
                    <a:pt x="1202" y="26286"/>
                  </a:cubicBezTo>
                  <a:cubicBezTo>
                    <a:pt x="1881" y="27337"/>
                    <a:pt x="2905" y="27972"/>
                    <a:pt x="4746" y="27972"/>
                  </a:cubicBezTo>
                  <a:cubicBezTo>
                    <a:pt x="5709" y="27972"/>
                    <a:pt x="6896" y="27798"/>
                    <a:pt x="8373" y="27420"/>
                  </a:cubicBezTo>
                  <a:cubicBezTo>
                    <a:pt x="9608" y="27120"/>
                    <a:pt x="10975" y="26386"/>
                    <a:pt x="12576" y="26019"/>
                  </a:cubicBezTo>
                  <a:cubicBezTo>
                    <a:pt x="15812" y="25285"/>
                    <a:pt x="17980" y="24652"/>
                    <a:pt x="20649" y="23784"/>
                  </a:cubicBezTo>
                  <a:cubicBezTo>
                    <a:pt x="23317" y="22917"/>
                    <a:pt x="22950" y="21516"/>
                    <a:pt x="22650" y="19314"/>
                  </a:cubicBezTo>
                  <a:cubicBezTo>
                    <a:pt x="22250" y="16779"/>
                    <a:pt x="20782" y="10808"/>
                    <a:pt x="19248" y="5705"/>
                  </a:cubicBezTo>
                  <a:cubicBezTo>
                    <a:pt x="17580" y="234"/>
                    <a:pt x="16312" y="201"/>
                    <a:pt x="12977"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58"/>
            <p:cNvSpPr/>
            <p:nvPr/>
          </p:nvSpPr>
          <p:spPr>
            <a:xfrm>
              <a:off x="6088986" y="3557335"/>
              <a:ext cx="607038" cy="433757"/>
            </a:xfrm>
            <a:custGeom>
              <a:rect b="b" l="l" r="r" t="t"/>
              <a:pathLst>
                <a:path extrusionOk="0" h="28221" w="39495">
                  <a:moveTo>
                    <a:pt x="19748" y="1918"/>
                  </a:moveTo>
                  <a:cubicBezTo>
                    <a:pt x="24684" y="1918"/>
                    <a:pt x="29321" y="3019"/>
                    <a:pt x="32757" y="4987"/>
                  </a:cubicBezTo>
                  <a:cubicBezTo>
                    <a:pt x="35892" y="6789"/>
                    <a:pt x="37594" y="9090"/>
                    <a:pt x="37594" y="11425"/>
                  </a:cubicBezTo>
                  <a:cubicBezTo>
                    <a:pt x="37594" y="13760"/>
                    <a:pt x="35892" y="16028"/>
                    <a:pt x="32757" y="17830"/>
                  </a:cubicBezTo>
                  <a:cubicBezTo>
                    <a:pt x="29321" y="19831"/>
                    <a:pt x="24684" y="20899"/>
                    <a:pt x="19748" y="20899"/>
                  </a:cubicBezTo>
                  <a:cubicBezTo>
                    <a:pt x="14811" y="20899"/>
                    <a:pt x="10174" y="19831"/>
                    <a:pt x="6738" y="17830"/>
                  </a:cubicBezTo>
                  <a:cubicBezTo>
                    <a:pt x="3603" y="16028"/>
                    <a:pt x="1901" y="13760"/>
                    <a:pt x="1901" y="11425"/>
                  </a:cubicBezTo>
                  <a:cubicBezTo>
                    <a:pt x="1901" y="9090"/>
                    <a:pt x="3603" y="6822"/>
                    <a:pt x="6738" y="4987"/>
                  </a:cubicBezTo>
                  <a:cubicBezTo>
                    <a:pt x="10174" y="3019"/>
                    <a:pt x="14811" y="1918"/>
                    <a:pt x="19748" y="1918"/>
                  </a:cubicBezTo>
                  <a:close/>
                  <a:moveTo>
                    <a:pt x="19735" y="0"/>
                  </a:moveTo>
                  <a:cubicBezTo>
                    <a:pt x="14677" y="0"/>
                    <a:pt x="9624" y="1118"/>
                    <a:pt x="5771" y="3353"/>
                  </a:cubicBezTo>
                  <a:cubicBezTo>
                    <a:pt x="1935" y="5588"/>
                    <a:pt x="0" y="8490"/>
                    <a:pt x="0" y="11425"/>
                  </a:cubicBezTo>
                  <a:lnTo>
                    <a:pt x="0" y="16829"/>
                  </a:lnTo>
                  <a:cubicBezTo>
                    <a:pt x="0" y="19731"/>
                    <a:pt x="1935" y="22667"/>
                    <a:pt x="5771" y="24868"/>
                  </a:cubicBezTo>
                  <a:cubicBezTo>
                    <a:pt x="9640" y="27103"/>
                    <a:pt x="14702" y="28221"/>
                    <a:pt x="19760" y="28221"/>
                  </a:cubicBezTo>
                  <a:cubicBezTo>
                    <a:pt x="24818" y="28221"/>
                    <a:pt x="29871" y="27103"/>
                    <a:pt x="33724" y="24868"/>
                  </a:cubicBezTo>
                  <a:cubicBezTo>
                    <a:pt x="37594" y="22667"/>
                    <a:pt x="39495" y="19731"/>
                    <a:pt x="39495" y="16829"/>
                  </a:cubicBezTo>
                  <a:lnTo>
                    <a:pt x="39495" y="11425"/>
                  </a:lnTo>
                  <a:cubicBezTo>
                    <a:pt x="39495" y="8490"/>
                    <a:pt x="37594" y="5588"/>
                    <a:pt x="33724" y="3353"/>
                  </a:cubicBezTo>
                  <a:cubicBezTo>
                    <a:pt x="29855" y="1118"/>
                    <a:pt x="24793" y="0"/>
                    <a:pt x="1973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58"/>
            <p:cNvSpPr/>
            <p:nvPr/>
          </p:nvSpPr>
          <p:spPr>
            <a:xfrm>
              <a:off x="6382753" y="3724222"/>
              <a:ext cx="313671" cy="266193"/>
            </a:xfrm>
            <a:custGeom>
              <a:rect b="b" l="l" r="r" t="t"/>
              <a:pathLst>
                <a:path extrusionOk="0" h="17319" w="20408">
                  <a:moveTo>
                    <a:pt x="20382" y="0"/>
                  </a:moveTo>
                  <a:cubicBezTo>
                    <a:pt x="20382" y="167"/>
                    <a:pt x="20382" y="367"/>
                    <a:pt x="20382" y="534"/>
                  </a:cubicBezTo>
                  <a:lnTo>
                    <a:pt x="20382" y="1017"/>
                  </a:lnTo>
                  <a:lnTo>
                    <a:pt x="20382" y="1017"/>
                  </a:lnTo>
                  <a:cubicBezTo>
                    <a:pt x="20408" y="678"/>
                    <a:pt x="20407" y="339"/>
                    <a:pt x="20382" y="0"/>
                  </a:cubicBezTo>
                  <a:close/>
                  <a:moveTo>
                    <a:pt x="20382" y="1017"/>
                  </a:moveTo>
                  <a:cubicBezTo>
                    <a:pt x="20174" y="3778"/>
                    <a:pt x="18266" y="6497"/>
                    <a:pt x="14611" y="8606"/>
                  </a:cubicBezTo>
                  <a:cubicBezTo>
                    <a:pt x="10748" y="10873"/>
                    <a:pt x="5722" y="11948"/>
                    <a:pt x="677" y="11948"/>
                  </a:cubicBezTo>
                  <a:cubicBezTo>
                    <a:pt x="451" y="11948"/>
                    <a:pt x="226" y="11946"/>
                    <a:pt x="1" y="11942"/>
                  </a:cubicBezTo>
                  <a:lnTo>
                    <a:pt x="1" y="17313"/>
                  </a:lnTo>
                  <a:cubicBezTo>
                    <a:pt x="220" y="17317"/>
                    <a:pt x="440" y="17319"/>
                    <a:pt x="659" y="17319"/>
                  </a:cubicBezTo>
                  <a:cubicBezTo>
                    <a:pt x="5711" y="17319"/>
                    <a:pt x="10743" y="16215"/>
                    <a:pt x="14611" y="13977"/>
                  </a:cubicBezTo>
                  <a:cubicBezTo>
                    <a:pt x="18481" y="11742"/>
                    <a:pt x="20382" y="8840"/>
                    <a:pt x="20382" y="5904"/>
                  </a:cubicBezTo>
                  <a:lnTo>
                    <a:pt x="20382" y="1017"/>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58"/>
            <p:cNvSpPr/>
            <p:nvPr/>
          </p:nvSpPr>
          <p:spPr>
            <a:xfrm>
              <a:off x="6059245" y="3557335"/>
              <a:ext cx="666520" cy="350697"/>
            </a:xfrm>
            <a:custGeom>
              <a:rect b="b" l="l" r="r" t="t"/>
              <a:pathLst>
                <a:path extrusionOk="0" h="22817" w="43365">
                  <a:moveTo>
                    <a:pt x="21683" y="1918"/>
                  </a:moveTo>
                  <a:cubicBezTo>
                    <a:pt x="26619" y="1918"/>
                    <a:pt x="31256" y="3019"/>
                    <a:pt x="34692" y="4987"/>
                  </a:cubicBezTo>
                  <a:cubicBezTo>
                    <a:pt x="37794" y="6789"/>
                    <a:pt x="39529" y="9090"/>
                    <a:pt x="39529" y="11425"/>
                  </a:cubicBezTo>
                  <a:cubicBezTo>
                    <a:pt x="39529" y="13760"/>
                    <a:pt x="37794" y="16028"/>
                    <a:pt x="34692" y="17830"/>
                  </a:cubicBezTo>
                  <a:cubicBezTo>
                    <a:pt x="31256" y="19831"/>
                    <a:pt x="26619" y="20899"/>
                    <a:pt x="21683" y="20899"/>
                  </a:cubicBezTo>
                  <a:cubicBezTo>
                    <a:pt x="16746" y="20899"/>
                    <a:pt x="12076" y="19831"/>
                    <a:pt x="8673" y="17830"/>
                  </a:cubicBezTo>
                  <a:cubicBezTo>
                    <a:pt x="5538" y="16028"/>
                    <a:pt x="3836" y="13760"/>
                    <a:pt x="3836" y="11425"/>
                  </a:cubicBezTo>
                  <a:cubicBezTo>
                    <a:pt x="3836" y="9090"/>
                    <a:pt x="5538" y="6789"/>
                    <a:pt x="8673" y="4987"/>
                  </a:cubicBezTo>
                  <a:cubicBezTo>
                    <a:pt x="12109" y="3019"/>
                    <a:pt x="16746" y="1918"/>
                    <a:pt x="21683" y="1918"/>
                  </a:cubicBezTo>
                  <a:close/>
                  <a:moveTo>
                    <a:pt x="21670" y="0"/>
                  </a:moveTo>
                  <a:cubicBezTo>
                    <a:pt x="16612" y="0"/>
                    <a:pt x="11559" y="1118"/>
                    <a:pt x="7706" y="3353"/>
                  </a:cubicBezTo>
                  <a:cubicBezTo>
                    <a:pt x="0" y="7789"/>
                    <a:pt x="0" y="15028"/>
                    <a:pt x="7706" y="19464"/>
                  </a:cubicBezTo>
                  <a:cubicBezTo>
                    <a:pt x="11575" y="21699"/>
                    <a:pt x="16637" y="22817"/>
                    <a:pt x="21695" y="22817"/>
                  </a:cubicBezTo>
                  <a:cubicBezTo>
                    <a:pt x="26753" y="22817"/>
                    <a:pt x="31806" y="21699"/>
                    <a:pt x="35659" y="19464"/>
                  </a:cubicBezTo>
                  <a:cubicBezTo>
                    <a:pt x="43365" y="15028"/>
                    <a:pt x="43365" y="7789"/>
                    <a:pt x="35659" y="3353"/>
                  </a:cubicBezTo>
                  <a:cubicBezTo>
                    <a:pt x="31790" y="1118"/>
                    <a:pt x="26728" y="0"/>
                    <a:pt x="216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58"/>
            <p:cNvSpPr/>
            <p:nvPr/>
          </p:nvSpPr>
          <p:spPr>
            <a:xfrm>
              <a:off x="6118205" y="3586814"/>
              <a:ext cx="548601" cy="187145"/>
            </a:xfrm>
            <a:custGeom>
              <a:rect b="b" l="l" r="r" t="t"/>
              <a:pathLst>
                <a:path extrusionOk="0" h="12176" w="35693">
                  <a:moveTo>
                    <a:pt x="17847" y="0"/>
                  </a:moveTo>
                  <a:cubicBezTo>
                    <a:pt x="12910" y="0"/>
                    <a:pt x="8240" y="1101"/>
                    <a:pt x="4837" y="3069"/>
                  </a:cubicBezTo>
                  <a:cubicBezTo>
                    <a:pt x="1702" y="4904"/>
                    <a:pt x="0" y="7172"/>
                    <a:pt x="0" y="9507"/>
                  </a:cubicBezTo>
                  <a:cubicBezTo>
                    <a:pt x="0" y="10441"/>
                    <a:pt x="267" y="11375"/>
                    <a:pt x="768" y="12176"/>
                  </a:cubicBezTo>
                  <a:cubicBezTo>
                    <a:pt x="1535" y="10841"/>
                    <a:pt x="2936" y="9541"/>
                    <a:pt x="4837" y="8473"/>
                  </a:cubicBezTo>
                  <a:cubicBezTo>
                    <a:pt x="8273" y="6472"/>
                    <a:pt x="12910" y="5371"/>
                    <a:pt x="17847" y="5371"/>
                  </a:cubicBezTo>
                  <a:cubicBezTo>
                    <a:pt x="22783" y="5371"/>
                    <a:pt x="27420" y="6472"/>
                    <a:pt x="30856" y="8473"/>
                  </a:cubicBezTo>
                  <a:cubicBezTo>
                    <a:pt x="32757" y="9541"/>
                    <a:pt x="34125" y="10841"/>
                    <a:pt x="34925" y="12176"/>
                  </a:cubicBezTo>
                  <a:cubicBezTo>
                    <a:pt x="35426" y="11375"/>
                    <a:pt x="35693" y="10441"/>
                    <a:pt x="35693" y="9507"/>
                  </a:cubicBezTo>
                  <a:cubicBezTo>
                    <a:pt x="35693" y="7172"/>
                    <a:pt x="33991" y="4871"/>
                    <a:pt x="30856" y="3069"/>
                  </a:cubicBezTo>
                  <a:cubicBezTo>
                    <a:pt x="27420" y="1101"/>
                    <a:pt x="22783" y="0"/>
                    <a:pt x="1784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58"/>
            <p:cNvSpPr/>
            <p:nvPr/>
          </p:nvSpPr>
          <p:spPr>
            <a:xfrm>
              <a:off x="6120771" y="3624240"/>
              <a:ext cx="543468" cy="254312"/>
            </a:xfrm>
            <a:custGeom>
              <a:rect b="b" l="l" r="r" t="t"/>
              <a:pathLst>
                <a:path extrusionOk="0" h="16546" w="35359">
                  <a:moveTo>
                    <a:pt x="17680" y="0"/>
                  </a:moveTo>
                  <a:cubicBezTo>
                    <a:pt x="12743" y="0"/>
                    <a:pt x="8106" y="1101"/>
                    <a:pt x="4670" y="3069"/>
                  </a:cubicBezTo>
                  <a:cubicBezTo>
                    <a:pt x="2102" y="4570"/>
                    <a:pt x="467" y="6372"/>
                    <a:pt x="0" y="8273"/>
                  </a:cubicBezTo>
                  <a:cubicBezTo>
                    <a:pt x="501" y="10174"/>
                    <a:pt x="2102" y="11976"/>
                    <a:pt x="4670" y="13477"/>
                  </a:cubicBezTo>
                  <a:cubicBezTo>
                    <a:pt x="8073" y="15445"/>
                    <a:pt x="12743" y="16546"/>
                    <a:pt x="17680" y="16546"/>
                  </a:cubicBezTo>
                  <a:cubicBezTo>
                    <a:pt x="22616" y="16546"/>
                    <a:pt x="27253" y="15445"/>
                    <a:pt x="30689" y="13477"/>
                  </a:cubicBezTo>
                  <a:cubicBezTo>
                    <a:pt x="33291" y="11976"/>
                    <a:pt x="34892" y="10174"/>
                    <a:pt x="35359" y="8273"/>
                  </a:cubicBezTo>
                  <a:cubicBezTo>
                    <a:pt x="34858" y="6372"/>
                    <a:pt x="33257" y="4570"/>
                    <a:pt x="30689" y="3069"/>
                  </a:cubicBezTo>
                  <a:cubicBezTo>
                    <a:pt x="27253" y="1101"/>
                    <a:pt x="22616" y="0"/>
                    <a:pt x="176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58"/>
            <p:cNvSpPr/>
            <p:nvPr/>
          </p:nvSpPr>
          <p:spPr>
            <a:xfrm>
              <a:off x="6041293" y="3869622"/>
              <a:ext cx="146138" cy="113185"/>
            </a:xfrm>
            <a:custGeom>
              <a:rect b="b" l="l" r="r" t="t"/>
              <a:pathLst>
                <a:path extrusionOk="0" h="7364" w="9508">
                  <a:moveTo>
                    <a:pt x="7516" y="0"/>
                  </a:moveTo>
                  <a:cubicBezTo>
                    <a:pt x="7378" y="0"/>
                    <a:pt x="7239" y="27"/>
                    <a:pt x="7106" y="80"/>
                  </a:cubicBezTo>
                  <a:lnTo>
                    <a:pt x="435" y="3883"/>
                  </a:lnTo>
                  <a:cubicBezTo>
                    <a:pt x="168" y="4083"/>
                    <a:pt x="1" y="4417"/>
                    <a:pt x="34" y="4750"/>
                  </a:cubicBezTo>
                  <a:cubicBezTo>
                    <a:pt x="68" y="5751"/>
                    <a:pt x="601" y="6618"/>
                    <a:pt x="1402" y="7152"/>
                  </a:cubicBezTo>
                  <a:cubicBezTo>
                    <a:pt x="1586" y="7296"/>
                    <a:pt x="1796" y="7363"/>
                    <a:pt x="2000" y="7363"/>
                  </a:cubicBezTo>
                  <a:cubicBezTo>
                    <a:pt x="2128" y="7363"/>
                    <a:pt x="2254" y="7337"/>
                    <a:pt x="2369" y="7285"/>
                  </a:cubicBezTo>
                  <a:lnTo>
                    <a:pt x="9074" y="3483"/>
                  </a:lnTo>
                  <a:cubicBezTo>
                    <a:pt x="9374" y="3283"/>
                    <a:pt x="9508" y="2916"/>
                    <a:pt x="9474" y="2582"/>
                  </a:cubicBezTo>
                  <a:cubicBezTo>
                    <a:pt x="9408" y="1615"/>
                    <a:pt x="8907" y="714"/>
                    <a:pt x="8107" y="180"/>
                  </a:cubicBezTo>
                  <a:cubicBezTo>
                    <a:pt x="7927" y="60"/>
                    <a:pt x="7722" y="0"/>
                    <a:pt x="7516"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58"/>
            <p:cNvSpPr/>
            <p:nvPr/>
          </p:nvSpPr>
          <p:spPr>
            <a:xfrm>
              <a:off x="6051560" y="3893400"/>
              <a:ext cx="136393" cy="89438"/>
            </a:xfrm>
            <a:custGeom>
              <a:rect b="b" l="l" r="r" t="t"/>
              <a:pathLst>
                <a:path extrusionOk="0" h="5819" w="8874">
                  <a:moveTo>
                    <a:pt x="8606" y="1"/>
                  </a:moveTo>
                  <a:lnTo>
                    <a:pt x="0" y="4905"/>
                  </a:lnTo>
                  <a:cubicBezTo>
                    <a:pt x="234" y="5205"/>
                    <a:pt x="467" y="5438"/>
                    <a:pt x="801" y="5638"/>
                  </a:cubicBezTo>
                  <a:cubicBezTo>
                    <a:pt x="961" y="5758"/>
                    <a:pt x="1157" y="5818"/>
                    <a:pt x="1360" y="5818"/>
                  </a:cubicBezTo>
                  <a:cubicBezTo>
                    <a:pt x="1496" y="5818"/>
                    <a:pt x="1635" y="5792"/>
                    <a:pt x="1768" y="5738"/>
                  </a:cubicBezTo>
                  <a:lnTo>
                    <a:pt x="8406" y="1936"/>
                  </a:lnTo>
                  <a:cubicBezTo>
                    <a:pt x="8706" y="1736"/>
                    <a:pt x="8873" y="1402"/>
                    <a:pt x="8840" y="1035"/>
                  </a:cubicBezTo>
                  <a:cubicBezTo>
                    <a:pt x="8806" y="668"/>
                    <a:pt x="8740" y="335"/>
                    <a:pt x="86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58"/>
            <p:cNvSpPr/>
            <p:nvPr/>
          </p:nvSpPr>
          <p:spPr>
            <a:xfrm>
              <a:off x="6071034" y="3950315"/>
              <a:ext cx="2582" cy="3612"/>
            </a:xfrm>
            <a:custGeom>
              <a:rect b="b" l="l" r="r" t="t"/>
              <a:pathLst>
                <a:path extrusionOk="0" h="235" w="168">
                  <a:moveTo>
                    <a:pt x="1" y="1"/>
                  </a:moveTo>
                  <a:cubicBezTo>
                    <a:pt x="67" y="101"/>
                    <a:pt x="101" y="167"/>
                    <a:pt x="167" y="234"/>
                  </a:cubicBezTo>
                  <a:cubicBezTo>
                    <a:pt x="101" y="134"/>
                    <a:pt x="67" y="67"/>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58"/>
            <p:cNvSpPr/>
            <p:nvPr/>
          </p:nvSpPr>
          <p:spPr>
            <a:xfrm>
              <a:off x="5694208" y="3927506"/>
              <a:ext cx="377349" cy="226369"/>
            </a:xfrm>
            <a:custGeom>
              <a:rect b="b" l="l" r="r" t="t"/>
              <a:pathLst>
                <a:path extrusionOk="0" h="14728" w="24551">
                  <a:moveTo>
                    <a:pt x="22610" y="1"/>
                  </a:moveTo>
                  <a:cubicBezTo>
                    <a:pt x="22442" y="1"/>
                    <a:pt x="22274" y="38"/>
                    <a:pt x="22116" y="117"/>
                  </a:cubicBezTo>
                  <a:lnTo>
                    <a:pt x="0" y="11925"/>
                  </a:lnTo>
                  <a:lnTo>
                    <a:pt x="1601" y="14727"/>
                  </a:lnTo>
                  <a:lnTo>
                    <a:pt x="24551" y="1485"/>
                  </a:lnTo>
                  <a:cubicBezTo>
                    <a:pt x="24251" y="984"/>
                    <a:pt x="23850" y="551"/>
                    <a:pt x="23350" y="250"/>
                  </a:cubicBezTo>
                  <a:cubicBezTo>
                    <a:pt x="23128" y="89"/>
                    <a:pt x="22869" y="1"/>
                    <a:pt x="2261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58"/>
            <p:cNvSpPr/>
            <p:nvPr/>
          </p:nvSpPr>
          <p:spPr>
            <a:xfrm>
              <a:off x="5694208" y="3927506"/>
              <a:ext cx="377349" cy="226369"/>
            </a:xfrm>
            <a:custGeom>
              <a:rect b="b" l="l" r="r" t="t"/>
              <a:pathLst>
                <a:path extrusionOk="0" h="14728" w="24551">
                  <a:moveTo>
                    <a:pt x="22610" y="1"/>
                  </a:moveTo>
                  <a:cubicBezTo>
                    <a:pt x="22442" y="1"/>
                    <a:pt x="22274" y="38"/>
                    <a:pt x="22116" y="117"/>
                  </a:cubicBezTo>
                  <a:lnTo>
                    <a:pt x="0" y="11925"/>
                  </a:lnTo>
                  <a:lnTo>
                    <a:pt x="1601" y="14727"/>
                  </a:lnTo>
                  <a:lnTo>
                    <a:pt x="24551" y="1485"/>
                  </a:lnTo>
                  <a:cubicBezTo>
                    <a:pt x="24251" y="984"/>
                    <a:pt x="23850" y="551"/>
                    <a:pt x="23350" y="250"/>
                  </a:cubicBezTo>
                  <a:cubicBezTo>
                    <a:pt x="23128" y="89"/>
                    <a:pt x="22869" y="1"/>
                    <a:pt x="226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58"/>
            <p:cNvSpPr/>
            <p:nvPr/>
          </p:nvSpPr>
          <p:spPr>
            <a:xfrm>
              <a:off x="5718815" y="3950837"/>
              <a:ext cx="362486" cy="249686"/>
            </a:xfrm>
            <a:custGeom>
              <a:rect b="b" l="l" r="r" t="t"/>
              <a:pathLst>
                <a:path extrusionOk="0" h="16245" w="23584">
                  <a:moveTo>
                    <a:pt x="22917" y="0"/>
                  </a:moveTo>
                  <a:lnTo>
                    <a:pt x="0" y="13209"/>
                  </a:lnTo>
                  <a:lnTo>
                    <a:pt x="1701" y="16245"/>
                  </a:lnTo>
                  <a:lnTo>
                    <a:pt x="22983" y="3069"/>
                  </a:lnTo>
                  <a:cubicBezTo>
                    <a:pt x="23384" y="2802"/>
                    <a:pt x="23584" y="2335"/>
                    <a:pt x="23517" y="1901"/>
                  </a:cubicBezTo>
                  <a:cubicBezTo>
                    <a:pt x="23517" y="1534"/>
                    <a:pt x="23450" y="1201"/>
                    <a:pt x="23350" y="901"/>
                  </a:cubicBezTo>
                  <a:cubicBezTo>
                    <a:pt x="23350" y="834"/>
                    <a:pt x="23317" y="767"/>
                    <a:pt x="23284" y="701"/>
                  </a:cubicBezTo>
                  <a:cubicBezTo>
                    <a:pt x="23217" y="534"/>
                    <a:pt x="23150" y="367"/>
                    <a:pt x="23050" y="234"/>
                  </a:cubicBezTo>
                  <a:cubicBezTo>
                    <a:pt x="23017" y="133"/>
                    <a:pt x="22983" y="67"/>
                    <a:pt x="2291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58"/>
            <p:cNvSpPr/>
            <p:nvPr/>
          </p:nvSpPr>
          <p:spPr>
            <a:xfrm>
              <a:off x="5718815" y="3950837"/>
              <a:ext cx="362486" cy="249686"/>
            </a:xfrm>
            <a:custGeom>
              <a:rect b="b" l="l" r="r" t="t"/>
              <a:pathLst>
                <a:path extrusionOk="0" h="16245" w="23584">
                  <a:moveTo>
                    <a:pt x="22917" y="0"/>
                  </a:moveTo>
                  <a:lnTo>
                    <a:pt x="0" y="13209"/>
                  </a:lnTo>
                  <a:lnTo>
                    <a:pt x="1701" y="16245"/>
                  </a:lnTo>
                  <a:lnTo>
                    <a:pt x="22983" y="3069"/>
                  </a:lnTo>
                  <a:cubicBezTo>
                    <a:pt x="23384" y="2802"/>
                    <a:pt x="23584" y="2335"/>
                    <a:pt x="23517" y="1901"/>
                  </a:cubicBezTo>
                  <a:cubicBezTo>
                    <a:pt x="23517" y="1534"/>
                    <a:pt x="23450" y="1201"/>
                    <a:pt x="23350" y="901"/>
                  </a:cubicBezTo>
                  <a:cubicBezTo>
                    <a:pt x="23350" y="834"/>
                    <a:pt x="23317" y="767"/>
                    <a:pt x="23284" y="701"/>
                  </a:cubicBezTo>
                  <a:cubicBezTo>
                    <a:pt x="23217" y="534"/>
                    <a:pt x="23150" y="367"/>
                    <a:pt x="23050" y="234"/>
                  </a:cubicBezTo>
                  <a:cubicBezTo>
                    <a:pt x="23017" y="133"/>
                    <a:pt x="22983" y="67"/>
                    <a:pt x="229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58"/>
            <p:cNvSpPr/>
            <p:nvPr/>
          </p:nvSpPr>
          <p:spPr>
            <a:xfrm>
              <a:off x="5683433" y="4108334"/>
              <a:ext cx="72300" cy="93926"/>
            </a:xfrm>
            <a:custGeom>
              <a:rect b="b" l="l" r="r" t="t"/>
              <a:pathLst>
                <a:path extrusionOk="0" h="6111" w="4704">
                  <a:moveTo>
                    <a:pt x="1317" y="0"/>
                  </a:moveTo>
                  <a:cubicBezTo>
                    <a:pt x="539" y="0"/>
                    <a:pt x="1" y="629"/>
                    <a:pt x="1" y="1695"/>
                  </a:cubicBezTo>
                  <a:cubicBezTo>
                    <a:pt x="67" y="3329"/>
                    <a:pt x="935" y="4864"/>
                    <a:pt x="2336" y="5798"/>
                  </a:cubicBezTo>
                  <a:cubicBezTo>
                    <a:pt x="2711" y="6010"/>
                    <a:pt x="3067" y="6110"/>
                    <a:pt x="3383" y="6110"/>
                  </a:cubicBezTo>
                  <a:cubicBezTo>
                    <a:pt x="4164" y="6110"/>
                    <a:pt x="4704" y="5498"/>
                    <a:pt x="4704" y="4430"/>
                  </a:cubicBezTo>
                  <a:cubicBezTo>
                    <a:pt x="4604" y="2762"/>
                    <a:pt x="3737" y="1228"/>
                    <a:pt x="2369" y="327"/>
                  </a:cubicBezTo>
                  <a:cubicBezTo>
                    <a:pt x="1992" y="105"/>
                    <a:pt x="1635" y="0"/>
                    <a:pt x="131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58"/>
            <p:cNvSpPr/>
            <p:nvPr/>
          </p:nvSpPr>
          <p:spPr>
            <a:xfrm>
              <a:off x="5683433" y="4108334"/>
              <a:ext cx="72300" cy="93926"/>
            </a:xfrm>
            <a:custGeom>
              <a:rect b="b" l="l" r="r" t="t"/>
              <a:pathLst>
                <a:path extrusionOk="0" h="6111" w="4704">
                  <a:moveTo>
                    <a:pt x="1317" y="0"/>
                  </a:moveTo>
                  <a:cubicBezTo>
                    <a:pt x="539" y="0"/>
                    <a:pt x="1" y="629"/>
                    <a:pt x="1" y="1695"/>
                  </a:cubicBezTo>
                  <a:cubicBezTo>
                    <a:pt x="67" y="3329"/>
                    <a:pt x="935" y="4864"/>
                    <a:pt x="2336" y="5798"/>
                  </a:cubicBezTo>
                  <a:cubicBezTo>
                    <a:pt x="2711" y="6010"/>
                    <a:pt x="3067" y="6110"/>
                    <a:pt x="3383" y="6110"/>
                  </a:cubicBezTo>
                  <a:cubicBezTo>
                    <a:pt x="4164" y="6110"/>
                    <a:pt x="4704" y="5498"/>
                    <a:pt x="4704" y="4430"/>
                  </a:cubicBezTo>
                  <a:cubicBezTo>
                    <a:pt x="4604" y="2762"/>
                    <a:pt x="3737" y="1228"/>
                    <a:pt x="2369" y="327"/>
                  </a:cubicBezTo>
                  <a:cubicBezTo>
                    <a:pt x="1992" y="105"/>
                    <a:pt x="1635" y="0"/>
                    <a:pt x="13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1" name="Google Shape;1391;p58"/>
          <p:cNvSpPr txBox="1"/>
          <p:nvPr/>
        </p:nvSpPr>
        <p:spPr>
          <a:xfrm>
            <a:off x="158250" y="4572000"/>
            <a:ext cx="882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Libre Franklin Light"/>
                <a:ea typeface="Libre Franklin Light"/>
                <a:cs typeface="Libre Franklin Light"/>
                <a:sym typeface="Libre Franklin Light"/>
              </a:rPr>
              <a:t>Data Link: https://www.kaggle.com/datasets/sakshigoyal7/credit-card-customers</a:t>
            </a:r>
            <a:endParaRPr>
              <a:latin typeface="Libre Franklin Light"/>
              <a:ea typeface="Libre Franklin Light"/>
              <a:cs typeface="Libre Franklin Light"/>
              <a:sym typeface="Libre Franklin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91"/>
                                        </p:tgtEl>
                                        <p:attrNameLst>
                                          <p:attrName>style.visibility</p:attrName>
                                        </p:attrNameLst>
                                      </p:cBhvr>
                                      <p:to>
                                        <p:strVal val="visible"/>
                                      </p:to>
                                    </p:set>
                                    <p:animEffect filter="fade" transition="in">
                                      <p:cBhvr>
                                        <p:cTn dur="1500"/>
                                        <p:tgtEl>
                                          <p:spTgt spid="1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5" name="Shape 1395"/>
        <p:cNvGrpSpPr/>
        <p:nvPr/>
      </p:nvGrpSpPr>
      <p:grpSpPr>
        <a:xfrm>
          <a:off x="0" y="0"/>
          <a:ext cx="0" cy="0"/>
          <a:chOff x="0" y="0"/>
          <a:chExt cx="0" cy="0"/>
        </a:xfrm>
      </p:grpSpPr>
      <p:sp>
        <p:nvSpPr>
          <p:cNvPr id="1396" name="Google Shape;1396;p59"/>
          <p:cNvSpPr txBox="1"/>
          <p:nvPr>
            <p:ph idx="4294967295" type="title"/>
          </p:nvPr>
        </p:nvSpPr>
        <p:spPr>
          <a:xfrm>
            <a:off x="522000" y="175025"/>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000"/>
              <a:t>Exploratory Data Analysis</a:t>
            </a:r>
            <a:endParaRPr sz="3000"/>
          </a:p>
        </p:txBody>
      </p:sp>
      <p:pic>
        <p:nvPicPr>
          <p:cNvPr id="1397" name="Google Shape;1397;p59"/>
          <p:cNvPicPr preferRelativeResize="0"/>
          <p:nvPr/>
        </p:nvPicPr>
        <p:blipFill>
          <a:blip r:embed="rId3">
            <a:alphaModFix/>
          </a:blip>
          <a:stretch>
            <a:fillRect/>
          </a:stretch>
        </p:blipFill>
        <p:spPr>
          <a:xfrm>
            <a:off x="1887475" y="1241525"/>
            <a:ext cx="5216850" cy="343322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1" name="Shape 1401"/>
        <p:cNvGrpSpPr/>
        <p:nvPr/>
      </p:nvGrpSpPr>
      <p:grpSpPr>
        <a:xfrm>
          <a:off x="0" y="0"/>
          <a:ext cx="0" cy="0"/>
          <a:chOff x="0" y="0"/>
          <a:chExt cx="0" cy="0"/>
        </a:xfrm>
      </p:grpSpPr>
      <p:sp>
        <p:nvSpPr>
          <p:cNvPr id="1402" name="Google Shape;1402;p60"/>
          <p:cNvSpPr txBox="1"/>
          <p:nvPr>
            <p:ph idx="4294967295" type="title"/>
          </p:nvPr>
        </p:nvSpPr>
        <p:spPr>
          <a:xfrm>
            <a:off x="522000" y="175025"/>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000"/>
              <a:t>Exploratory Data Analysis</a:t>
            </a:r>
            <a:endParaRPr sz="3000"/>
          </a:p>
        </p:txBody>
      </p:sp>
      <p:pic>
        <p:nvPicPr>
          <p:cNvPr id="1403" name="Google Shape;1403;p60"/>
          <p:cNvPicPr preferRelativeResize="0"/>
          <p:nvPr/>
        </p:nvPicPr>
        <p:blipFill>
          <a:blip r:embed="rId3">
            <a:alphaModFix/>
          </a:blip>
          <a:stretch>
            <a:fillRect/>
          </a:stretch>
        </p:blipFill>
        <p:spPr>
          <a:xfrm>
            <a:off x="837550" y="1044475"/>
            <a:ext cx="7665974" cy="3526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43"/>
          <p:cNvSpPr txBox="1"/>
          <p:nvPr/>
        </p:nvSpPr>
        <p:spPr>
          <a:xfrm>
            <a:off x="943180" y="414626"/>
            <a:ext cx="7257600" cy="4611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b="1" lang="en-GB" sz="3000">
                <a:solidFill>
                  <a:srgbClr val="000000"/>
                </a:solidFill>
                <a:latin typeface="Be Vietnam"/>
                <a:ea typeface="Be Vietnam"/>
                <a:cs typeface="Be Vietnam"/>
                <a:sym typeface="Be Vietnam"/>
              </a:rPr>
              <a:t>Group Members</a:t>
            </a:r>
            <a:endParaRPr b="1" i="0" sz="3000" u="none" cap="none" strike="noStrike">
              <a:solidFill>
                <a:srgbClr val="000000"/>
              </a:solidFill>
              <a:latin typeface="Be Vietnam"/>
              <a:ea typeface="Be Vietnam"/>
              <a:cs typeface="Be Vietnam"/>
              <a:sym typeface="Be Vietnam"/>
            </a:endParaRPr>
          </a:p>
        </p:txBody>
      </p:sp>
      <p:sp>
        <p:nvSpPr>
          <p:cNvPr id="531" name="Google Shape;531;p43"/>
          <p:cNvSpPr txBox="1"/>
          <p:nvPr/>
        </p:nvSpPr>
        <p:spPr>
          <a:xfrm>
            <a:off x="829639" y="3780414"/>
            <a:ext cx="1561800" cy="5697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lang="en-GB" sz="1100">
                <a:solidFill>
                  <a:srgbClr val="1A1618"/>
                </a:solidFill>
                <a:latin typeface="Libre Franklin"/>
                <a:ea typeface="Libre Franklin"/>
                <a:cs typeface="Libre Franklin"/>
                <a:sym typeface="Libre Franklin"/>
              </a:rPr>
              <a:t>MSBA</a:t>
            </a:r>
            <a:endParaRPr i="0" sz="1100" u="none" cap="none" strike="noStrike">
              <a:solidFill>
                <a:srgbClr val="1A1618"/>
              </a:solidFill>
              <a:latin typeface="Libre Franklin"/>
              <a:ea typeface="Libre Franklin"/>
              <a:cs typeface="Libre Franklin"/>
              <a:sym typeface="Libre Franklin"/>
            </a:endParaRPr>
          </a:p>
        </p:txBody>
      </p:sp>
      <p:sp>
        <p:nvSpPr>
          <p:cNvPr id="532" name="Google Shape;532;p43"/>
          <p:cNvSpPr/>
          <p:nvPr/>
        </p:nvSpPr>
        <p:spPr>
          <a:xfrm>
            <a:off x="829638" y="3450823"/>
            <a:ext cx="1561800" cy="2982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1" lang="en-GB">
                <a:solidFill>
                  <a:srgbClr val="1A1618"/>
                </a:solidFill>
                <a:latin typeface="Libre Franklin"/>
                <a:ea typeface="Libre Franklin"/>
                <a:cs typeface="Libre Franklin"/>
                <a:sym typeface="Libre Franklin"/>
              </a:rPr>
              <a:t>Aditya Bansal</a:t>
            </a:r>
            <a:endParaRPr b="1" i="0" u="none" cap="none" strike="noStrike">
              <a:solidFill>
                <a:srgbClr val="1A1618"/>
              </a:solidFill>
              <a:latin typeface="Libre Franklin"/>
              <a:ea typeface="Libre Franklin"/>
              <a:cs typeface="Libre Franklin"/>
              <a:sym typeface="Libre Franklin"/>
            </a:endParaRPr>
          </a:p>
        </p:txBody>
      </p:sp>
      <p:sp>
        <p:nvSpPr>
          <p:cNvPr id="533" name="Google Shape;533;p43"/>
          <p:cNvSpPr txBox="1"/>
          <p:nvPr/>
        </p:nvSpPr>
        <p:spPr>
          <a:xfrm>
            <a:off x="2803946" y="3780414"/>
            <a:ext cx="1561800" cy="5697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lang="en-GB" sz="1100">
                <a:solidFill>
                  <a:srgbClr val="1A1618"/>
                </a:solidFill>
                <a:latin typeface="Libre Franklin"/>
                <a:ea typeface="Libre Franklin"/>
                <a:cs typeface="Libre Franklin"/>
                <a:sym typeface="Libre Franklin"/>
              </a:rPr>
              <a:t>MSA</a:t>
            </a:r>
            <a:endParaRPr i="0" sz="1100" u="none" cap="none" strike="noStrike">
              <a:solidFill>
                <a:srgbClr val="1A1618"/>
              </a:solidFill>
              <a:latin typeface="Libre Franklin"/>
              <a:ea typeface="Libre Franklin"/>
              <a:cs typeface="Libre Franklin"/>
              <a:sym typeface="Libre Franklin"/>
            </a:endParaRPr>
          </a:p>
        </p:txBody>
      </p:sp>
      <p:sp>
        <p:nvSpPr>
          <p:cNvPr id="534" name="Google Shape;534;p43"/>
          <p:cNvSpPr/>
          <p:nvPr/>
        </p:nvSpPr>
        <p:spPr>
          <a:xfrm>
            <a:off x="2803945" y="3450823"/>
            <a:ext cx="1561800" cy="2982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1" lang="en-GB">
                <a:solidFill>
                  <a:srgbClr val="1A1618"/>
                </a:solidFill>
                <a:latin typeface="Libre Franklin"/>
                <a:ea typeface="Libre Franklin"/>
                <a:cs typeface="Libre Franklin"/>
                <a:sym typeface="Libre Franklin"/>
              </a:rPr>
              <a:t>Yijing Huang</a:t>
            </a:r>
            <a:endParaRPr b="1" i="0" u="none" cap="none" strike="noStrike">
              <a:solidFill>
                <a:srgbClr val="1A1618"/>
              </a:solidFill>
              <a:latin typeface="Libre Franklin"/>
              <a:ea typeface="Libre Franklin"/>
              <a:cs typeface="Libre Franklin"/>
              <a:sym typeface="Libre Franklin"/>
            </a:endParaRPr>
          </a:p>
        </p:txBody>
      </p:sp>
      <p:sp>
        <p:nvSpPr>
          <p:cNvPr id="535" name="Google Shape;535;p43"/>
          <p:cNvSpPr txBox="1"/>
          <p:nvPr/>
        </p:nvSpPr>
        <p:spPr>
          <a:xfrm>
            <a:off x="4778252" y="3780414"/>
            <a:ext cx="1561800" cy="5697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lang="en-GB" sz="1100">
                <a:solidFill>
                  <a:srgbClr val="1A1618"/>
                </a:solidFill>
                <a:latin typeface="Libre Franklin"/>
                <a:ea typeface="Libre Franklin"/>
                <a:cs typeface="Libre Franklin"/>
                <a:sym typeface="Libre Franklin"/>
              </a:rPr>
              <a:t>MSA</a:t>
            </a:r>
            <a:endParaRPr i="0" sz="1100" u="none" cap="none" strike="noStrike">
              <a:solidFill>
                <a:srgbClr val="1A1618"/>
              </a:solidFill>
              <a:latin typeface="Libre Franklin"/>
              <a:ea typeface="Libre Franklin"/>
              <a:cs typeface="Libre Franklin"/>
              <a:sym typeface="Libre Franklin"/>
            </a:endParaRPr>
          </a:p>
        </p:txBody>
      </p:sp>
      <p:sp>
        <p:nvSpPr>
          <p:cNvPr id="536" name="Google Shape;536;p43"/>
          <p:cNvSpPr/>
          <p:nvPr/>
        </p:nvSpPr>
        <p:spPr>
          <a:xfrm>
            <a:off x="4778251" y="3450823"/>
            <a:ext cx="1561800" cy="2982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1" lang="en-GB">
                <a:solidFill>
                  <a:srgbClr val="1A1618"/>
                </a:solidFill>
                <a:latin typeface="Libre Franklin"/>
                <a:ea typeface="Libre Franklin"/>
                <a:cs typeface="Libre Franklin"/>
                <a:sym typeface="Libre Franklin"/>
              </a:rPr>
              <a:t>Riley Ma</a:t>
            </a:r>
            <a:endParaRPr b="1" i="0" u="none" cap="none" strike="noStrike">
              <a:solidFill>
                <a:srgbClr val="1A1618"/>
              </a:solidFill>
              <a:latin typeface="Libre Franklin"/>
              <a:ea typeface="Libre Franklin"/>
              <a:cs typeface="Libre Franklin"/>
              <a:sym typeface="Libre Franklin"/>
            </a:endParaRPr>
          </a:p>
        </p:txBody>
      </p:sp>
      <p:sp>
        <p:nvSpPr>
          <p:cNvPr id="537" name="Google Shape;537;p43"/>
          <p:cNvSpPr txBox="1"/>
          <p:nvPr/>
        </p:nvSpPr>
        <p:spPr>
          <a:xfrm>
            <a:off x="6752559" y="3780414"/>
            <a:ext cx="1561800" cy="5697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lang="en-GB" sz="1100">
                <a:solidFill>
                  <a:srgbClr val="1A1618"/>
                </a:solidFill>
                <a:latin typeface="Libre Franklin"/>
                <a:ea typeface="Libre Franklin"/>
                <a:cs typeface="Libre Franklin"/>
                <a:sym typeface="Libre Franklin"/>
              </a:rPr>
              <a:t>MSBA</a:t>
            </a:r>
            <a:endParaRPr i="0" sz="1100" u="none" cap="none" strike="noStrike">
              <a:solidFill>
                <a:srgbClr val="1A1618"/>
              </a:solidFill>
              <a:latin typeface="Libre Franklin"/>
              <a:ea typeface="Libre Franklin"/>
              <a:cs typeface="Libre Franklin"/>
              <a:sym typeface="Libre Franklin"/>
            </a:endParaRPr>
          </a:p>
        </p:txBody>
      </p:sp>
      <p:sp>
        <p:nvSpPr>
          <p:cNvPr id="538" name="Google Shape;538;p43"/>
          <p:cNvSpPr/>
          <p:nvPr/>
        </p:nvSpPr>
        <p:spPr>
          <a:xfrm>
            <a:off x="6752558" y="3450823"/>
            <a:ext cx="1561800" cy="2982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1" lang="en-GB">
                <a:solidFill>
                  <a:srgbClr val="1A1618"/>
                </a:solidFill>
                <a:latin typeface="Libre Franklin"/>
                <a:ea typeface="Libre Franklin"/>
                <a:cs typeface="Libre Franklin"/>
                <a:sym typeface="Libre Franklin"/>
              </a:rPr>
              <a:t>Palak Nath</a:t>
            </a:r>
            <a:endParaRPr b="1" i="0" u="none" cap="none" strike="noStrike">
              <a:solidFill>
                <a:srgbClr val="1A1618"/>
              </a:solidFill>
              <a:latin typeface="Libre Franklin"/>
              <a:ea typeface="Libre Franklin"/>
              <a:cs typeface="Libre Franklin"/>
              <a:sym typeface="Libre Franklin"/>
            </a:endParaRPr>
          </a:p>
        </p:txBody>
      </p:sp>
      <p:grpSp>
        <p:nvGrpSpPr>
          <p:cNvPr id="539" name="Google Shape;539;p43"/>
          <p:cNvGrpSpPr/>
          <p:nvPr/>
        </p:nvGrpSpPr>
        <p:grpSpPr>
          <a:xfrm>
            <a:off x="5407690" y="2634797"/>
            <a:ext cx="274695" cy="289613"/>
            <a:chOff x="752656" y="1562597"/>
            <a:chExt cx="390525" cy="390525"/>
          </a:xfrm>
        </p:grpSpPr>
        <p:sp>
          <p:nvSpPr>
            <p:cNvPr id="540" name="Google Shape;540;p43"/>
            <p:cNvSpPr/>
            <p:nvPr/>
          </p:nvSpPr>
          <p:spPr>
            <a:xfrm>
              <a:off x="797621" y="1607153"/>
              <a:ext cx="209550" cy="161925"/>
            </a:xfrm>
            <a:custGeom>
              <a:rect b="b" l="l" r="r" t="t"/>
              <a:pathLst>
                <a:path extrusionOk="0" h="161925" w="209550">
                  <a:moveTo>
                    <a:pt x="26568" y="159925"/>
                  </a:moveTo>
                  <a:lnTo>
                    <a:pt x="85528" y="100965"/>
                  </a:lnTo>
                  <a:lnTo>
                    <a:pt x="102292" y="117729"/>
                  </a:lnTo>
                  <a:cubicBezTo>
                    <a:pt x="105340" y="120777"/>
                    <a:pt x="110388" y="120777"/>
                    <a:pt x="113437" y="117729"/>
                  </a:cubicBezTo>
                  <a:lnTo>
                    <a:pt x="185922" y="45244"/>
                  </a:lnTo>
                  <a:lnTo>
                    <a:pt x="185922" y="64770"/>
                  </a:lnTo>
                  <a:cubicBezTo>
                    <a:pt x="185922" y="67246"/>
                    <a:pt x="187065" y="69723"/>
                    <a:pt x="189065" y="71152"/>
                  </a:cubicBezTo>
                  <a:cubicBezTo>
                    <a:pt x="198209" y="77915"/>
                    <a:pt x="208210" y="71533"/>
                    <a:pt x="208210" y="62865"/>
                  </a:cubicBezTo>
                  <a:lnTo>
                    <a:pt x="208210" y="18288"/>
                  </a:lnTo>
                  <a:cubicBezTo>
                    <a:pt x="208210" y="12097"/>
                    <a:pt x="203162" y="7144"/>
                    <a:pt x="197066" y="7144"/>
                  </a:cubicBezTo>
                  <a:lnTo>
                    <a:pt x="150584" y="7144"/>
                  </a:lnTo>
                  <a:cubicBezTo>
                    <a:pt x="148107" y="7144"/>
                    <a:pt x="145631" y="8287"/>
                    <a:pt x="144202" y="10287"/>
                  </a:cubicBezTo>
                  <a:cubicBezTo>
                    <a:pt x="137439" y="19431"/>
                    <a:pt x="143821" y="29432"/>
                    <a:pt x="152489" y="29432"/>
                  </a:cubicBezTo>
                  <a:lnTo>
                    <a:pt x="170205" y="29432"/>
                  </a:lnTo>
                  <a:lnTo>
                    <a:pt x="107912" y="91726"/>
                  </a:lnTo>
                  <a:lnTo>
                    <a:pt x="91148" y="74962"/>
                  </a:lnTo>
                  <a:cubicBezTo>
                    <a:pt x="88100" y="71914"/>
                    <a:pt x="83052" y="71914"/>
                    <a:pt x="80004" y="74962"/>
                  </a:cubicBezTo>
                  <a:lnTo>
                    <a:pt x="9519" y="145447"/>
                  </a:lnTo>
                  <a:cubicBezTo>
                    <a:pt x="7709" y="147256"/>
                    <a:pt x="6852" y="149733"/>
                    <a:pt x="7233" y="152209"/>
                  </a:cubicBezTo>
                  <a:cubicBezTo>
                    <a:pt x="8852" y="163544"/>
                    <a:pt x="20377" y="166116"/>
                    <a:pt x="26568" y="159925"/>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43"/>
            <p:cNvSpPr/>
            <p:nvPr/>
          </p:nvSpPr>
          <p:spPr>
            <a:xfrm>
              <a:off x="797995" y="1807749"/>
              <a:ext cx="95250" cy="104775"/>
            </a:xfrm>
            <a:custGeom>
              <a:rect b="b" l="l" r="r" t="t"/>
              <a:pathLst>
                <a:path extrusionOk="0" h="104775" w="95250">
                  <a:moveTo>
                    <a:pt x="18288" y="97822"/>
                  </a:moveTo>
                  <a:lnTo>
                    <a:pt x="85154" y="97822"/>
                  </a:lnTo>
                  <a:cubicBezTo>
                    <a:pt x="91345" y="97822"/>
                    <a:pt x="96298" y="92869"/>
                    <a:pt x="96298" y="86677"/>
                  </a:cubicBezTo>
                  <a:lnTo>
                    <a:pt x="96298" y="18288"/>
                  </a:lnTo>
                  <a:cubicBezTo>
                    <a:pt x="96298" y="12097"/>
                    <a:pt x="91345" y="7144"/>
                    <a:pt x="85154" y="7144"/>
                  </a:cubicBezTo>
                  <a:lnTo>
                    <a:pt x="18288" y="7144"/>
                  </a:lnTo>
                  <a:cubicBezTo>
                    <a:pt x="12097" y="7144"/>
                    <a:pt x="7144" y="12097"/>
                    <a:pt x="7144" y="18288"/>
                  </a:cubicBezTo>
                  <a:lnTo>
                    <a:pt x="7144" y="86677"/>
                  </a:lnTo>
                  <a:cubicBezTo>
                    <a:pt x="7144" y="92773"/>
                    <a:pt x="12097" y="97822"/>
                    <a:pt x="18288" y="97822"/>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43"/>
            <p:cNvSpPr/>
            <p:nvPr/>
          </p:nvSpPr>
          <p:spPr>
            <a:xfrm>
              <a:off x="909438" y="1740884"/>
              <a:ext cx="95250" cy="171450"/>
            </a:xfrm>
            <a:custGeom>
              <a:rect b="b" l="l" r="r" t="t"/>
              <a:pathLst>
                <a:path extrusionOk="0" h="171450" w="95250">
                  <a:moveTo>
                    <a:pt x="85153" y="7144"/>
                  </a:moveTo>
                  <a:lnTo>
                    <a:pt x="18288" y="7144"/>
                  </a:lnTo>
                  <a:cubicBezTo>
                    <a:pt x="12097" y="7144"/>
                    <a:pt x="7144" y="12097"/>
                    <a:pt x="7144" y="18288"/>
                  </a:cubicBezTo>
                  <a:lnTo>
                    <a:pt x="7144" y="153543"/>
                  </a:lnTo>
                  <a:cubicBezTo>
                    <a:pt x="7144" y="159734"/>
                    <a:pt x="12097" y="164687"/>
                    <a:pt x="18288" y="164687"/>
                  </a:cubicBezTo>
                  <a:lnTo>
                    <a:pt x="85153" y="164687"/>
                  </a:lnTo>
                  <a:cubicBezTo>
                    <a:pt x="91345" y="164687"/>
                    <a:pt x="96298" y="159734"/>
                    <a:pt x="96298" y="153543"/>
                  </a:cubicBezTo>
                  <a:lnTo>
                    <a:pt x="96298" y="18288"/>
                  </a:lnTo>
                  <a:cubicBezTo>
                    <a:pt x="96298" y="12192"/>
                    <a:pt x="91345" y="7144"/>
                    <a:pt x="85153" y="7144"/>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43"/>
            <p:cNvSpPr/>
            <p:nvPr/>
          </p:nvSpPr>
          <p:spPr>
            <a:xfrm>
              <a:off x="752656" y="1562597"/>
              <a:ext cx="390525" cy="390525"/>
            </a:xfrm>
            <a:custGeom>
              <a:rect b="b" l="l" r="r" t="t"/>
              <a:pathLst>
                <a:path extrusionOk="0" h="390525" w="390525">
                  <a:moveTo>
                    <a:pt x="376142" y="365262"/>
                  </a:moveTo>
                  <a:lnTo>
                    <a:pt x="29432" y="365262"/>
                  </a:lnTo>
                  <a:lnTo>
                    <a:pt x="29432" y="18552"/>
                  </a:lnTo>
                  <a:cubicBezTo>
                    <a:pt x="29432" y="12837"/>
                    <a:pt x="25241" y="7789"/>
                    <a:pt x="19526" y="7218"/>
                  </a:cubicBezTo>
                  <a:cubicBezTo>
                    <a:pt x="12764" y="6456"/>
                    <a:pt x="7144" y="11694"/>
                    <a:pt x="7144" y="18267"/>
                  </a:cubicBezTo>
                  <a:lnTo>
                    <a:pt x="7144" y="376407"/>
                  </a:lnTo>
                  <a:cubicBezTo>
                    <a:pt x="7144" y="382598"/>
                    <a:pt x="12097" y="387551"/>
                    <a:pt x="18288" y="387551"/>
                  </a:cubicBezTo>
                  <a:lnTo>
                    <a:pt x="376428" y="387551"/>
                  </a:lnTo>
                  <a:cubicBezTo>
                    <a:pt x="383000" y="387551"/>
                    <a:pt x="388239" y="381836"/>
                    <a:pt x="387477" y="375168"/>
                  </a:cubicBezTo>
                  <a:cubicBezTo>
                    <a:pt x="386906" y="369453"/>
                    <a:pt x="381857" y="365262"/>
                    <a:pt x="376142" y="365262"/>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44" name="Google Shape;544;p43"/>
          <p:cNvPicPr preferRelativeResize="0"/>
          <p:nvPr/>
        </p:nvPicPr>
        <p:blipFill>
          <a:blip r:embed="rId3">
            <a:alphaModFix/>
          </a:blip>
          <a:stretch>
            <a:fillRect/>
          </a:stretch>
        </p:blipFill>
        <p:spPr>
          <a:xfrm>
            <a:off x="6977666" y="2001858"/>
            <a:ext cx="1228759" cy="1295437"/>
          </a:xfrm>
          <a:prstGeom prst="rect">
            <a:avLst/>
          </a:prstGeom>
          <a:noFill/>
          <a:ln>
            <a:noFill/>
          </a:ln>
        </p:spPr>
      </p:pic>
      <p:pic>
        <p:nvPicPr>
          <p:cNvPr id="545" name="Google Shape;545;p43"/>
          <p:cNvPicPr preferRelativeResize="0"/>
          <p:nvPr/>
        </p:nvPicPr>
        <p:blipFill rotWithShape="1">
          <a:blip r:embed="rId4">
            <a:alphaModFix/>
          </a:blip>
          <a:srcRect b="34382" l="0" r="0" t="19446"/>
          <a:stretch/>
        </p:blipFill>
        <p:spPr>
          <a:xfrm>
            <a:off x="948825" y="2001860"/>
            <a:ext cx="1228761" cy="1295440"/>
          </a:xfrm>
          <a:prstGeom prst="rect">
            <a:avLst/>
          </a:prstGeom>
          <a:noFill/>
          <a:ln>
            <a:noFill/>
          </a:ln>
        </p:spPr>
      </p:pic>
      <p:pic>
        <p:nvPicPr>
          <p:cNvPr id="546" name="Google Shape;546;p43"/>
          <p:cNvPicPr preferRelativeResize="0"/>
          <p:nvPr/>
        </p:nvPicPr>
        <p:blipFill rotWithShape="1">
          <a:blip r:embed="rId5">
            <a:alphaModFix/>
          </a:blip>
          <a:srcRect b="-1419" l="4768" r="26615" t="-1429"/>
          <a:stretch/>
        </p:blipFill>
        <p:spPr>
          <a:xfrm>
            <a:off x="4857508" y="2001861"/>
            <a:ext cx="1297738" cy="1364464"/>
          </a:xfrm>
          <a:prstGeom prst="rect">
            <a:avLst/>
          </a:prstGeom>
          <a:noFill/>
          <a:ln>
            <a:noFill/>
          </a:ln>
        </p:spPr>
      </p:pic>
      <p:pic>
        <p:nvPicPr>
          <p:cNvPr id="547" name="Google Shape;547;p43"/>
          <p:cNvPicPr preferRelativeResize="0"/>
          <p:nvPr/>
        </p:nvPicPr>
        <p:blipFill rotWithShape="1">
          <a:blip r:embed="rId6">
            <a:alphaModFix/>
          </a:blip>
          <a:srcRect b="62774" l="65311" r="13647" t="11131"/>
          <a:stretch/>
        </p:blipFill>
        <p:spPr>
          <a:xfrm>
            <a:off x="2821819" y="1967350"/>
            <a:ext cx="1426727" cy="1399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7" name="Shape 1407"/>
        <p:cNvGrpSpPr/>
        <p:nvPr/>
      </p:nvGrpSpPr>
      <p:grpSpPr>
        <a:xfrm>
          <a:off x="0" y="0"/>
          <a:ext cx="0" cy="0"/>
          <a:chOff x="0" y="0"/>
          <a:chExt cx="0" cy="0"/>
        </a:xfrm>
      </p:grpSpPr>
      <p:sp>
        <p:nvSpPr>
          <p:cNvPr id="1408" name="Google Shape;1408;p61"/>
          <p:cNvSpPr txBox="1"/>
          <p:nvPr>
            <p:ph idx="4294967295" type="title"/>
          </p:nvPr>
        </p:nvSpPr>
        <p:spPr>
          <a:xfrm>
            <a:off x="522000" y="175025"/>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000"/>
              <a:t>Exploratory Data Analysis</a:t>
            </a:r>
            <a:endParaRPr sz="3000"/>
          </a:p>
        </p:txBody>
      </p:sp>
      <p:pic>
        <p:nvPicPr>
          <p:cNvPr id="1409" name="Google Shape;1409;p61"/>
          <p:cNvPicPr preferRelativeResize="0"/>
          <p:nvPr/>
        </p:nvPicPr>
        <p:blipFill>
          <a:blip r:embed="rId3">
            <a:alphaModFix/>
          </a:blip>
          <a:stretch>
            <a:fillRect/>
          </a:stretch>
        </p:blipFill>
        <p:spPr>
          <a:xfrm>
            <a:off x="784225" y="1113450"/>
            <a:ext cx="7719301" cy="3642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3" name="Shape 1413"/>
        <p:cNvGrpSpPr/>
        <p:nvPr/>
      </p:nvGrpSpPr>
      <p:grpSpPr>
        <a:xfrm>
          <a:off x="0" y="0"/>
          <a:ext cx="0" cy="0"/>
          <a:chOff x="0" y="0"/>
          <a:chExt cx="0" cy="0"/>
        </a:xfrm>
      </p:grpSpPr>
      <p:sp>
        <p:nvSpPr>
          <p:cNvPr id="1414" name="Google Shape;1414;p62"/>
          <p:cNvSpPr txBox="1"/>
          <p:nvPr>
            <p:ph idx="4294967295" type="title"/>
          </p:nvPr>
        </p:nvSpPr>
        <p:spPr>
          <a:xfrm>
            <a:off x="522000" y="175025"/>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000"/>
              <a:t>Exploratory Data Analysis</a:t>
            </a:r>
            <a:endParaRPr sz="3000"/>
          </a:p>
        </p:txBody>
      </p:sp>
      <p:pic>
        <p:nvPicPr>
          <p:cNvPr id="1415" name="Google Shape;1415;p62"/>
          <p:cNvPicPr preferRelativeResize="0"/>
          <p:nvPr/>
        </p:nvPicPr>
        <p:blipFill>
          <a:blip r:embed="rId3">
            <a:alphaModFix/>
          </a:blip>
          <a:stretch>
            <a:fillRect/>
          </a:stretch>
        </p:blipFill>
        <p:spPr>
          <a:xfrm>
            <a:off x="837550" y="1162000"/>
            <a:ext cx="7546562" cy="3481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9" name="Shape 1419"/>
        <p:cNvGrpSpPr/>
        <p:nvPr/>
      </p:nvGrpSpPr>
      <p:grpSpPr>
        <a:xfrm>
          <a:off x="0" y="0"/>
          <a:ext cx="0" cy="0"/>
          <a:chOff x="0" y="0"/>
          <a:chExt cx="0" cy="0"/>
        </a:xfrm>
      </p:grpSpPr>
      <p:sp>
        <p:nvSpPr>
          <p:cNvPr id="1420" name="Google Shape;1420;p63"/>
          <p:cNvSpPr txBox="1"/>
          <p:nvPr>
            <p:ph idx="4294967295" type="title"/>
          </p:nvPr>
        </p:nvSpPr>
        <p:spPr>
          <a:xfrm>
            <a:off x="522000" y="175025"/>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000"/>
              <a:t>Exploratory Data Analysis</a:t>
            </a:r>
            <a:endParaRPr sz="3000"/>
          </a:p>
        </p:txBody>
      </p:sp>
      <p:pic>
        <p:nvPicPr>
          <p:cNvPr id="1421" name="Google Shape;1421;p63"/>
          <p:cNvPicPr preferRelativeResize="0"/>
          <p:nvPr/>
        </p:nvPicPr>
        <p:blipFill>
          <a:blip r:embed="rId3">
            <a:alphaModFix/>
          </a:blip>
          <a:stretch>
            <a:fillRect/>
          </a:stretch>
        </p:blipFill>
        <p:spPr>
          <a:xfrm>
            <a:off x="713675" y="900125"/>
            <a:ext cx="3978894" cy="4090975"/>
          </a:xfrm>
          <a:prstGeom prst="rect">
            <a:avLst/>
          </a:prstGeom>
          <a:noFill/>
          <a:ln cap="flat" cmpd="sng" w="9525">
            <a:solidFill>
              <a:schemeClr val="dk2"/>
            </a:solidFill>
            <a:prstDash val="solid"/>
            <a:round/>
            <a:headEnd len="sm" w="sm" type="none"/>
            <a:tailEnd len="sm" w="sm" type="none"/>
          </a:ln>
        </p:spPr>
      </p:pic>
      <p:sp>
        <p:nvSpPr>
          <p:cNvPr id="1422" name="Google Shape;1422;p63"/>
          <p:cNvSpPr txBox="1"/>
          <p:nvPr/>
        </p:nvSpPr>
        <p:spPr>
          <a:xfrm>
            <a:off x="5000625" y="1877775"/>
            <a:ext cx="36840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latin typeface="Libre Franklin"/>
                <a:ea typeface="Libre Franklin"/>
                <a:cs typeface="Libre Franklin"/>
                <a:sym typeface="Libre Franklin"/>
              </a:rPr>
              <a:t>There are 4 Card Categories:</a:t>
            </a:r>
            <a:endParaRPr sz="2000">
              <a:latin typeface="Libre Franklin"/>
              <a:ea typeface="Libre Franklin"/>
              <a:cs typeface="Libre Franklin"/>
              <a:sym typeface="Libre Franklin"/>
            </a:endParaRPr>
          </a:p>
          <a:p>
            <a:pPr indent="-355600" lvl="0" marL="457200" rtl="0" algn="l">
              <a:spcBef>
                <a:spcPts val="0"/>
              </a:spcBef>
              <a:spcAft>
                <a:spcPts val="0"/>
              </a:spcAft>
              <a:buSzPts val="2000"/>
              <a:buFont typeface="Libre Franklin"/>
              <a:buChar char="●"/>
            </a:pPr>
            <a:r>
              <a:rPr lang="en-GB" sz="2000">
                <a:latin typeface="Libre Franklin"/>
                <a:ea typeface="Libre Franklin"/>
                <a:cs typeface="Libre Franklin"/>
                <a:sym typeface="Libre Franklin"/>
              </a:rPr>
              <a:t>Blue</a:t>
            </a:r>
            <a:endParaRPr sz="2000">
              <a:latin typeface="Libre Franklin"/>
              <a:ea typeface="Libre Franklin"/>
              <a:cs typeface="Libre Franklin"/>
              <a:sym typeface="Libre Franklin"/>
            </a:endParaRPr>
          </a:p>
          <a:p>
            <a:pPr indent="-355600" lvl="0" marL="457200" rtl="0" algn="l">
              <a:spcBef>
                <a:spcPts val="0"/>
              </a:spcBef>
              <a:spcAft>
                <a:spcPts val="0"/>
              </a:spcAft>
              <a:buSzPts val="2000"/>
              <a:buFont typeface="Libre Franklin"/>
              <a:buChar char="●"/>
            </a:pPr>
            <a:r>
              <a:rPr lang="en-GB" sz="2000">
                <a:latin typeface="Libre Franklin"/>
                <a:ea typeface="Libre Franklin"/>
                <a:cs typeface="Libre Franklin"/>
                <a:sym typeface="Libre Franklin"/>
              </a:rPr>
              <a:t>Gold </a:t>
            </a:r>
            <a:endParaRPr sz="2000">
              <a:latin typeface="Libre Franklin"/>
              <a:ea typeface="Libre Franklin"/>
              <a:cs typeface="Libre Franklin"/>
              <a:sym typeface="Libre Franklin"/>
            </a:endParaRPr>
          </a:p>
          <a:p>
            <a:pPr indent="-355600" lvl="0" marL="457200" rtl="0" algn="l">
              <a:spcBef>
                <a:spcPts val="0"/>
              </a:spcBef>
              <a:spcAft>
                <a:spcPts val="0"/>
              </a:spcAft>
              <a:buSzPts val="2000"/>
              <a:buFont typeface="Libre Franklin"/>
              <a:buChar char="●"/>
            </a:pPr>
            <a:r>
              <a:rPr lang="en-GB" sz="2000">
                <a:latin typeface="Libre Franklin"/>
                <a:ea typeface="Libre Franklin"/>
                <a:cs typeface="Libre Franklin"/>
                <a:sym typeface="Libre Franklin"/>
              </a:rPr>
              <a:t>Silver</a:t>
            </a:r>
            <a:endParaRPr sz="2000">
              <a:latin typeface="Libre Franklin"/>
              <a:ea typeface="Libre Franklin"/>
              <a:cs typeface="Libre Franklin"/>
              <a:sym typeface="Libre Franklin"/>
            </a:endParaRPr>
          </a:p>
          <a:p>
            <a:pPr indent="-355600" lvl="0" marL="457200" rtl="0" algn="l">
              <a:spcBef>
                <a:spcPts val="0"/>
              </a:spcBef>
              <a:spcAft>
                <a:spcPts val="0"/>
              </a:spcAft>
              <a:buSzPts val="2000"/>
              <a:buFont typeface="Libre Franklin"/>
              <a:buChar char="●"/>
            </a:pPr>
            <a:r>
              <a:rPr lang="en-GB" sz="2000">
                <a:latin typeface="Libre Franklin"/>
                <a:ea typeface="Libre Franklin"/>
                <a:cs typeface="Libre Franklin"/>
                <a:sym typeface="Libre Franklin"/>
              </a:rPr>
              <a:t>Platinum</a:t>
            </a:r>
            <a:endParaRPr sz="2000">
              <a:latin typeface="Libre Franklin"/>
              <a:ea typeface="Libre Franklin"/>
              <a:cs typeface="Libre Franklin"/>
              <a:sym typeface="Libre Frankli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6" name="Shape 1426"/>
        <p:cNvGrpSpPr/>
        <p:nvPr/>
      </p:nvGrpSpPr>
      <p:grpSpPr>
        <a:xfrm>
          <a:off x="0" y="0"/>
          <a:ext cx="0" cy="0"/>
          <a:chOff x="0" y="0"/>
          <a:chExt cx="0" cy="0"/>
        </a:xfrm>
      </p:grpSpPr>
      <p:sp>
        <p:nvSpPr>
          <p:cNvPr id="1427" name="Google Shape;1427;p64"/>
          <p:cNvSpPr txBox="1"/>
          <p:nvPr>
            <p:ph idx="2" type="title"/>
          </p:nvPr>
        </p:nvSpPr>
        <p:spPr>
          <a:xfrm flipH="1">
            <a:off x="616300" y="3795175"/>
            <a:ext cx="1635300" cy="988500"/>
          </a:xfrm>
          <a:prstGeom prst="rect">
            <a:avLst/>
          </a:prstGeom>
        </p:spPr>
        <p:txBody>
          <a:bodyPr anchorCtr="0" anchor="b" bIns="91425" lIns="91425" spcFirstLastPara="1" rIns="112550" wrap="square" tIns="91425">
            <a:noAutofit/>
          </a:bodyPr>
          <a:lstStyle/>
          <a:p>
            <a:pPr indent="0" lvl="0" marL="0" rtl="0" algn="l">
              <a:spcBef>
                <a:spcPts val="0"/>
              </a:spcBef>
              <a:spcAft>
                <a:spcPts val="0"/>
              </a:spcAft>
              <a:buNone/>
            </a:pPr>
            <a:r>
              <a:rPr lang="en-GB"/>
              <a:t>03</a:t>
            </a:r>
            <a:endParaRPr/>
          </a:p>
        </p:txBody>
      </p:sp>
      <p:sp>
        <p:nvSpPr>
          <p:cNvPr id="1428" name="Google Shape;1428;p64"/>
          <p:cNvSpPr txBox="1"/>
          <p:nvPr>
            <p:ph type="title"/>
          </p:nvPr>
        </p:nvSpPr>
        <p:spPr>
          <a:xfrm flipH="1">
            <a:off x="147900" y="263900"/>
            <a:ext cx="4424100" cy="205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Statistical</a:t>
            </a:r>
            <a:endParaRPr>
              <a:solidFill>
                <a:schemeClr val="dk1"/>
              </a:solidFill>
            </a:endParaRPr>
          </a:p>
          <a:p>
            <a:pPr indent="0" lvl="0" marL="0" rtl="0" algn="l">
              <a:spcBef>
                <a:spcPts val="0"/>
              </a:spcBef>
              <a:spcAft>
                <a:spcPts val="0"/>
              </a:spcAft>
              <a:buNone/>
            </a:pPr>
            <a:r>
              <a:rPr lang="en-GB">
                <a:solidFill>
                  <a:schemeClr val="dk1"/>
                </a:solidFill>
              </a:rPr>
              <a:t>model</a:t>
            </a:r>
            <a:endParaRPr>
              <a:solidFill>
                <a:schemeClr val="dk1"/>
              </a:solidFill>
            </a:endParaRPr>
          </a:p>
          <a:p>
            <a:pPr indent="0" lvl="0" marL="0" rtl="0" algn="l">
              <a:spcBef>
                <a:spcPts val="0"/>
              </a:spcBef>
              <a:spcAft>
                <a:spcPts val="0"/>
              </a:spcAft>
              <a:buNone/>
            </a:pPr>
            <a:r>
              <a:rPr lang="en-GB">
                <a:solidFill>
                  <a:schemeClr val="dk1"/>
                </a:solidFill>
              </a:rPr>
              <a:t>Building</a:t>
            </a:r>
            <a:endParaRPr>
              <a:solidFill>
                <a:schemeClr val="dk1"/>
              </a:solidFill>
            </a:endParaRPr>
          </a:p>
        </p:txBody>
      </p:sp>
      <p:grpSp>
        <p:nvGrpSpPr>
          <p:cNvPr id="1429" name="Google Shape;1429;p64"/>
          <p:cNvGrpSpPr/>
          <p:nvPr/>
        </p:nvGrpSpPr>
        <p:grpSpPr>
          <a:xfrm>
            <a:off x="5313079" y="871955"/>
            <a:ext cx="3093441" cy="2952953"/>
            <a:chOff x="1410350" y="458825"/>
            <a:chExt cx="4602650" cy="4394275"/>
          </a:xfrm>
        </p:grpSpPr>
        <p:sp>
          <p:nvSpPr>
            <p:cNvPr id="1430" name="Google Shape;1430;p64"/>
            <p:cNvSpPr/>
            <p:nvPr/>
          </p:nvSpPr>
          <p:spPr>
            <a:xfrm>
              <a:off x="1758925" y="3935750"/>
              <a:ext cx="1210050" cy="698875"/>
            </a:xfrm>
            <a:custGeom>
              <a:rect b="b" l="l" r="r" t="t"/>
              <a:pathLst>
                <a:path extrusionOk="0" h="27955" w="48402">
                  <a:moveTo>
                    <a:pt x="24185" y="1"/>
                  </a:moveTo>
                  <a:cubicBezTo>
                    <a:pt x="10842" y="1"/>
                    <a:pt x="1" y="6272"/>
                    <a:pt x="1" y="13978"/>
                  </a:cubicBezTo>
                  <a:cubicBezTo>
                    <a:pt x="1" y="21716"/>
                    <a:pt x="10842" y="27954"/>
                    <a:pt x="24185" y="27954"/>
                  </a:cubicBezTo>
                  <a:cubicBezTo>
                    <a:pt x="37561" y="27954"/>
                    <a:pt x="48402" y="21716"/>
                    <a:pt x="48402" y="13978"/>
                  </a:cubicBezTo>
                  <a:cubicBezTo>
                    <a:pt x="48402" y="6272"/>
                    <a:pt x="37561" y="1"/>
                    <a:pt x="24185"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64"/>
            <p:cNvSpPr/>
            <p:nvPr/>
          </p:nvSpPr>
          <p:spPr>
            <a:xfrm>
              <a:off x="1522225" y="3195650"/>
              <a:ext cx="531950" cy="799350"/>
            </a:xfrm>
            <a:custGeom>
              <a:rect b="b" l="l" r="r" t="t"/>
              <a:pathLst>
                <a:path extrusionOk="0" h="31974" w="21278">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64"/>
            <p:cNvSpPr/>
            <p:nvPr/>
          </p:nvSpPr>
          <p:spPr>
            <a:xfrm>
              <a:off x="1522225" y="3195650"/>
              <a:ext cx="531950" cy="799350"/>
            </a:xfrm>
            <a:custGeom>
              <a:rect b="b" l="l" r="r" t="t"/>
              <a:pathLst>
                <a:path extrusionOk="0" h="31974" w="21278">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64"/>
            <p:cNvSpPr/>
            <p:nvPr/>
          </p:nvSpPr>
          <p:spPr>
            <a:xfrm>
              <a:off x="1704725" y="3274425"/>
              <a:ext cx="308575" cy="560450"/>
            </a:xfrm>
            <a:custGeom>
              <a:rect b="b" l="l" r="r" t="t"/>
              <a:pathLst>
                <a:path extrusionOk="0" h="22418" w="12343">
                  <a:moveTo>
                    <a:pt x="253" y="0"/>
                  </a:moveTo>
                  <a:cubicBezTo>
                    <a:pt x="181" y="0"/>
                    <a:pt x="110" y="37"/>
                    <a:pt x="67" y="102"/>
                  </a:cubicBezTo>
                  <a:cubicBezTo>
                    <a:pt x="0" y="202"/>
                    <a:pt x="34" y="335"/>
                    <a:pt x="134" y="402"/>
                  </a:cubicBezTo>
                  <a:cubicBezTo>
                    <a:pt x="7172" y="5506"/>
                    <a:pt x="11509" y="13545"/>
                    <a:pt x="11876" y="22218"/>
                  </a:cubicBezTo>
                  <a:cubicBezTo>
                    <a:pt x="11876" y="22351"/>
                    <a:pt x="11976" y="22418"/>
                    <a:pt x="12109" y="22418"/>
                  </a:cubicBezTo>
                  <a:cubicBezTo>
                    <a:pt x="12242" y="22418"/>
                    <a:pt x="12343" y="22318"/>
                    <a:pt x="12309" y="22184"/>
                  </a:cubicBezTo>
                  <a:cubicBezTo>
                    <a:pt x="11942" y="13378"/>
                    <a:pt x="7539" y="5205"/>
                    <a:pt x="367" y="35"/>
                  </a:cubicBezTo>
                  <a:cubicBezTo>
                    <a:pt x="332" y="11"/>
                    <a:pt x="292" y="0"/>
                    <a:pt x="2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64"/>
            <p:cNvSpPr/>
            <p:nvPr/>
          </p:nvSpPr>
          <p:spPr>
            <a:xfrm>
              <a:off x="1410350" y="3567025"/>
              <a:ext cx="682175" cy="701325"/>
            </a:xfrm>
            <a:custGeom>
              <a:rect b="b" l="l" r="r" t="t"/>
              <a:pathLst>
                <a:path extrusionOk="0" h="28053" w="27287">
                  <a:moveTo>
                    <a:pt x="4462" y="1"/>
                  </a:moveTo>
                  <a:cubicBezTo>
                    <a:pt x="3571" y="1"/>
                    <a:pt x="2727" y="247"/>
                    <a:pt x="2035" y="873"/>
                  </a:cubicBezTo>
                  <a:cubicBezTo>
                    <a:pt x="0" y="2641"/>
                    <a:pt x="2736" y="6244"/>
                    <a:pt x="4870" y="7878"/>
                  </a:cubicBezTo>
                  <a:cubicBezTo>
                    <a:pt x="5971" y="8712"/>
                    <a:pt x="6271" y="9379"/>
                    <a:pt x="5471" y="10480"/>
                  </a:cubicBezTo>
                  <a:cubicBezTo>
                    <a:pt x="5004" y="11114"/>
                    <a:pt x="4770" y="11514"/>
                    <a:pt x="4303" y="12148"/>
                  </a:cubicBezTo>
                  <a:cubicBezTo>
                    <a:pt x="3870" y="12748"/>
                    <a:pt x="3670" y="13516"/>
                    <a:pt x="3736" y="14250"/>
                  </a:cubicBezTo>
                  <a:cubicBezTo>
                    <a:pt x="3903" y="15384"/>
                    <a:pt x="4837" y="16184"/>
                    <a:pt x="5871" y="16651"/>
                  </a:cubicBezTo>
                  <a:cubicBezTo>
                    <a:pt x="6905" y="17085"/>
                    <a:pt x="8006" y="17285"/>
                    <a:pt x="9007" y="17785"/>
                  </a:cubicBezTo>
                  <a:cubicBezTo>
                    <a:pt x="9841" y="18186"/>
                    <a:pt x="10474" y="18886"/>
                    <a:pt x="10741" y="19787"/>
                  </a:cubicBezTo>
                  <a:cubicBezTo>
                    <a:pt x="10975" y="20721"/>
                    <a:pt x="10808" y="21688"/>
                    <a:pt x="10741" y="22656"/>
                  </a:cubicBezTo>
                  <a:cubicBezTo>
                    <a:pt x="10608" y="24890"/>
                    <a:pt x="11709" y="26258"/>
                    <a:pt x="13243" y="27192"/>
                  </a:cubicBezTo>
                  <a:cubicBezTo>
                    <a:pt x="14207" y="27802"/>
                    <a:pt x="15264" y="28052"/>
                    <a:pt x="16345" y="28052"/>
                  </a:cubicBezTo>
                  <a:cubicBezTo>
                    <a:pt x="17097" y="28052"/>
                    <a:pt x="17861" y="27931"/>
                    <a:pt x="18614" y="27726"/>
                  </a:cubicBezTo>
                  <a:cubicBezTo>
                    <a:pt x="20815" y="27059"/>
                    <a:pt x="22817" y="25891"/>
                    <a:pt x="24451" y="24290"/>
                  </a:cubicBezTo>
                  <a:cubicBezTo>
                    <a:pt x="26152" y="22656"/>
                    <a:pt x="27286" y="20254"/>
                    <a:pt x="26819" y="17919"/>
                  </a:cubicBezTo>
                  <a:cubicBezTo>
                    <a:pt x="26453" y="16151"/>
                    <a:pt x="25185" y="14650"/>
                    <a:pt x="23717" y="13582"/>
                  </a:cubicBezTo>
                  <a:cubicBezTo>
                    <a:pt x="22850" y="12949"/>
                    <a:pt x="21849" y="12382"/>
                    <a:pt x="21349" y="11414"/>
                  </a:cubicBezTo>
                  <a:cubicBezTo>
                    <a:pt x="20715" y="10213"/>
                    <a:pt x="21082" y="8746"/>
                    <a:pt x="20882" y="7411"/>
                  </a:cubicBezTo>
                  <a:cubicBezTo>
                    <a:pt x="20648" y="5977"/>
                    <a:pt x="19748" y="4743"/>
                    <a:pt x="18480" y="4076"/>
                  </a:cubicBezTo>
                  <a:cubicBezTo>
                    <a:pt x="17012" y="3308"/>
                    <a:pt x="15311" y="3375"/>
                    <a:pt x="13710" y="3275"/>
                  </a:cubicBezTo>
                  <a:cubicBezTo>
                    <a:pt x="12242" y="3242"/>
                    <a:pt x="10808" y="2741"/>
                    <a:pt x="9607" y="1941"/>
                  </a:cubicBezTo>
                  <a:cubicBezTo>
                    <a:pt x="8287" y="1023"/>
                    <a:pt x="6277" y="1"/>
                    <a:pt x="446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64"/>
            <p:cNvSpPr/>
            <p:nvPr/>
          </p:nvSpPr>
          <p:spPr>
            <a:xfrm>
              <a:off x="1524875" y="3615475"/>
              <a:ext cx="405875" cy="535475"/>
            </a:xfrm>
            <a:custGeom>
              <a:rect b="b" l="l" r="r" t="t"/>
              <a:pathLst>
                <a:path extrusionOk="0" h="21419" w="16235">
                  <a:moveTo>
                    <a:pt x="394" y="1"/>
                  </a:moveTo>
                  <a:cubicBezTo>
                    <a:pt x="156" y="1"/>
                    <a:pt x="0" y="361"/>
                    <a:pt x="256" y="503"/>
                  </a:cubicBezTo>
                  <a:cubicBezTo>
                    <a:pt x="356" y="536"/>
                    <a:pt x="8095" y="4940"/>
                    <a:pt x="12698" y="12845"/>
                  </a:cubicBezTo>
                  <a:cubicBezTo>
                    <a:pt x="10497" y="11719"/>
                    <a:pt x="8070" y="11157"/>
                    <a:pt x="5615" y="11157"/>
                  </a:cubicBezTo>
                  <a:cubicBezTo>
                    <a:pt x="4797" y="11157"/>
                    <a:pt x="3975" y="11219"/>
                    <a:pt x="3158" y="11344"/>
                  </a:cubicBezTo>
                  <a:cubicBezTo>
                    <a:pt x="2821" y="11375"/>
                    <a:pt x="2906" y="11856"/>
                    <a:pt x="3181" y="11856"/>
                  </a:cubicBezTo>
                  <a:cubicBezTo>
                    <a:pt x="3206" y="11856"/>
                    <a:pt x="3231" y="11853"/>
                    <a:pt x="3258" y="11845"/>
                  </a:cubicBezTo>
                  <a:cubicBezTo>
                    <a:pt x="4029" y="11724"/>
                    <a:pt x="4803" y="11664"/>
                    <a:pt x="5574" y="11664"/>
                  </a:cubicBezTo>
                  <a:cubicBezTo>
                    <a:pt x="8208" y="11664"/>
                    <a:pt x="10810" y="12356"/>
                    <a:pt x="13132" y="13646"/>
                  </a:cubicBezTo>
                  <a:cubicBezTo>
                    <a:pt x="14433" y="16014"/>
                    <a:pt x="15300" y="18583"/>
                    <a:pt x="15734" y="21218"/>
                  </a:cubicBezTo>
                  <a:cubicBezTo>
                    <a:pt x="15734" y="21318"/>
                    <a:pt x="15834" y="21418"/>
                    <a:pt x="15934" y="21418"/>
                  </a:cubicBezTo>
                  <a:lnTo>
                    <a:pt x="16034" y="21418"/>
                  </a:lnTo>
                  <a:cubicBezTo>
                    <a:pt x="16167" y="21418"/>
                    <a:pt x="16234" y="21285"/>
                    <a:pt x="16234" y="21151"/>
                  </a:cubicBezTo>
                  <a:cubicBezTo>
                    <a:pt x="15767" y="18449"/>
                    <a:pt x="14900" y="15847"/>
                    <a:pt x="13599" y="13446"/>
                  </a:cubicBezTo>
                  <a:cubicBezTo>
                    <a:pt x="13566" y="13379"/>
                    <a:pt x="13566" y="13346"/>
                    <a:pt x="13532" y="13312"/>
                  </a:cubicBezTo>
                  <a:cubicBezTo>
                    <a:pt x="13032" y="12412"/>
                    <a:pt x="12465" y="11511"/>
                    <a:pt x="11898" y="10644"/>
                  </a:cubicBezTo>
                  <a:cubicBezTo>
                    <a:pt x="11931" y="10243"/>
                    <a:pt x="12131" y="7308"/>
                    <a:pt x="13032" y="5040"/>
                  </a:cubicBezTo>
                  <a:cubicBezTo>
                    <a:pt x="13095" y="4851"/>
                    <a:pt x="12946" y="4715"/>
                    <a:pt x="12794" y="4715"/>
                  </a:cubicBezTo>
                  <a:cubicBezTo>
                    <a:pt x="12705" y="4715"/>
                    <a:pt x="12614" y="4762"/>
                    <a:pt x="12565" y="4873"/>
                  </a:cubicBezTo>
                  <a:cubicBezTo>
                    <a:pt x="11964" y="6541"/>
                    <a:pt x="11598" y="8242"/>
                    <a:pt x="11431" y="10010"/>
                  </a:cubicBezTo>
                  <a:cubicBezTo>
                    <a:pt x="8462" y="6007"/>
                    <a:pt x="4759" y="2638"/>
                    <a:pt x="523" y="36"/>
                  </a:cubicBezTo>
                  <a:cubicBezTo>
                    <a:pt x="479" y="11"/>
                    <a:pt x="435" y="1"/>
                    <a:pt x="3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64"/>
            <p:cNvSpPr/>
            <p:nvPr/>
          </p:nvSpPr>
          <p:spPr>
            <a:xfrm>
              <a:off x="1974075" y="2335450"/>
              <a:ext cx="836375" cy="2011275"/>
            </a:xfrm>
            <a:custGeom>
              <a:rect b="b" l="l" r="r" t="t"/>
              <a:pathLst>
                <a:path extrusionOk="0" h="80451" w="33455">
                  <a:moveTo>
                    <a:pt x="7473" y="0"/>
                  </a:moveTo>
                  <a:cubicBezTo>
                    <a:pt x="4671" y="5905"/>
                    <a:pt x="4170" y="9440"/>
                    <a:pt x="4037" y="14444"/>
                  </a:cubicBezTo>
                  <a:cubicBezTo>
                    <a:pt x="3837" y="24818"/>
                    <a:pt x="2869" y="37060"/>
                    <a:pt x="2869" y="37060"/>
                  </a:cubicBezTo>
                  <a:cubicBezTo>
                    <a:pt x="2736" y="38228"/>
                    <a:pt x="1702" y="40596"/>
                    <a:pt x="935" y="45766"/>
                  </a:cubicBezTo>
                  <a:cubicBezTo>
                    <a:pt x="34" y="51804"/>
                    <a:pt x="601" y="67716"/>
                    <a:pt x="601" y="67716"/>
                  </a:cubicBezTo>
                  <a:lnTo>
                    <a:pt x="568" y="68449"/>
                  </a:lnTo>
                  <a:cubicBezTo>
                    <a:pt x="534" y="69283"/>
                    <a:pt x="1" y="76122"/>
                    <a:pt x="334" y="78356"/>
                  </a:cubicBezTo>
                  <a:cubicBezTo>
                    <a:pt x="556" y="79687"/>
                    <a:pt x="1415" y="80451"/>
                    <a:pt x="2281" y="80451"/>
                  </a:cubicBezTo>
                  <a:cubicBezTo>
                    <a:pt x="3109" y="80451"/>
                    <a:pt x="3944" y="79754"/>
                    <a:pt x="4237" y="78190"/>
                  </a:cubicBezTo>
                  <a:cubicBezTo>
                    <a:pt x="4537" y="76655"/>
                    <a:pt x="4904" y="69350"/>
                    <a:pt x="4938" y="68650"/>
                  </a:cubicBezTo>
                  <a:lnTo>
                    <a:pt x="5004" y="68116"/>
                  </a:lnTo>
                  <a:cubicBezTo>
                    <a:pt x="5204" y="66615"/>
                    <a:pt x="5538" y="65581"/>
                    <a:pt x="6172" y="63312"/>
                  </a:cubicBezTo>
                  <a:cubicBezTo>
                    <a:pt x="7906" y="57208"/>
                    <a:pt x="10675" y="43765"/>
                    <a:pt x="11509" y="39162"/>
                  </a:cubicBezTo>
                  <a:cubicBezTo>
                    <a:pt x="12176" y="35392"/>
                    <a:pt x="14211" y="27987"/>
                    <a:pt x="15312" y="24051"/>
                  </a:cubicBezTo>
                  <a:lnTo>
                    <a:pt x="17914" y="39962"/>
                  </a:lnTo>
                  <a:cubicBezTo>
                    <a:pt x="17914" y="39962"/>
                    <a:pt x="17713" y="43131"/>
                    <a:pt x="17713" y="45433"/>
                  </a:cubicBezTo>
                  <a:cubicBezTo>
                    <a:pt x="17713" y="50236"/>
                    <a:pt x="21149" y="63879"/>
                    <a:pt x="21283" y="65547"/>
                  </a:cubicBezTo>
                  <a:cubicBezTo>
                    <a:pt x="21082" y="66348"/>
                    <a:pt x="20615" y="66882"/>
                    <a:pt x="20615" y="68283"/>
                  </a:cubicBezTo>
                  <a:cubicBezTo>
                    <a:pt x="20615" y="69083"/>
                    <a:pt x="21316" y="70117"/>
                    <a:pt x="23084" y="72586"/>
                  </a:cubicBezTo>
                  <a:cubicBezTo>
                    <a:pt x="23618" y="73286"/>
                    <a:pt x="23951" y="75788"/>
                    <a:pt x="24452" y="76488"/>
                  </a:cubicBezTo>
                  <a:cubicBezTo>
                    <a:pt x="25219" y="77589"/>
                    <a:pt x="27921" y="78290"/>
                    <a:pt x="29689" y="78523"/>
                  </a:cubicBezTo>
                  <a:cubicBezTo>
                    <a:pt x="29903" y="78553"/>
                    <a:pt x="30127" y="78568"/>
                    <a:pt x="30352" y="78568"/>
                  </a:cubicBezTo>
                  <a:cubicBezTo>
                    <a:pt x="31876" y="78568"/>
                    <a:pt x="33454" y="77898"/>
                    <a:pt x="32524" y="76822"/>
                  </a:cubicBezTo>
                  <a:cubicBezTo>
                    <a:pt x="32190" y="76355"/>
                    <a:pt x="29722" y="74153"/>
                    <a:pt x="29355" y="73720"/>
                  </a:cubicBezTo>
                  <a:cubicBezTo>
                    <a:pt x="28221" y="72352"/>
                    <a:pt x="27320" y="70818"/>
                    <a:pt x="26686" y="69183"/>
                  </a:cubicBezTo>
                  <a:cubicBezTo>
                    <a:pt x="26186" y="67882"/>
                    <a:pt x="26019" y="67315"/>
                    <a:pt x="26019" y="66548"/>
                  </a:cubicBezTo>
                  <a:lnTo>
                    <a:pt x="26053" y="65814"/>
                  </a:lnTo>
                  <a:cubicBezTo>
                    <a:pt x="26053" y="65814"/>
                    <a:pt x="26553" y="53872"/>
                    <a:pt x="26453" y="40196"/>
                  </a:cubicBezTo>
                  <a:cubicBezTo>
                    <a:pt x="26353" y="24585"/>
                    <a:pt x="24952" y="6739"/>
                    <a:pt x="24618" y="4103"/>
                  </a:cubicBezTo>
                  <a:lnTo>
                    <a:pt x="7473" y="0"/>
                  </a:lnTo>
                  <a:close/>
                </a:path>
              </a:pathLst>
            </a:custGeom>
            <a:solidFill>
              <a:srgbClr val="B57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64"/>
            <p:cNvSpPr/>
            <p:nvPr/>
          </p:nvSpPr>
          <p:spPr>
            <a:xfrm>
              <a:off x="1978250" y="2292075"/>
              <a:ext cx="671350" cy="1469500"/>
            </a:xfrm>
            <a:custGeom>
              <a:rect b="b" l="l" r="r" t="t"/>
              <a:pathLst>
                <a:path extrusionOk="0" h="58780" w="26854">
                  <a:moveTo>
                    <a:pt x="6372" y="1"/>
                  </a:moveTo>
                  <a:lnTo>
                    <a:pt x="6272" y="1102"/>
                  </a:lnTo>
                  <a:cubicBezTo>
                    <a:pt x="5404" y="3136"/>
                    <a:pt x="3370" y="5805"/>
                    <a:pt x="2369" y="11042"/>
                  </a:cubicBezTo>
                  <a:cubicBezTo>
                    <a:pt x="1869" y="13644"/>
                    <a:pt x="2069" y="16179"/>
                    <a:pt x="2035" y="19748"/>
                  </a:cubicBezTo>
                  <a:cubicBezTo>
                    <a:pt x="2002" y="24952"/>
                    <a:pt x="2669" y="35560"/>
                    <a:pt x="2469" y="37961"/>
                  </a:cubicBezTo>
                  <a:cubicBezTo>
                    <a:pt x="2269" y="40363"/>
                    <a:pt x="1035" y="43198"/>
                    <a:pt x="534" y="46834"/>
                  </a:cubicBezTo>
                  <a:cubicBezTo>
                    <a:pt x="1" y="50504"/>
                    <a:pt x="67" y="57175"/>
                    <a:pt x="67" y="57175"/>
                  </a:cubicBezTo>
                  <a:cubicBezTo>
                    <a:pt x="67" y="57175"/>
                    <a:pt x="1068" y="58376"/>
                    <a:pt x="3570" y="58743"/>
                  </a:cubicBezTo>
                  <a:cubicBezTo>
                    <a:pt x="3808" y="58768"/>
                    <a:pt x="4047" y="58780"/>
                    <a:pt x="4285" y="58780"/>
                  </a:cubicBezTo>
                  <a:cubicBezTo>
                    <a:pt x="5643" y="58780"/>
                    <a:pt x="6976" y="58380"/>
                    <a:pt x="8140" y="57642"/>
                  </a:cubicBezTo>
                  <a:cubicBezTo>
                    <a:pt x="8140" y="57642"/>
                    <a:pt x="11442" y="44633"/>
                    <a:pt x="11809" y="42831"/>
                  </a:cubicBezTo>
                  <a:cubicBezTo>
                    <a:pt x="12209" y="40997"/>
                    <a:pt x="15111" y="26553"/>
                    <a:pt x="15111" y="26553"/>
                  </a:cubicBezTo>
                  <a:lnTo>
                    <a:pt x="17280" y="41831"/>
                  </a:lnTo>
                  <a:cubicBezTo>
                    <a:pt x="17079" y="43832"/>
                    <a:pt x="17046" y="45800"/>
                    <a:pt x="17179" y="47768"/>
                  </a:cubicBezTo>
                  <a:cubicBezTo>
                    <a:pt x="17380" y="51438"/>
                    <a:pt x="18914" y="56641"/>
                    <a:pt x="18914" y="56641"/>
                  </a:cubicBezTo>
                  <a:cubicBezTo>
                    <a:pt x="18914" y="56641"/>
                    <a:pt x="19719" y="57417"/>
                    <a:pt x="22006" y="57417"/>
                  </a:cubicBezTo>
                  <a:cubicBezTo>
                    <a:pt x="22138" y="57417"/>
                    <a:pt x="22275" y="57414"/>
                    <a:pt x="22417" y="57409"/>
                  </a:cubicBezTo>
                  <a:cubicBezTo>
                    <a:pt x="25018" y="57342"/>
                    <a:pt x="26186" y="56508"/>
                    <a:pt x="26186" y="56508"/>
                  </a:cubicBezTo>
                  <a:cubicBezTo>
                    <a:pt x="26186" y="56508"/>
                    <a:pt x="26620" y="42998"/>
                    <a:pt x="26753" y="30323"/>
                  </a:cubicBezTo>
                  <a:cubicBezTo>
                    <a:pt x="26853" y="20983"/>
                    <a:pt x="26019" y="7840"/>
                    <a:pt x="23984" y="1635"/>
                  </a:cubicBezTo>
                  <a:lnTo>
                    <a:pt x="24018" y="334"/>
                  </a:lnTo>
                  <a:lnTo>
                    <a:pt x="24018" y="334"/>
                  </a:lnTo>
                  <a:cubicBezTo>
                    <a:pt x="21847" y="1734"/>
                    <a:pt x="18833" y="2290"/>
                    <a:pt x="15867" y="2290"/>
                  </a:cubicBezTo>
                  <a:cubicBezTo>
                    <a:pt x="11906" y="2290"/>
                    <a:pt x="8031" y="1298"/>
                    <a:pt x="637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64"/>
            <p:cNvSpPr/>
            <p:nvPr/>
          </p:nvSpPr>
          <p:spPr>
            <a:xfrm>
              <a:off x="1939900" y="4028325"/>
              <a:ext cx="185150" cy="429850"/>
            </a:xfrm>
            <a:custGeom>
              <a:rect b="b" l="l" r="r" t="t"/>
              <a:pathLst>
                <a:path extrusionOk="0" h="17194" w="7406">
                  <a:moveTo>
                    <a:pt x="1968" y="1"/>
                  </a:moveTo>
                  <a:cubicBezTo>
                    <a:pt x="1168" y="1"/>
                    <a:pt x="1668" y="3136"/>
                    <a:pt x="1434" y="5138"/>
                  </a:cubicBezTo>
                  <a:cubicBezTo>
                    <a:pt x="1201" y="7272"/>
                    <a:pt x="467" y="8840"/>
                    <a:pt x="234" y="10608"/>
                  </a:cubicBezTo>
                  <a:cubicBezTo>
                    <a:pt x="0" y="12643"/>
                    <a:pt x="167" y="13477"/>
                    <a:pt x="867" y="15145"/>
                  </a:cubicBezTo>
                  <a:cubicBezTo>
                    <a:pt x="1238" y="16048"/>
                    <a:pt x="2720" y="17194"/>
                    <a:pt x="3948" y="17194"/>
                  </a:cubicBezTo>
                  <a:cubicBezTo>
                    <a:pt x="4487" y="17194"/>
                    <a:pt x="4978" y="16972"/>
                    <a:pt x="5304" y="16412"/>
                  </a:cubicBezTo>
                  <a:cubicBezTo>
                    <a:pt x="6405" y="14544"/>
                    <a:pt x="6672" y="12443"/>
                    <a:pt x="6571" y="10441"/>
                  </a:cubicBezTo>
                  <a:cubicBezTo>
                    <a:pt x="6471" y="8373"/>
                    <a:pt x="6338" y="6839"/>
                    <a:pt x="6338" y="5271"/>
                  </a:cubicBezTo>
                  <a:cubicBezTo>
                    <a:pt x="6338" y="3870"/>
                    <a:pt x="7405" y="601"/>
                    <a:pt x="6371" y="401"/>
                  </a:cubicBezTo>
                  <a:lnTo>
                    <a:pt x="6371" y="401"/>
                  </a:lnTo>
                  <a:lnTo>
                    <a:pt x="6305" y="935"/>
                  </a:lnTo>
                  <a:cubicBezTo>
                    <a:pt x="6110" y="1341"/>
                    <a:pt x="5008" y="1663"/>
                    <a:pt x="3955" y="1663"/>
                  </a:cubicBezTo>
                  <a:cubicBezTo>
                    <a:pt x="3020" y="1663"/>
                    <a:pt x="2123" y="1409"/>
                    <a:pt x="1935" y="734"/>
                  </a:cubicBezTo>
                  <a:lnTo>
                    <a:pt x="1968"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64"/>
            <p:cNvSpPr/>
            <p:nvPr/>
          </p:nvSpPr>
          <p:spPr>
            <a:xfrm>
              <a:off x="2477775" y="4085025"/>
              <a:ext cx="73400" cy="134300"/>
            </a:xfrm>
            <a:custGeom>
              <a:rect b="b" l="l" r="r" t="t"/>
              <a:pathLst>
                <a:path extrusionOk="0" h="5372" w="2936">
                  <a:moveTo>
                    <a:pt x="267" y="1"/>
                  </a:moveTo>
                  <a:cubicBezTo>
                    <a:pt x="0" y="1035"/>
                    <a:pt x="234" y="3770"/>
                    <a:pt x="234" y="3770"/>
                  </a:cubicBezTo>
                  <a:cubicBezTo>
                    <a:pt x="234" y="3770"/>
                    <a:pt x="668" y="4738"/>
                    <a:pt x="2202" y="5371"/>
                  </a:cubicBezTo>
                  <a:lnTo>
                    <a:pt x="2936" y="1535"/>
                  </a:lnTo>
                  <a:lnTo>
                    <a:pt x="26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64"/>
            <p:cNvSpPr/>
            <p:nvPr/>
          </p:nvSpPr>
          <p:spPr>
            <a:xfrm>
              <a:off x="2532825" y="4116725"/>
              <a:ext cx="107600" cy="103425"/>
            </a:xfrm>
            <a:custGeom>
              <a:rect b="b" l="l" r="r" t="t"/>
              <a:pathLst>
                <a:path extrusionOk="0" h="4137" w="4304">
                  <a:moveTo>
                    <a:pt x="4303" y="0"/>
                  </a:moveTo>
                  <a:lnTo>
                    <a:pt x="434" y="1902"/>
                  </a:lnTo>
                  <a:lnTo>
                    <a:pt x="0" y="4137"/>
                  </a:lnTo>
                  <a:lnTo>
                    <a:pt x="3436" y="3036"/>
                  </a:lnTo>
                  <a:lnTo>
                    <a:pt x="430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64"/>
            <p:cNvSpPr/>
            <p:nvPr/>
          </p:nvSpPr>
          <p:spPr>
            <a:xfrm>
              <a:off x="2479450" y="3973950"/>
              <a:ext cx="350900" cy="353150"/>
            </a:xfrm>
            <a:custGeom>
              <a:rect b="b" l="l" r="r" t="t"/>
              <a:pathLst>
                <a:path extrusionOk="0" h="14126" w="14036">
                  <a:moveTo>
                    <a:pt x="1028" y="1"/>
                  </a:moveTo>
                  <a:cubicBezTo>
                    <a:pt x="744" y="1"/>
                    <a:pt x="489" y="1013"/>
                    <a:pt x="234" y="1842"/>
                  </a:cubicBezTo>
                  <a:cubicBezTo>
                    <a:pt x="0" y="2676"/>
                    <a:pt x="0" y="3610"/>
                    <a:pt x="200" y="4444"/>
                  </a:cubicBezTo>
                  <a:cubicBezTo>
                    <a:pt x="467" y="5411"/>
                    <a:pt x="1801" y="6379"/>
                    <a:pt x="2369" y="7246"/>
                  </a:cubicBezTo>
                  <a:cubicBezTo>
                    <a:pt x="2936" y="8080"/>
                    <a:pt x="3136" y="10148"/>
                    <a:pt x="3803" y="11315"/>
                  </a:cubicBezTo>
                  <a:cubicBezTo>
                    <a:pt x="4503" y="12450"/>
                    <a:pt x="7039" y="13550"/>
                    <a:pt x="8706" y="13951"/>
                  </a:cubicBezTo>
                  <a:cubicBezTo>
                    <a:pt x="9265" y="14071"/>
                    <a:pt x="9788" y="14125"/>
                    <a:pt x="10268" y="14125"/>
                  </a:cubicBezTo>
                  <a:cubicBezTo>
                    <a:pt x="12713" y="14125"/>
                    <a:pt x="14035" y="12725"/>
                    <a:pt x="13143" y="11582"/>
                  </a:cubicBezTo>
                  <a:cubicBezTo>
                    <a:pt x="12342" y="10548"/>
                    <a:pt x="9874" y="9214"/>
                    <a:pt x="8640" y="6879"/>
                  </a:cubicBezTo>
                  <a:cubicBezTo>
                    <a:pt x="7272" y="4277"/>
                    <a:pt x="6305" y="508"/>
                    <a:pt x="5838" y="274"/>
                  </a:cubicBezTo>
                  <a:lnTo>
                    <a:pt x="5804" y="1008"/>
                  </a:lnTo>
                  <a:cubicBezTo>
                    <a:pt x="5462" y="1635"/>
                    <a:pt x="4852" y="1824"/>
                    <a:pt x="4162" y="1824"/>
                  </a:cubicBezTo>
                  <a:cubicBezTo>
                    <a:pt x="4044" y="1824"/>
                    <a:pt x="3924" y="1818"/>
                    <a:pt x="3803" y="1809"/>
                  </a:cubicBezTo>
                  <a:cubicBezTo>
                    <a:pt x="2102" y="1709"/>
                    <a:pt x="1301" y="1141"/>
                    <a:pt x="1068" y="674"/>
                  </a:cubicBezTo>
                  <a:lnTo>
                    <a:pt x="1068" y="7"/>
                  </a:lnTo>
                  <a:cubicBezTo>
                    <a:pt x="1054" y="3"/>
                    <a:pt x="1041" y="1"/>
                    <a:pt x="1028"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64"/>
            <p:cNvSpPr/>
            <p:nvPr/>
          </p:nvSpPr>
          <p:spPr>
            <a:xfrm>
              <a:off x="1985750" y="2318775"/>
              <a:ext cx="212675" cy="1192550"/>
            </a:xfrm>
            <a:custGeom>
              <a:rect b="b" l="l" r="r" t="t"/>
              <a:pathLst>
                <a:path extrusionOk="0" h="47702" w="8507">
                  <a:moveTo>
                    <a:pt x="8107" y="0"/>
                  </a:moveTo>
                  <a:cubicBezTo>
                    <a:pt x="5605" y="5337"/>
                    <a:pt x="3670" y="10107"/>
                    <a:pt x="3503" y="18614"/>
                  </a:cubicBezTo>
                  <a:cubicBezTo>
                    <a:pt x="3470" y="20448"/>
                    <a:pt x="3437" y="22250"/>
                    <a:pt x="3437" y="23984"/>
                  </a:cubicBezTo>
                  <a:cubicBezTo>
                    <a:pt x="3370" y="30088"/>
                    <a:pt x="3303" y="35359"/>
                    <a:pt x="2436" y="37927"/>
                  </a:cubicBezTo>
                  <a:cubicBezTo>
                    <a:pt x="2269" y="38461"/>
                    <a:pt x="2069" y="39028"/>
                    <a:pt x="1835" y="39595"/>
                  </a:cubicBezTo>
                  <a:cubicBezTo>
                    <a:pt x="1569" y="40329"/>
                    <a:pt x="1302" y="41096"/>
                    <a:pt x="1001" y="41964"/>
                  </a:cubicBezTo>
                  <a:cubicBezTo>
                    <a:pt x="668" y="43198"/>
                    <a:pt x="401" y="44465"/>
                    <a:pt x="201" y="45766"/>
                  </a:cubicBezTo>
                  <a:cubicBezTo>
                    <a:pt x="134" y="46367"/>
                    <a:pt x="67" y="47001"/>
                    <a:pt x="1" y="47701"/>
                  </a:cubicBezTo>
                  <a:cubicBezTo>
                    <a:pt x="501" y="44999"/>
                    <a:pt x="1235" y="42331"/>
                    <a:pt x="2236" y="39729"/>
                  </a:cubicBezTo>
                  <a:cubicBezTo>
                    <a:pt x="2469" y="39128"/>
                    <a:pt x="2669" y="38595"/>
                    <a:pt x="2869" y="38027"/>
                  </a:cubicBezTo>
                  <a:cubicBezTo>
                    <a:pt x="3737" y="35426"/>
                    <a:pt x="3803" y="30122"/>
                    <a:pt x="3870" y="23984"/>
                  </a:cubicBezTo>
                  <a:cubicBezTo>
                    <a:pt x="3870" y="22216"/>
                    <a:pt x="3904" y="20415"/>
                    <a:pt x="3937" y="18614"/>
                  </a:cubicBezTo>
                  <a:cubicBezTo>
                    <a:pt x="4104" y="10174"/>
                    <a:pt x="6005" y="5437"/>
                    <a:pt x="8507" y="134"/>
                  </a:cubicBezTo>
                  <a:lnTo>
                    <a:pt x="810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64"/>
            <p:cNvSpPr/>
            <p:nvPr/>
          </p:nvSpPr>
          <p:spPr>
            <a:xfrm>
              <a:off x="2356025" y="2645675"/>
              <a:ext cx="175150" cy="576275"/>
            </a:xfrm>
            <a:custGeom>
              <a:rect b="b" l="l" r="r" t="t"/>
              <a:pathLst>
                <a:path extrusionOk="0" h="23051" w="7006">
                  <a:moveTo>
                    <a:pt x="7005" y="0"/>
                  </a:moveTo>
                  <a:lnTo>
                    <a:pt x="7005" y="0"/>
                  </a:lnTo>
                  <a:cubicBezTo>
                    <a:pt x="5404" y="2035"/>
                    <a:pt x="2035" y="2869"/>
                    <a:pt x="2035" y="2869"/>
                  </a:cubicBezTo>
                  <a:lnTo>
                    <a:pt x="0" y="12409"/>
                  </a:lnTo>
                  <a:lnTo>
                    <a:pt x="1501" y="23050"/>
                  </a:lnTo>
                  <a:lnTo>
                    <a:pt x="1168" y="12910"/>
                  </a:lnTo>
                  <a:lnTo>
                    <a:pt x="3236" y="3903"/>
                  </a:lnTo>
                  <a:cubicBezTo>
                    <a:pt x="6738" y="2502"/>
                    <a:pt x="7005" y="0"/>
                    <a:pt x="70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64"/>
            <p:cNvSpPr/>
            <p:nvPr/>
          </p:nvSpPr>
          <p:spPr>
            <a:xfrm>
              <a:off x="1969075" y="3628050"/>
              <a:ext cx="240200" cy="156850"/>
            </a:xfrm>
            <a:custGeom>
              <a:rect b="b" l="l" r="r" t="t"/>
              <a:pathLst>
                <a:path extrusionOk="0" h="6274" w="9608">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64"/>
            <p:cNvSpPr/>
            <p:nvPr/>
          </p:nvSpPr>
          <p:spPr>
            <a:xfrm>
              <a:off x="1969075" y="3628050"/>
              <a:ext cx="240200" cy="156850"/>
            </a:xfrm>
            <a:custGeom>
              <a:rect b="b" l="l" r="r" t="t"/>
              <a:pathLst>
                <a:path extrusionOk="0" h="6274" w="9608">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64"/>
            <p:cNvSpPr/>
            <p:nvPr/>
          </p:nvSpPr>
          <p:spPr>
            <a:xfrm>
              <a:off x="2430250" y="3649725"/>
              <a:ext cx="213500" cy="131525"/>
            </a:xfrm>
            <a:custGeom>
              <a:rect b="b" l="l" r="r" t="t"/>
              <a:pathLst>
                <a:path extrusionOk="0" h="5261" w="854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64"/>
            <p:cNvSpPr/>
            <p:nvPr/>
          </p:nvSpPr>
          <p:spPr>
            <a:xfrm>
              <a:off x="2430250" y="3649725"/>
              <a:ext cx="213500" cy="131525"/>
            </a:xfrm>
            <a:custGeom>
              <a:rect b="b" l="l" r="r" t="t"/>
              <a:pathLst>
                <a:path extrusionOk="0" h="5261" w="854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64"/>
            <p:cNvSpPr/>
            <p:nvPr/>
          </p:nvSpPr>
          <p:spPr>
            <a:xfrm>
              <a:off x="2003275" y="1376525"/>
              <a:ext cx="679675" cy="480475"/>
            </a:xfrm>
            <a:custGeom>
              <a:rect b="b" l="l" r="r" t="t"/>
              <a:pathLst>
                <a:path extrusionOk="0" h="19219" w="27187">
                  <a:moveTo>
                    <a:pt x="8267" y="0"/>
                  </a:moveTo>
                  <a:cubicBezTo>
                    <a:pt x="7705" y="0"/>
                    <a:pt x="7164" y="104"/>
                    <a:pt x="6672" y="364"/>
                  </a:cubicBezTo>
                  <a:cubicBezTo>
                    <a:pt x="5704" y="897"/>
                    <a:pt x="5004" y="1765"/>
                    <a:pt x="4637" y="2799"/>
                  </a:cubicBezTo>
                  <a:cubicBezTo>
                    <a:pt x="4070" y="4366"/>
                    <a:pt x="4203" y="6068"/>
                    <a:pt x="4237" y="7735"/>
                  </a:cubicBezTo>
                  <a:cubicBezTo>
                    <a:pt x="4270" y="8303"/>
                    <a:pt x="4170" y="8870"/>
                    <a:pt x="3970" y="9403"/>
                  </a:cubicBezTo>
                  <a:cubicBezTo>
                    <a:pt x="3764" y="9873"/>
                    <a:pt x="3300" y="10188"/>
                    <a:pt x="2804" y="10188"/>
                  </a:cubicBezTo>
                  <a:cubicBezTo>
                    <a:pt x="2737" y="10188"/>
                    <a:pt x="2670" y="10182"/>
                    <a:pt x="2602" y="10171"/>
                  </a:cubicBezTo>
                  <a:cubicBezTo>
                    <a:pt x="2035" y="10037"/>
                    <a:pt x="1768" y="9203"/>
                    <a:pt x="2202" y="8870"/>
                  </a:cubicBezTo>
                  <a:cubicBezTo>
                    <a:pt x="2155" y="8865"/>
                    <a:pt x="2110" y="8863"/>
                    <a:pt x="2065" y="8863"/>
                  </a:cubicBezTo>
                  <a:cubicBezTo>
                    <a:pt x="835" y="8863"/>
                    <a:pt x="409" y="10592"/>
                    <a:pt x="1568" y="11171"/>
                  </a:cubicBezTo>
                  <a:cubicBezTo>
                    <a:pt x="534" y="11338"/>
                    <a:pt x="0" y="12706"/>
                    <a:pt x="501" y="13606"/>
                  </a:cubicBezTo>
                  <a:cubicBezTo>
                    <a:pt x="913" y="14248"/>
                    <a:pt x="1593" y="14591"/>
                    <a:pt x="2303" y="14591"/>
                  </a:cubicBezTo>
                  <a:cubicBezTo>
                    <a:pt x="2627" y="14591"/>
                    <a:pt x="2956" y="14520"/>
                    <a:pt x="3269" y="14374"/>
                  </a:cubicBezTo>
                  <a:lnTo>
                    <a:pt x="3269" y="14374"/>
                  </a:lnTo>
                  <a:cubicBezTo>
                    <a:pt x="2869" y="15241"/>
                    <a:pt x="2635" y="16408"/>
                    <a:pt x="3770" y="17442"/>
                  </a:cubicBezTo>
                  <a:cubicBezTo>
                    <a:pt x="4365" y="17978"/>
                    <a:pt x="5160" y="18242"/>
                    <a:pt x="5869" y="18242"/>
                  </a:cubicBezTo>
                  <a:cubicBezTo>
                    <a:pt x="6352" y="18242"/>
                    <a:pt x="6794" y="18119"/>
                    <a:pt x="7105" y="17876"/>
                  </a:cubicBezTo>
                  <a:cubicBezTo>
                    <a:pt x="7601" y="18816"/>
                    <a:pt x="8179" y="18918"/>
                    <a:pt x="9062" y="18918"/>
                  </a:cubicBezTo>
                  <a:cubicBezTo>
                    <a:pt x="9308" y="18918"/>
                    <a:pt x="9577" y="18910"/>
                    <a:pt x="9874" y="18910"/>
                  </a:cubicBezTo>
                  <a:cubicBezTo>
                    <a:pt x="11242" y="18910"/>
                    <a:pt x="12509" y="18210"/>
                    <a:pt x="13243" y="17009"/>
                  </a:cubicBezTo>
                  <a:cubicBezTo>
                    <a:pt x="13243" y="18426"/>
                    <a:pt x="14819" y="19219"/>
                    <a:pt x="16090" y="19219"/>
                  </a:cubicBezTo>
                  <a:cubicBezTo>
                    <a:pt x="16165" y="19219"/>
                    <a:pt x="16239" y="19216"/>
                    <a:pt x="16312" y="19210"/>
                  </a:cubicBezTo>
                  <a:cubicBezTo>
                    <a:pt x="17146" y="19144"/>
                    <a:pt x="17946" y="18743"/>
                    <a:pt x="18547" y="18110"/>
                  </a:cubicBezTo>
                  <a:cubicBezTo>
                    <a:pt x="19177" y="18674"/>
                    <a:pt x="19907" y="18922"/>
                    <a:pt x="20619" y="18922"/>
                  </a:cubicBezTo>
                  <a:cubicBezTo>
                    <a:pt x="22433" y="18922"/>
                    <a:pt x="24124" y="17306"/>
                    <a:pt x="23717" y="15174"/>
                  </a:cubicBezTo>
                  <a:cubicBezTo>
                    <a:pt x="26186" y="15007"/>
                    <a:pt x="27186" y="11905"/>
                    <a:pt x="25285" y="10337"/>
                  </a:cubicBezTo>
                  <a:cubicBezTo>
                    <a:pt x="26219" y="9937"/>
                    <a:pt x="26819" y="9003"/>
                    <a:pt x="26352" y="7969"/>
                  </a:cubicBezTo>
                  <a:lnTo>
                    <a:pt x="26352" y="7969"/>
                  </a:lnTo>
                  <a:cubicBezTo>
                    <a:pt x="26167" y="8525"/>
                    <a:pt x="25792" y="8745"/>
                    <a:pt x="25295" y="8745"/>
                  </a:cubicBezTo>
                  <a:cubicBezTo>
                    <a:pt x="25166" y="8745"/>
                    <a:pt x="25029" y="8730"/>
                    <a:pt x="24885" y="8703"/>
                  </a:cubicBezTo>
                  <a:cubicBezTo>
                    <a:pt x="23484" y="8469"/>
                    <a:pt x="23183" y="7135"/>
                    <a:pt x="23083" y="6334"/>
                  </a:cubicBezTo>
                  <a:cubicBezTo>
                    <a:pt x="22983" y="5601"/>
                    <a:pt x="22283" y="5834"/>
                    <a:pt x="21749" y="5300"/>
                  </a:cubicBezTo>
                  <a:cubicBezTo>
                    <a:pt x="21182" y="4733"/>
                    <a:pt x="20515" y="4300"/>
                    <a:pt x="19781" y="3966"/>
                  </a:cubicBezTo>
                  <a:cubicBezTo>
                    <a:pt x="19414" y="3799"/>
                    <a:pt x="19014" y="3666"/>
                    <a:pt x="18647" y="3566"/>
                  </a:cubicBezTo>
                  <a:cubicBezTo>
                    <a:pt x="18247" y="3499"/>
                    <a:pt x="17880" y="3399"/>
                    <a:pt x="17546" y="3266"/>
                  </a:cubicBezTo>
                  <a:cubicBezTo>
                    <a:pt x="16779" y="2932"/>
                    <a:pt x="16045" y="2532"/>
                    <a:pt x="15278" y="2198"/>
                  </a:cubicBezTo>
                  <a:cubicBezTo>
                    <a:pt x="14511" y="1865"/>
                    <a:pt x="13610" y="1498"/>
                    <a:pt x="12776" y="1231"/>
                  </a:cubicBezTo>
                  <a:cubicBezTo>
                    <a:pt x="11483" y="767"/>
                    <a:pt x="9797" y="0"/>
                    <a:pt x="82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64"/>
            <p:cNvSpPr/>
            <p:nvPr/>
          </p:nvSpPr>
          <p:spPr>
            <a:xfrm>
              <a:off x="2502800" y="1427100"/>
              <a:ext cx="970700" cy="564800"/>
            </a:xfrm>
            <a:custGeom>
              <a:rect b="b" l="l" r="r" t="t"/>
              <a:pathLst>
                <a:path extrusionOk="0" h="22592" w="38828">
                  <a:moveTo>
                    <a:pt x="38053" y="0"/>
                  </a:moveTo>
                  <a:cubicBezTo>
                    <a:pt x="37359" y="0"/>
                    <a:pt x="36247" y="1251"/>
                    <a:pt x="35225" y="2410"/>
                  </a:cubicBezTo>
                  <a:cubicBezTo>
                    <a:pt x="34081" y="3620"/>
                    <a:pt x="32775" y="5247"/>
                    <a:pt x="32348" y="5247"/>
                  </a:cubicBezTo>
                  <a:cubicBezTo>
                    <a:pt x="32339" y="5247"/>
                    <a:pt x="32331" y="5247"/>
                    <a:pt x="32323" y="5245"/>
                  </a:cubicBezTo>
                  <a:cubicBezTo>
                    <a:pt x="31823" y="5179"/>
                    <a:pt x="32223" y="3511"/>
                    <a:pt x="31656" y="2610"/>
                  </a:cubicBezTo>
                  <a:cubicBezTo>
                    <a:pt x="31409" y="2193"/>
                    <a:pt x="31119" y="1998"/>
                    <a:pt x="30875" y="1998"/>
                  </a:cubicBezTo>
                  <a:cubicBezTo>
                    <a:pt x="30593" y="1998"/>
                    <a:pt x="30373" y="2260"/>
                    <a:pt x="30355" y="2744"/>
                  </a:cubicBezTo>
                  <a:cubicBezTo>
                    <a:pt x="30355" y="3511"/>
                    <a:pt x="29855" y="4645"/>
                    <a:pt x="29855" y="5946"/>
                  </a:cubicBezTo>
                  <a:cubicBezTo>
                    <a:pt x="29855" y="6580"/>
                    <a:pt x="30055" y="7947"/>
                    <a:pt x="29388" y="8581"/>
                  </a:cubicBezTo>
                  <a:cubicBezTo>
                    <a:pt x="28854" y="9115"/>
                    <a:pt x="18447" y="15419"/>
                    <a:pt x="18447" y="15419"/>
                  </a:cubicBezTo>
                  <a:cubicBezTo>
                    <a:pt x="18447" y="15419"/>
                    <a:pt x="12565" y="15578"/>
                    <a:pt x="9166" y="15578"/>
                  </a:cubicBezTo>
                  <a:cubicBezTo>
                    <a:pt x="8438" y="15578"/>
                    <a:pt x="7823" y="15571"/>
                    <a:pt x="7405" y="15553"/>
                  </a:cubicBezTo>
                  <a:cubicBezTo>
                    <a:pt x="5115" y="15469"/>
                    <a:pt x="4018" y="15222"/>
                    <a:pt x="1881" y="15222"/>
                  </a:cubicBezTo>
                  <a:cubicBezTo>
                    <a:pt x="1465" y="15222"/>
                    <a:pt x="1011" y="15231"/>
                    <a:pt x="501" y="15253"/>
                  </a:cubicBezTo>
                  <a:cubicBezTo>
                    <a:pt x="0" y="15920"/>
                    <a:pt x="1234" y="22191"/>
                    <a:pt x="4870" y="22591"/>
                  </a:cubicBezTo>
                  <a:cubicBezTo>
                    <a:pt x="4870" y="22591"/>
                    <a:pt x="13476" y="22424"/>
                    <a:pt x="16745" y="22291"/>
                  </a:cubicBezTo>
                  <a:cubicBezTo>
                    <a:pt x="19948" y="22158"/>
                    <a:pt x="20782" y="22158"/>
                    <a:pt x="21983" y="21324"/>
                  </a:cubicBezTo>
                  <a:cubicBezTo>
                    <a:pt x="24184" y="19823"/>
                    <a:pt x="26286" y="18188"/>
                    <a:pt x="28287" y="16453"/>
                  </a:cubicBezTo>
                  <a:cubicBezTo>
                    <a:pt x="31089" y="14118"/>
                    <a:pt x="32357" y="13118"/>
                    <a:pt x="32724" y="12918"/>
                  </a:cubicBezTo>
                  <a:cubicBezTo>
                    <a:pt x="33758" y="12250"/>
                    <a:pt x="34725" y="12117"/>
                    <a:pt x="35559" y="11583"/>
                  </a:cubicBezTo>
                  <a:cubicBezTo>
                    <a:pt x="36493" y="11050"/>
                    <a:pt x="37360" y="10349"/>
                    <a:pt x="38027" y="9482"/>
                  </a:cubicBezTo>
                  <a:cubicBezTo>
                    <a:pt x="38261" y="9215"/>
                    <a:pt x="38361" y="8848"/>
                    <a:pt x="38328" y="8514"/>
                  </a:cubicBezTo>
                  <a:cubicBezTo>
                    <a:pt x="38294" y="8348"/>
                    <a:pt x="38194" y="8181"/>
                    <a:pt x="38161" y="8014"/>
                  </a:cubicBezTo>
                  <a:cubicBezTo>
                    <a:pt x="38127" y="7714"/>
                    <a:pt x="38094" y="7414"/>
                    <a:pt x="38027" y="7147"/>
                  </a:cubicBezTo>
                  <a:cubicBezTo>
                    <a:pt x="37894" y="6780"/>
                    <a:pt x="37360" y="6613"/>
                    <a:pt x="37227" y="6246"/>
                  </a:cubicBezTo>
                  <a:cubicBezTo>
                    <a:pt x="37160" y="6079"/>
                    <a:pt x="37227" y="5579"/>
                    <a:pt x="37127" y="5446"/>
                  </a:cubicBezTo>
                  <a:cubicBezTo>
                    <a:pt x="36893" y="5179"/>
                    <a:pt x="36693" y="5145"/>
                    <a:pt x="36493" y="4979"/>
                  </a:cubicBezTo>
                  <a:cubicBezTo>
                    <a:pt x="36359" y="4879"/>
                    <a:pt x="36059" y="4712"/>
                    <a:pt x="36159" y="4512"/>
                  </a:cubicBezTo>
                  <a:cubicBezTo>
                    <a:pt x="36226" y="4311"/>
                    <a:pt x="36660" y="3878"/>
                    <a:pt x="37394" y="2744"/>
                  </a:cubicBezTo>
                  <a:cubicBezTo>
                    <a:pt x="38127" y="1610"/>
                    <a:pt x="38828" y="642"/>
                    <a:pt x="38428" y="175"/>
                  </a:cubicBezTo>
                  <a:cubicBezTo>
                    <a:pt x="38324" y="54"/>
                    <a:pt x="38198" y="0"/>
                    <a:pt x="38053" y="0"/>
                  </a:cubicBezTo>
                  <a:close/>
                </a:path>
              </a:pathLst>
            </a:custGeom>
            <a:solidFill>
              <a:srgbClr val="B57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64"/>
            <p:cNvSpPr/>
            <p:nvPr/>
          </p:nvSpPr>
          <p:spPr>
            <a:xfrm>
              <a:off x="3326725" y="1561550"/>
              <a:ext cx="83400" cy="127625"/>
            </a:xfrm>
            <a:custGeom>
              <a:rect b="b" l="l" r="r" t="t"/>
              <a:pathLst>
                <a:path extrusionOk="0" h="5105" w="3336">
                  <a:moveTo>
                    <a:pt x="1835" y="1"/>
                  </a:moveTo>
                  <a:lnTo>
                    <a:pt x="1835" y="1"/>
                  </a:lnTo>
                  <a:cubicBezTo>
                    <a:pt x="1834" y="1"/>
                    <a:pt x="0" y="1469"/>
                    <a:pt x="67" y="2236"/>
                  </a:cubicBezTo>
                  <a:cubicBezTo>
                    <a:pt x="133" y="2703"/>
                    <a:pt x="467" y="3070"/>
                    <a:pt x="901" y="3237"/>
                  </a:cubicBezTo>
                  <a:cubicBezTo>
                    <a:pt x="867" y="3937"/>
                    <a:pt x="600" y="4604"/>
                    <a:pt x="133" y="5105"/>
                  </a:cubicBezTo>
                  <a:cubicBezTo>
                    <a:pt x="1245" y="4425"/>
                    <a:pt x="1328" y="3575"/>
                    <a:pt x="1334" y="3452"/>
                  </a:cubicBezTo>
                  <a:lnTo>
                    <a:pt x="1334" y="3452"/>
                  </a:lnTo>
                  <a:cubicBezTo>
                    <a:pt x="1313" y="4272"/>
                    <a:pt x="2268" y="4404"/>
                    <a:pt x="2268" y="4404"/>
                  </a:cubicBezTo>
                  <a:cubicBezTo>
                    <a:pt x="2290" y="4858"/>
                    <a:pt x="2592" y="4990"/>
                    <a:pt x="2893" y="4990"/>
                  </a:cubicBezTo>
                  <a:cubicBezTo>
                    <a:pt x="3056" y="4990"/>
                    <a:pt x="3219" y="4951"/>
                    <a:pt x="3336" y="4904"/>
                  </a:cubicBezTo>
                  <a:cubicBezTo>
                    <a:pt x="2869" y="4871"/>
                    <a:pt x="2502" y="4437"/>
                    <a:pt x="2535" y="3970"/>
                  </a:cubicBezTo>
                  <a:lnTo>
                    <a:pt x="2535" y="3970"/>
                  </a:lnTo>
                  <a:cubicBezTo>
                    <a:pt x="2483" y="3982"/>
                    <a:pt x="2431" y="3988"/>
                    <a:pt x="2379" y="3988"/>
                  </a:cubicBezTo>
                  <a:cubicBezTo>
                    <a:pt x="2134" y="3988"/>
                    <a:pt x="1906" y="3863"/>
                    <a:pt x="1768" y="3670"/>
                  </a:cubicBezTo>
                  <a:cubicBezTo>
                    <a:pt x="1601" y="3403"/>
                    <a:pt x="1568" y="3070"/>
                    <a:pt x="1701" y="2803"/>
                  </a:cubicBezTo>
                  <a:lnTo>
                    <a:pt x="1701" y="2803"/>
                  </a:lnTo>
                  <a:cubicBezTo>
                    <a:pt x="1568" y="2879"/>
                    <a:pt x="1424" y="2915"/>
                    <a:pt x="1282" y="2915"/>
                  </a:cubicBezTo>
                  <a:cubicBezTo>
                    <a:pt x="927" y="2915"/>
                    <a:pt x="586" y="2693"/>
                    <a:pt x="467" y="2336"/>
                  </a:cubicBezTo>
                  <a:cubicBezTo>
                    <a:pt x="267" y="1735"/>
                    <a:pt x="1201" y="902"/>
                    <a:pt x="1835" y="1"/>
                  </a:cubicBezTo>
                  <a:close/>
                </a:path>
              </a:pathLst>
            </a:custGeom>
            <a:solidFill>
              <a:srgbClr val="A14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64"/>
            <p:cNvSpPr/>
            <p:nvPr/>
          </p:nvSpPr>
          <p:spPr>
            <a:xfrm>
              <a:off x="2101675" y="1807575"/>
              <a:ext cx="589600" cy="564400"/>
            </a:xfrm>
            <a:custGeom>
              <a:rect b="b" l="l" r="r" t="t"/>
              <a:pathLst>
                <a:path extrusionOk="0" h="22576" w="23584">
                  <a:moveTo>
                    <a:pt x="7272" y="0"/>
                  </a:moveTo>
                  <a:lnTo>
                    <a:pt x="2269" y="501"/>
                  </a:lnTo>
                  <a:cubicBezTo>
                    <a:pt x="3103" y="5838"/>
                    <a:pt x="467" y="11142"/>
                    <a:pt x="467" y="11142"/>
                  </a:cubicBezTo>
                  <a:cubicBezTo>
                    <a:pt x="334" y="14544"/>
                    <a:pt x="0" y="18480"/>
                    <a:pt x="1468" y="19247"/>
                  </a:cubicBezTo>
                  <a:cubicBezTo>
                    <a:pt x="1468" y="19714"/>
                    <a:pt x="1535" y="20148"/>
                    <a:pt x="1635" y="20582"/>
                  </a:cubicBezTo>
                  <a:cubicBezTo>
                    <a:pt x="3811" y="21709"/>
                    <a:pt x="7537" y="22575"/>
                    <a:pt x="11265" y="22575"/>
                  </a:cubicBezTo>
                  <a:cubicBezTo>
                    <a:pt x="13937" y="22575"/>
                    <a:pt x="16610" y="22130"/>
                    <a:pt x="18714" y="21015"/>
                  </a:cubicBezTo>
                  <a:lnTo>
                    <a:pt x="19081" y="19548"/>
                  </a:lnTo>
                  <a:cubicBezTo>
                    <a:pt x="20315" y="18714"/>
                    <a:pt x="20048" y="15178"/>
                    <a:pt x="20282" y="12643"/>
                  </a:cubicBezTo>
                  <a:cubicBezTo>
                    <a:pt x="23584" y="8139"/>
                    <a:pt x="19081" y="2369"/>
                    <a:pt x="16512" y="34"/>
                  </a:cubicBezTo>
                  <a:lnTo>
                    <a:pt x="13343"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64"/>
            <p:cNvSpPr/>
            <p:nvPr/>
          </p:nvSpPr>
          <p:spPr>
            <a:xfrm>
              <a:off x="2135875" y="2288750"/>
              <a:ext cx="442825" cy="96450"/>
            </a:xfrm>
            <a:custGeom>
              <a:rect b="b" l="l" r="r" t="t"/>
              <a:pathLst>
                <a:path extrusionOk="0" h="3858" w="17713">
                  <a:moveTo>
                    <a:pt x="100" y="0"/>
                  </a:moveTo>
                  <a:lnTo>
                    <a:pt x="0" y="1235"/>
                  </a:lnTo>
                  <a:cubicBezTo>
                    <a:pt x="0" y="1235"/>
                    <a:pt x="1301" y="3570"/>
                    <a:pt x="8573" y="3836"/>
                  </a:cubicBezTo>
                  <a:cubicBezTo>
                    <a:pt x="8966" y="3851"/>
                    <a:pt x="9343" y="3858"/>
                    <a:pt x="9705" y="3858"/>
                  </a:cubicBezTo>
                  <a:cubicBezTo>
                    <a:pt x="16038" y="3858"/>
                    <a:pt x="17679" y="1768"/>
                    <a:pt x="17679" y="1768"/>
                  </a:cubicBezTo>
                  <a:lnTo>
                    <a:pt x="17713" y="301"/>
                  </a:lnTo>
                  <a:lnTo>
                    <a:pt x="17713" y="301"/>
                  </a:lnTo>
                  <a:cubicBezTo>
                    <a:pt x="15528" y="1709"/>
                    <a:pt x="12489" y="2269"/>
                    <a:pt x="9508" y="2269"/>
                  </a:cubicBezTo>
                  <a:cubicBezTo>
                    <a:pt x="5570" y="2269"/>
                    <a:pt x="1733" y="1291"/>
                    <a:pt x="100"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64"/>
            <p:cNvSpPr/>
            <p:nvPr/>
          </p:nvSpPr>
          <p:spPr>
            <a:xfrm>
              <a:off x="2100000" y="1215475"/>
              <a:ext cx="543750" cy="548750"/>
            </a:xfrm>
            <a:custGeom>
              <a:rect b="b" l="l" r="r" t="t"/>
              <a:pathLst>
                <a:path extrusionOk="0" h="21950" w="21750">
                  <a:moveTo>
                    <a:pt x="8440" y="1"/>
                  </a:moveTo>
                  <a:lnTo>
                    <a:pt x="8440" y="1"/>
                  </a:lnTo>
                  <a:cubicBezTo>
                    <a:pt x="8640" y="668"/>
                    <a:pt x="8140" y="1368"/>
                    <a:pt x="7539" y="1735"/>
                  </a:cubicBezTo>
                  <a:cubicBezTo>
                    <a:pt x="6939" y="2102"/>
                    <a:pt x="6238" y="2269"/>
                    <a:pt x="5638" y="2636"/>
                  </a:cubicBezTo>
                  <a:cubicBezTo>
                    <a:pt x="5138" y="2936"/>
                    <a:pt x="4771" y="3370"/>
                    <a:pt x="4504" y="3870"/>
                  </a:cubicBezTo>
                  <a:cubicBezTo>
                    <a:pt x="4170" y="4471"/>
                    <a:pt x="3803" y="5771"/>
                    <a:pt x="4270" y="6439"/>
                  </a:cubicBezTo>
                  <a:cubicBezTo>
                    <a:pt x="1" y="8807"/>
                    <a:pt x="1535" y="14211"/>
                    <a:pt x="2903" y="16312"/>
                  </a:cubicBezTo>
                  <a:cubicBezTo>
                    <a:pt x="4337" y="18581"/>
                    <a:pt x="7306" y="21082"/>
                    <a:pt x="7306" y="21950"/>
                  </a:cubicBezTo>
                  <a:lnTo>
                    <a:pt x="18147" y="10808"/>
                  </a:lnTo>
                  <a:cubicBezTo>
                    <a:pt x="18147" y="10808"/>
                    <a:pt x="19081" y="12243"/>
                    <a:pt x="20115" y="12309"/>
                  </a:cubicBezTo>
                  <a:cubicBezTo>
                    <a:pt x="20156" y="12312"/>
                    <a:pt x="20196" y="12313"/>
                    <a:pt x="20234" y="12313"/>
                  </a:cubicBezTo>
                  <a:cubicBezTo>
                    <a:pt x="21190" y="12313"/>
                    <a:pt x="21283" y="11542"/>
                    <a:pt x="21283" y="11542"/>
                  </a:cubicBezTo>
                  <a:lnTo>
                    <a:pt x="21283" y="11542"/>
                  </a:lnTo>
                  <a:cubicBezTo>
                    <a:pt x="21189" y="11667"/>
                    <a:pt x="21062" y="11721"/>
                    <a:pt x="20936" y="11721"/>
                  </a:cubicBezTo>
                  <a:cubicBezTo>
                    <a:pt x="20658" y="11721"/>
                    <a:pt x="20380" y="11463"/>
                    <a:pt x="20449" y="11142"/>
                  </a:cubicBezTo>
                  <a:cubicBezTo>
                    <a:pt x="20615" y="10608"/>
                    <a:pt x="21549" y="10408"/>
                    <a:pt x="21683" y="9407"/>
                  </a:cubicBezTo>
                  <a:cubicBezTo>
                    <a:pt x="21750" y="8974"/>
                    <a:pt x="21616" y="8507"/>
                    <a:pt x="21349" y="8140"/>
                  </a:cubicBezTo>
                  <a:cubicBezTo>
                    <a:pt x="21016" y="7673"/>
                    <a:pt x="20849" y="7606"/>
                    <a:pt x="21049" y="7006"/>
                  </a:cubicBezTo>
                  <a:cubicBezTo>
                    <a:pt x="21483" y="5538"/>
                    <a:pt x="21016" y="3470"/>
                    <a:pt x="19448" y="2803"/>
                  </a:cubicBezTo>
                  <a:cubicBezTo>
                    <a:pt x="19137" y="2684"/>
                    <a:pt x="18812" y="2625"/>
                    <a:pt x="18489" y="2625"/>
                  </a:cubicBezTo>
                  <a:cubicBezTo>
                    <a:pt x="18085" y="2625"/>
                    <a:pt x="17684" y="2717"/>
                    <a:pt x="17313" y="2903"/>
                  </a:cubicBezTo>
                  <a:cubicBezTo>
                    <a:pt x="17246" y="2836"/>
                    <a:pt x="17180" y="2769"/>
                    <a:pt x="17113" y="2703"/>
                  </a:cubicBezTo>
                  <a:cubicBezTo>
                    <a:pt x="16919" y="2561"/>
                    <a:pt x="16701" y="2494"/>
                    <a:pt x="16487" y="2494"/>
                  </a:cubicBezTo>
                  <a:cubicBezTo>
                    <a:pt x="16147" y="2494"/>
                    <a:pt x="15816" y="2663"/>
                    <a:pt x="15612" y="2969"/>
                  </a:cubicBezTo>
                  <a:cubicBezTo>
                    <a:pt x="15779" y="2302"/>
                    <a:pt x="15545" y="1635"/>
                    <a:pt x="15011" y="1235"/>
                  </a:cubicBezTo>
                  <a:cubicBezTo>
                    <a:pt x="14681" y="987"/>
                    <a:pt x="14287" y="867"/>
                    <a:pt x="13884" y="867"/>
                  </a:cubicBezTo>
                  <a:cubicBezTo>
                    <a:pt x="13636" y="867"/>
                    <a:pt x="13385" y="912"/>
                    <a:pt x="13143" y="1001"/>
                  </a:cubicBezTo>
                  <a:cubicBezTo>
                    <a:pt x="12543" y="1235"/>
                    <a:pt x="12043" y="1702"/>
                    <a:pt x="11742" y="2302"/>
                  </a:cubicBezTo>
                  <a:cubicBezTo>
                    <a:pt x="11876" y="1869"/>
                    <a:pt x="11676" y="1402"/>
                    <a:pt x="11309" y="1202"/>
                  </a:cubicBezTo>
                  <a:cubicBezTo>
                    <a:pt x="11109" y="1118"/>
                    <a:pt x="10892" y="1076"/>
                    <a:pt x="10675" y="1076"/>
                  </a:cubicBezTo>
                  <a:cubicBezTo>
                    <a:pt x="10458" y="1076"/>
                    <a:pt x="10241" y="1118"/>
                    <a:pt x="10041" y="1202"/>
                  </a:cubicBezTo>
                  <a:cubicBezTo>
                    <a:pt x="9641" y="1402"/>
                    <a:pt x="9307" y="1635"/>
                    <a:pt x="9007" y="1935"/>
                  </a:cubicBezTo>
                  <a:cubicBezTo>
                    <a:pt x="9407" y="1268"/>
                    <a:pt x="9141" y="368"/>
                    <a:pt x="84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64"/>
            <p:cNvSpPr/>
            <p:nvPr/>
          </p:nvSpPr>
          <p:spPr>
            <a:xfrm>
              <a:off x="2184225" y="1371425"/>
              <a:ext cx="407825" cy="543275"/>
            </a:xfrm>
            <a:custGeom>
              <a:rect b="b" l="l" r="r" t="t"/>
              <a:pathLst>
                <a:path extrusionOk="0" h="21731" w="16313">
                  <a:moveTo>
                    <a:pt x="13711" y="0"/>
                  </a:moveTo>
                  <a:cubicBezTo>
                    <a:pt x="13410" y="1902"/>
                    <a:pt x="12977" y="3870"/>
                    <a:pt x="9975" y="5671"/>
                  </a:cubicBezTo>
                  <a:cubicBezTo>
                    <a:pt x="8401" y="6604"/>
                    <a:pt x="6623" y="7104"/>
                    <a:pt x="4819" y="7104"/>
                  </a:cubicBezTo>
                  <a:cubicBezTo>
                    <a:pt x="4559" y="7104"/>
                    <a:pt x="4298" y="7093"/>
                    <a:pt x="4037" y="7072"/>
                  </a:cubicBezTo>
                  <a:cubicBezTo>
                    <a:pt x="3520" y="6505"/>
                    <a:pt x="2970" y="6238"/>
                    <a:pt x="2436" y="6238"/>
                  </a:cubicBezTo>
                  <a:cubicBezTo>
                    <a:pt x="1902" y="6238"/>
                    <a:pt x="1385" y="6505"/>
                    <a:pt x="935" y="7005"/>
                  </a:cubicBezTo>
                  <a:cubicBezTo>
                    <a:pt x="1" y="7973"/>
                    <a:pt x="368" y="9874"/>
                    <a:pt x="1602" y="10842"/>
                  </a:cubicBezTo>
                  <a:cubicBezTo>
                    <a:pt x="1971" y="11137"/>
                    <a:pt x="2412" y="11279"/>
                    <a:pt x="2857" y="11279"/>
                  </a:cubicBezTo>
                  <a:cubicBezTo>
                    <a:pt x="3215" y="11279"/>
                    <a:pt x="3576" y="11187"/>
                    <a:pt x="3904" y="11008"/>
                  </a:cubicBezTo>
                  <a:lnTo>
                    <a:pt x="3937" y="17413"/>
                  </a:lnTo>
                  <a:lnTo>
                    <a:pt x="1969" y="17613"/>
                  </a:lnTo>
                  <a:cubicBezTo>
                    <a:pt x="1969" y="17613"/>
                    <a:pt x="4694" y="21731"/>
                    <a:pt x="9866" y="21731"/>
                  </a:cubicBezTo>
                  <a:cubicBezTo>
                    <a:pt x="10182" y="21731"/>
                    <a:pt x="10507" y="21715"/>
                    <a:pt x="10842" y="21683"/>
                  </a:cubicBezTo>
                  <a:cubicBezTo>
                    <a:pt x="14811" y="21316"/>
                    <a:pt x="11676" y="17446"/>
                    <a:pt x="11676" y="17446"/>
                  </a:cubicBezTo>
                  <a:lnTo>
                    <a:pt x="10175" y="17446"/>
                  </a:lnTo>
                  <a:lnTo>
                    <a:pt x="10175" y="14844"/>
                  </a:lnTo>
                  <a:cubicBezTo>
                    <a:pt x="11064" y="14989"/>
                    <a:pt x="11978" y="15121"/>
                    <a:pt x="12720" y="15121"/>
                  </a:cubicBezTo>
                  <a:cubicBezTo>
                    <a:pt x="13175" y="15121"/>
                    <a:pt x="13565" y="15071"/>
                    <a:pt x="13844" y="14944"/>
                  </a:cubicBezTo>
                  <a:cubicBezTo>
                    <a:pt x="14611" y="14578"/>
                    <a:pt x="16146" y="13377"/>
                    <a:pt x="16212" y="8473"/>
                  </a:cubicBezTo>
                  <a:cubicBezTo>
                    <a:pt x="16312" y="2702"/>
                    <a:pt x="15045" y="601"/>
                    <a:pt x="13711" y="0"/>
                  </a:cubicBezTo>
                  <a:close/>
                </a:path>
              </a:pathLst>
            </a:custGeom>
            <a:solidFill>
              <a:srgbClr val="B57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64"/>
            <p:cNvSpPr/>
            <p:nvPr/>
          </p:nvSpPr>
          <p:spPr>
            <a:xfrm>
              <a:off x="2286800" y="1506525"/>
              <a:ext cx="40050" cy="81775"/>
            </a:xfrm>
            <a:custGeom>
              <a:rect b="b" l="l" r="r" t="t"/>
              <a:pathLst>
                <a:path extrusionOk="0" h="3271" w="1602">
                  <a:moveTo>
                    <a:pt x="1" y="0"/>
                  </a:moveTo>
                  <a:lnTo>
                    <a:pt x="1" y="3269"/>
                  </a:lnTo>
                  <a:cubicBezTo>
                    <a:pt x="20" y="3270"/>
                    <a:pt x="39" y="3270"/>
                    <a:pt x="58" y="3270"/>
                  </a:cubicBezTo>
                  <a:cubicBezTo>
                    <a:pt x="900" y="3270"/>
                    <a:pt x="1601" y="2550"/>
                    <a:pt x="1568" y="1702"/>
                  </a:cubicBezTo>
                  <a:cubicBezTo>
                    <a:pt x="1602" y="801"/>
                    <a:pt x="901" y="3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64"/>
            <p:cNvSpPr/>
            <p:nvPr/>
          </p:nvSpPr>
          <p:spPr>
            <a:xfrm>
              <a:off x="2533650" y="1521525"/>
              <a:ext cx="37550" cy="32125"/>
            </a:xfrm>
            <a:custGeom>
              <a:rect b="b" l="l" r="r" t="t"/>
              <a:pathLst>
                <a:path extrusionOk="0" h="1285" w="1502">
                  <a:moveTo>
                    <a:pt x="668" y="1"/>
                  </a:moveTo>
                  <a:cubicBezTo>
                    <a:pt x="301" y="1"/>
                    <a:pt x="0" y="268"/>
                    <a:pt x="0" y="635"/>
                  </a:cubicBezTo>
                  <a:cubicBezTo>
                    <a:pt x="0" y="1022"/>
                    <a:pt x="312" y="1285"/>
                    <a:pt x="647" y="1285"/>
                  </a:cubicBezTo>
                  <a:cubicBezTo>
                    <a:pt x="803" y="1285"/>
                    <a:pt x="964" y="1228"/>
                    <a:pt x="1101" y="1102"/>
                  </a:cubicBezTo>
                  <a:cubicBezTo>
                    <a:pt x="1501" y="735"/>
                    <a:pt x="1235" y="34"/>
                    <a:pt x="6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64"/>
            <p:cNvSpPr/>
            <p:nvPr/>
          </p:nvSpPr>
          <p:spPr>
            <a:xfrm>
              <a:off x="2416900" y="1533200"/>
              <a:ext cx="40875" cy="35425"/>
            </a:xfrm>
            <a:custGeom>
              <a:rect b="b" l="l" r="r" t="t"/>
              <a:pathLst>
                <a:path extrusionOk="0" h="1417" w="1635">
                  <a:moveTo>
                    <a:pt x="734" y="1"/>
                  </a:moveTo>
                  <a:cubicBezTo>
                    <a:pt x="334" y="1"/>
                    <a:pt x="0" y="301"/>
                    <a:pt x="0" y="701"/>
                  </a:cubicBezTo>
                  <a:cubicBezTo>
                    <a:pt x="0" y="1138"/>
                    <a:pt x="349" y="1416"/>
                    <a:pt x="707" y="1416"/>
                  </a:cubicBezTo>
                  <a:cubicBezTo>
                    <a:pt x="869" y="1416"/>
                    <a:pt x="1033" y="1359"/>
                    <a:pt x="1168" y="1235"/>
                  </a:cubicBezTo>
                  <a:cubicBezTo>
                    <a:pt x="1635" y="801"/>
                    <a:pt x="1335" y="34"/>
                    <a:pt x="7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64"/>
            <p:cNvSpPr/>
            <p:nvPr/>
          </p:nvSpPr>
          <p:spPr>
            <a:xfrm>
              <a:off x="2430250" y="1642450"/>
              <a:ext cx="63400" cy="42175"/>
            </a:xfrm>
            <a:custGeom>
              <a:rect b="b" l="l" r="r" t="t"/>
              <a:pathLst>
                <a:path extrusionOk="0" h="1687" w="2536">
                  <a:moveTo>
                    <a:pt x="200" y="1"/>
                  </a:moveTo>
                  <a:cubicBezTo>
                    <a:pt x="0" y="668"/>
                    <a:pt x="367" y="1402"/>
                    <a:pt x="1034" y="1635"/>
                  </a:cubicBezTo>
                  <a:cubicBezTo>
                    <a:pt x="1151" y="1670"/>
                    <a:pt x="1269" y="1687"/>
                    <a:pt x="1385" y="1687"/>
                  </a:cubicBezTo>
                  <a:cubicBezTo>
                    <a:pt x="1929" y="1687"/>
                    <a:pt x="2425" y="1318"/>
                    <a:pt x="2535" y="768"/>
                  </a:cubicBezTo>
                  <a:lnTo>
                    <a:pt x="200" y="1"/>
                  </a:ln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64"/>
            <p:cNvSpPr/>
            <p:nvPr/>
          </p:nvSpPr>
          <p:spPr>
            <a:xfrm>
              <a:off x="2434400" y="1655800"/>
              <a:ext cx="33400" cy="29200"/>
            </a:xfrm>
            <a:custGeom>
              <a:rect b="b" l="l" r="r" t="t"/>
              <a:pathLst>
                <a:path extrusionOk="0" h="1168" w="1336">
                  <a:moveTo>
                    <a:pt x="1" y="0"/>
                  </a:moveTo>
                  <a:cubicBezTo>
                    <a:pt x="68" y="501"/>
                    <a:pt x="401" y="934"/>
                    <a:pt x="868" y="1101"/>
                  </a:cubicBezTo>
                  <a:cubicBezTo>
                    <a:pt x="1035" y="1134"/>
                    <a:pt x="1202" y="1168"/>
                    <a:pt x="1335" y="1168"/>
                  </a:cubicBezTo>
                  <a:cubicBezTo>
                    <a:pt x="1335" y="501"/>
                    <a:pt x="835" y="0"/>
                    <a:pt x="201" y="0"/>
                  </a:cubicBezTo>
                  <a:close/>
                </a:path>
              </a:pathLst>
            </a:custGeom>
            <a:solidFill>
              <a:srgbClr val="A14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64"/>
            <p:cNvSpPr/>
            <p:nvPr/>
          </p:nvSpPr>
          <p:spPr>
            <a:xfrm>
              <a:off x="2533650" y="1470550"/>
              <a:ext cx="45050" cy="33500"/>
            </a:xfrm>
            <a:custGeom>
              <a:rect b="b" l="l" r="r" t="t"/>
              <a:pathLst>
                <a:path extrusionOk="0" h="1340" w="1802">
                  <a:moveTo>
                    <a:pt x="784" y="0"/>
                  </a:moveTo>
                  <a:cubicBezTo>
                    <a:pt x="457" y="0"/>
                    <a:pt x="140" y="180"/>
                    <a:pt x="0" y="505"/>
                  </a:cubicBezTo>
                  <a:lnTo>
                    <a:pt x="1602" y="1339"/>
                  </a:lnTo>
                  <a:cubicBezTo>
                    <a:pt x="1802" y="906"/>
                    <a:pt x="1635" y="372"/>
                    <a:pt x="1201" y="105"/>
                  </a:cubicBezTo>
                  <a:cubicBezTo>
                    <a:pt x="1070" y="34"/>
                    <a:pt x="926" y="0"/>
                    <a:pt x="7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64"/>
            <p:cNvSpPr/>
            <p:nvPr/>
          </p:nvSpPr>
          <p:spPr>
            <a:xfrm>
              <a:off x="2489450" y="1533200"/>
              <a:ext cx="65075" cy="100100"/>
            </a:xfrm>
            <a:custGeom>
              <a:rect b="b" l="l" r="r" t="t"/>
              <a:pathLst>
                <a:path extrusionOk="0" h="4004" w="2603">
                  <a:moveTo>
                    <a:pt x="0" y="1"/>
                  </a:moveTo>
                  <a:lnTo>
                    <a:pt x="501" y="4004"/>
                  </a:lnTo>
                  <a:lnTo>
                    <a:pt x="2602" y="3170"/>
                  </a:lnTo>
                  <a:lnTo>
                    <a:pt x="0" y="1"/>
                  </a:lnTo>
                  <a:close/>
                </a:path>
              </a:pathLst>
            </a:custGeom>
            <a:solidFill>
              <a:srgbClr val="A14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64"/>
            <p:cNvSpPr/>
            <p:nvPr/>
          </p:nvSpPr>
          <p:spPr>
            <a:xfrm>
              <a:off x="2311000" y="1683325"/>
              <a:ext cx="128450" cy="83400"/>
            </a:xfrm>
            <a:custGeom>
              <a:rect b="b" l="l" r="r" t="t"/>
              <a:pathLst>
                <a:path extrusionOk="0" h="3336" w="5138">
                  <a:moveTo>
                    <a:pt x="0" y="0"/>
                  </a:moveTo>
                  <a:cubicBezTo>
                    <a:pt x="200" y="634"/>
                    <a:pt x="567" y="1201"/>
                    <a:pt x="1101" y="1635"/>
                  </a:cubicBezTo>
                  <a:cubicBezTo>
                    <a:pt x="2035" y="2468"/>
                    <a:pt x="5137" y="3336"/>
                    <a:pt x="5137" y="3336"/>
                  </a:cubicBezTo>
                  <a:lnTo>
                    <a:pt x="5137" y="2368"/>
                  </a:lnTo>
                  <a:cubicBezTo>
                    <a:pt x="3603" y="2202"/>
                    <a:pt x="500" y="1268"/>
                    <a:pt x="0" y="0"/>
                  </a:cubicBezTo>
                  <a:close/>
                </a:path>
              </a:pathLst>
            </a:custGeom>
            <a:solidFill>
              <a:srgbClr val="A14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64"/>
            <p:cNvSpPr/>
            <p:nvPr/>
          </p:nvSpPr>
          <p:spPr>
            <a:xfrm>
              <a:off x="2292650" y="2383275"/>
              <a:ext cx="161800" cy="57275"/>
            </a:xfrm>
            <a:custGeom>
              <a:rect b="b" l="l" r="r" t="t"/>
              <a:pathLst>
                <a:path extrusionOk="0" h="2291" w="6472">
                  <a:moveTo>
                    <a:pt x="6078" y="1"/>
                  </a:moveTo>
                  <a:cubicBezTo>
                    <a:pt x="5854" y="1"/>
                    <a:pt x="5426" y="294"/>
                    <a:pt x="4670" y="456"/>
                  </a:cubicBezTo>
                  <a:cubicBezTo>
                    <a:pt x="3469" y="723"/>
                    <a:pt x="3002" y="689"/>
                    <a:pt x="1768" y="1023"/>
                  </a:cubicBezTo>
                  <a:cubicBezTo>
                    <a:pt x="1201" y="1190"/>
                    <a:pt x="601" y="1323"/>
                    <a:pt x="0" y="1323"/>
                  </a:cubicBezTo>
                  <a:lnTo>
                    <a:pt x="4570" y="2290"/>
                  </a:lnTo>
                  <a:cubicBezTo>
                    <a:pt x="5037" y="2090"/>
                    <a:pt x="5471" y="1823"/>
                    <a:pt x="5871" y="1490"/>
                  </a:cubicBezTo>
                  <a:cubicBezTo>
                    <a:pt x="6338" y="1156"/>
                    <a:pt x="6471" y="522"/>
                    <a:pt x="6205" y="55"/>
                  </a:cubicBezTo>
                  <a:cubicBezTo>
                    <a:pt x="6173" y="17"/>
                    <a:pt x="6131" y="1"/>
                    <a:pt x="6078" y="1"/>
                  </a:cubicBezTo>
                  <a:close/>
                </a:path>
              </a:pathLst>
            </a:custGeom>
            <a:solidFill>
              <a:srgbClr val="B57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64"/>
            <p:cNvSpPr/>
            <p:nvPr/>
          </p:nvSpPr>
          <p:spPr>
            <a:xfrm>
              <a:off x="2351850" y="2123625"/>
              <a:ext cx="488700" cy="570425"/>
            </a:xfrm>
            <a:custGeom>
              <a:rect b="b" l="l" r="r" t="t"/>
              <a:pathLst>
                <a:path extrusionOk="0" h="22817" w="19548">
                  <a:moveTo>
                    <a:pt x="19281" y="1"/>
                  </a:moveTo>
                  <a:lnTo>
                    <a:pt x="4337" y="3403"/>
                  </a:lnTo>
                  <a:lnTo>
                    <a:pt x="1" y="22450"/>
                  </a:lnTo>
                  <a:lnTo>
                    <a:pt x="301" y="22817"/>
                  </a:lnTo>
                  <a:lnTo>
                    <a:pt x="14544" y="19281"/>
                  </a:lnTo>
                  <a:lnTo>
                    <a:pt x="19548" y="368"/>
                  </a:lnTo>
                  <a:lnTo>
                    <a:pt x="1928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64"/>
            <p:cNvSpPr/>
            <p:nvPr/>
          </p:nvSpPr>
          <p:spPr>
            <a:xfrm>
              <a:off x="2359350" y="2132800"/>
              <a:ext cx="481200" cy="561250"/>
            </a:xfrm>
            <a:custGeom>
              <a:rect b="b" l="l" r="r" t="t"/>
              <a:pathLst>
                <a:path extrusionOk="0" h="22450" w="19248">
                  <a:moveTo>
                    <a:pt x="19248" y="1"/>
                  </a:moveTo>
                  <a:lnTo>
                    <a:pt x="4304" y="3436"/>
                  </a:lnTo>
                  <a:lnTo>
                    <a:pt x="1" y="22450"/>
                  </a:lnTo>
                  <a:lnTo>
                    <a:pt x="14244" y="18914"/>
                  </a:lnTo>
                  <a:lnTo>
                    <a:pt x="1924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64"/>
            <p:cNvSpPr/>
            <p:nvPr/>
          </p:nvSpPr>
          <p:spPr>
            <a:xfrm>
              <a:off x="2351850" y="2208700"/>
              <a:ext cx="115100" cy="485350"/>
            </a:xfrm>
            <a:custGeom>
              <a:rect b="b" l="l" r="r" t="t"/>
              <a:pathLst>
                <a:path extrusionOk="0" h="19414" w="4604">
                  <a:moveTo>
                    <a:pt x="4337" y="0"/>
                  </a:moveTo>
                  <a:lnTo>
                    <a:pt x="1" y="19047"/>
                  </a:lnTo>
                  <a:lnTo>
                    <a:pt x="301" y="19414"/>
                  </a:lnTo>
                  <a:lnTo>
                    <a:pt x="4604" y="400"/>
                  </a:lnTo>
                  <a:lnTo>
                    <a:pt x="433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64"/>
            <p:cNvSpPr/>
            <p:nvPr/>
          </p:nvSpPr>
          <p:spPr>
            <a:xfrm>
              <a:off x="2359350" y="2132800"/>
              <a:ext cx="481200" cy="561250"/>
            </a:xfrm>
            <a:custGeom>
              <a:rect b="b" l="l" r="r" t="t"/>
              <a:pathLst>
                <a:path extrusionOk="0" h="22450" w="19248">
                  <a:moveTo>
                    <a:pt x="19248" y="1"/>
                  </a:moveTo>
                  <a:lnTo>
                    <a:pt x="4304" y="3436"/>
                  </a:lnTo>
                  <a:lnTo>
                    <a:pt x="1" y="22450"/>
                  </a:lnTo>
                  <a:lnTo>
                    <a:pt x="14244" y="18914"/>
                  </a:lnTo>
                  <a:lnTo>
                    <a:pt x="1924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64"/>
            <p:cNvSpPr/>
            <p:nvPr/>
          </p:nvSpPr>
          <p:spPr>
            <a:xfrm>
              <a:off x="2548650" y="2189425"/>
              <a:ext cx="179550" cy="59325"/>
            </a:xfrm>
            <a:custGeom>
              <a:rect b="b" l="l" r="r" t="t"/>
              <a:pathLst>
                <a:path extrusionOk="0" h="2373" w="7182">
                  <a:moveTo>
                    <a:pt x="6806" y="1"/>
                  </a:moveTo>
                  <a:cubicBezTo>
                    <a:pt x="6461" y="1"/>
                    <a:pt x="5884" y="124"/>
                    <a:pt x="5205" y="337"/>
                  </a:cubicBezTo>
                  <a:lnTo>
                    <a:pt x="2536" y="838"/>
                  </a:lnTo>
                  <a:cubicBezTo>
                    <a:pt x="1368" y="1271"/>
                    <a:pt x="268" y="1505"/>
                    <a:pt x="168" y="1805"/>
                  </a:cubicBezTo>
                  <a:lnTo>
                    <a:pt x="1" y="2372"/>
                  </a:lnTo>
                  <a:lnTo>
                    <a:pt x="6972" y="771"/>
                  </a:lnTo>
                  <a:cubicBezTo>
                    <a:pt x="6972" y="771"/>
                    <a:pt x="7039" y="504"/>
                    <a:pt x="7139" y="204"/>
                  </a:cubicBezTo>
                  <a:cubicBezTo>
                    <a:pt x="7181" y="65"/>
                    <a:pt x="7054" y="1"/>
                    <a:pt x="68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64"/>
            <p:cNvSpPr/>
            <p:nvPr/>
          </p:nvSpPr>
          <p:spPr>
            <a:xfrm>
              <a:off x="2557825" y="2133625"/>
              <a:ext cx="194550" cy="64250"/>
            </a:xfrm>
            <a:custGeom>
              <a:rect b="b" l="l" r="r" t="t"/>
              <a:pathLst>
                <a:path extrusionOk="0" h="2570" w="7782">
                  <a:moveTo>
                    <a:pt x="5317" y="0"/>
                  </a:moveTo>
                  <a:cubicBezTo>
                    <a:pt x="5109" y="0"/>
                    <a:pt x="4853" y="20"/>
                    <a:pt x="4537" y="68"/>
                  </a:cubicBezTo>
                  <a:cubicBezTo>
                    <a:pt x="2336" y="401"/>
                    <a:pt x="2169" y="1469"/>
                    <a:pt x="2169" y="1469"/>
                  </a:cubicBezTo>
                  <a:cubicBezTo>
                    <a:pt x="1802" y="1569"/>
                    <a:pt x="1435" y="1669"/>
                    <a:pt x="1068" y="1736"/>
                  </a:cubicBezTo>
                  <a:cubicBezTo>
                    <a:pt x="334" y="1902"/>
                    <a:pt x="234" y="2002"/>
                    <a:pt x="168" y="2203"/>
                  </a:cubicBezTo>
                  <a:lnTo>
                    <a:pt x="1" y="2569"/>
                  </a:lnTo>
                  <a:lnTo>
                    <a:pt x="7640" y="835"/>
                  </a:lnTo>
                  <a:cubicBezTo>
                    <a:pt x="7640" y="835"/>
                    <a:pt x="7673" y="668"/>
                    <a:pt x="7740" y="501"/>
                  </a:cubicBezTo>
                  <a:cubicBezTo>
                    <a:pt x="7782" y="374"/>
                    <a:pt x="7663" y="328"/>
                    <a:pt x="7452" y="328"/>
                  </a:cubicBezTo>
                  <a:cubicBezTo>
                    <a:pt x="7330" y="328"/>
                    <a:pt x="7177" y="343"/>
                    <a:pt x="7006" y="368"/>
                  </a:cubicBezTo>
                  <a:lnTo>
                    <a:pt x="6138" y="568"/>
                  </a:lnTo>
                  <a:cubicBezTo>
                    <a:pt x="6138" y="568"/>
                    <a:pt x="6422" y="0"/>
                    <a:pt x="5317"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64"/>
            <p:cNvSpPr/>
            <p:nvPr/>
          </p:nvSpPr>
          <p:spPr>
            <a:xfrm>
              <a:off x="2553650" y="2156975"/>
              <a:ext cx="181000" cy="92600"/>
            </a:xfrm>
            <a:custGeom>
              <a:rect b="b" l="l" r="r" t="t"/>
              <a:pathLst>
                <a:path extrusionOk="0" h="3704" w="7240">
                  <a:moveTo>
                    <a:pt x="7239" y="1"/>
                  </a:moveTo>
                  <a:lnTo>
                    <a:pt x="1135" y="1402"/>
                  </a:lnTo>
                  <a:lnTo>
                    <a:pt x="902" y="2069"/>
                  </a:lnTo>
                  <a:cubicBezTo>
                    <a:pt x="1180" y="1971"/>
                    <a:pt x="1436" y="1926"/>
                    <a:pt x="1632" y="1926"/>
                  </a:cubicBezTo>
                  <a:cubicBezTo>
                    <a:pt x="1904" y="1926"/>
                    <a:pt x="2061" y="2014"/>
                    <a:pt x="2002" y="2169"/>
                  </a:cubicBezTo>
                  <a:cubicBezTo>
                    <a:pt x="2002" y="2203"/>
                    <a:pt x="1969" y="2269"/>
                    <a:pt x="1936" y="2336"/>
                  </a:cubicBezTo>
                  <a:cubicBezTo>
                    <a:pt x="1035" y="2636"/>
                    <a:pt x="268" y="2870"/>
                    <a:pt x="168" y="3137"/>
                  </a:cubicBezTo>
                  <a:lnTo>
                    <a:pt x="1" y="3704"/>
                  </a:lnTo>
                  <a:lnTo>
                    <a:pt x="6939" y="2069"/>
                  </a:lnTo>
                  <a:lnTo>
                    <a:pt x="7139" y="1502"/>
                  </a:lnTo>
                  <a:cubicBezTo>
                    <a:pt x="7173" y="1385"/>
                    <a:pt x="7048" y="1327"/>
                    <a:pt x="6810" y="1327"/>
                  </a:cubicBezTo>
                  <a:cubicBezTo>
                    <a:pt x="6572" y="1327"/>
                    <a:pt x="6222" y="1385"/>
                    <a:pt x="5805" y="1502"/>
                  </a:cubicBezTo>
                  <a:lnTo>
                    <a:pt x="5838" y="1369"/>
                  </a:lnTo>
                  <a:cubicBezTo>
                    <a:pt x="6005" y="902"/>
                    <a:pt x="6239" y="902"/>
                    <a:pt x="6939" y="668"/>
                  </a:cubicBezTo>
                  <a:lnTo>
                    <a:pt x="723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64"/>
            <p:cNvSpPr/>
            <p:nvPr/>
          </p:nvSpPr>
          <p:spPr>
            <a:xfrm>
              <a:off x="1863175" y="1819000"/>
              <a:ext cx="693850" cy="753475"/>
            </a:xfrm>
            <a:custGeom>
              <a:rect b="b" l="l" r="r" t="t"/>
              <a:pathLst>
                <a:path extrusionOk="0" h="30139" w="27754">
                  <a:moveTo>
                    <a:pt x="11669" y="0"/>
                  </a:moveTo>
                  <a:cubicBezTo>
                    <a:pt x="8168" y="0"/>
                    <a:pt x="6880" y="1958"/>
                    <a:pt x="5437" y="5548"/>
                  </a:cubicBezTo>
                  <a:cubicBezTo>
                    <a:pt x="4403" y="8116"/>
                    <a:pt x="1435" y="17256"/>
                    <a:pt x="634" y="20392"/>
                  </a:cubicBezTo>
                  <a:cubicBezTo>
                    <a:pt x="167" y="22193"/>
                    <a:pt x="0" y="23794"/>
                    <a:pt x="1968" y="24895"/>
                  </a:cubicBezTo>
                  <a:cubicBezTo>
                    <a:pt x="3736" y="25895"/>
                    <a:pt x="9207" y="27663"/>
                    <a:pt x="13076" y="28764"/>
                  </a:cubicBezTo>
                  <a:cubicBezTo>
                    <a:pt x="15011" y="29331"/>
                    <a:pt x="16979" y="29732"/>
                    <a:pt x="18980" y="29965"/>
                  </a:cubicBezTo>
                  <a:cubicBezTo>
                    <a:pt x="20180" y="30078"/>
                    <a:pt x="21157" y="30139"/>
                    <a:pt x="21968" y="30139"/>
                  </a:cubicBezTo>
                  <a:cubicBezTo>
                    <a:pt x="24270" y="30139"/>
                    <a:pt x="25231" y="29648"/>
                    <a:pt x="26119" y="28464"/>
                  </a:cubicBezTo>
                  <a:cubicBezTo>
                    <a:pt x="26619" y="27763"/>
                    <a:pt x="26753" y="26729"/>
                    <a:pt x="27186" y="26162"/>
                  </a:cubicBezTo>
                  <a:cubicBezTo>
                    <a:pt x="27620" y="25595"/>
                    <a:pt x="27753" y="25362"/>
                    <a:pt x="27620" y="25062"/>
                  </a:cubicBezTo>
                  <a:cubicBezTo>
                    <a:pt x="27467" y="24772"/>
                    <a:pt x="27224" y="24684"/>
                    <a:pt x="26864" y="24684"/>
                  </a:cubicBezTo>
                  <a:cubicBezTo>
                    <a:pt x="26438" y="24684"/>
                    <a:pt x="25848" y="24807"/>
                    <a:pt x="25051" y="24861"/>
                  </a:cubicBezTo>
                  <a:cubicBezTo>
                    <a:pt x="24501" y="24911"/>
                    <a:pt x="23951" y="24936"/>
                    <a:pt x="23404" y="24936"/>
                  </a:cubicBezTo>
                  <a:cubicBezTo>
                    <a:pt x="22858" y="24936"/>
                    <a:pt x="22316" y="24911"/>
                    <a:pt x="21782" y="24861"/>
                  </a:cubicBezTo>
                  <a:lnTo>
                    <a:pt x="17179" y="23894"/>
                  </a:lnTo>
                  <a:cubicBezTo>
                    <a:pt x="16312" y="23894"/>
                    <a:pt x="14277" y="23327"/>
                    <a:pt x="12042" y="22426"/>
                  </a:cubicBezTo>
                  <a:cubicBezTo>
                    <a:pt x="10608" y="21893"/>
                    <a:pt x="9173" y="21225"/>
                    <a:pt x="7806" y="20492"/>
                  </a:cubicBezTo>
                  <a:cubicBezTo>
                    <a:pt x="8807" y="17156"/>
                    <a:pt x="10007" y="13854"/>
                    <a:pt x="11375" y="10651"/>
                  </a:cubicBezTo>
                  <a:cubicBezTo>
                    <a:pt x="13276" y="7949"/>
                    <a:pt x="14244" y="2479"/>
                    <a:pt x="12109" y="10"/>
                  </a:cubicBezTo>
                  <a:cubicBezTo>
                    <a:pt x="11959" y="4"/>
                    <a:pt x="11812" y="0"/>
                    <a:pt x="11669" y="0"/>
                  </a:cubicBezTo>
                  <a:close/>
                </a:path>
              </a:pathLst>
            </a:custGeom>
            <a:solidFill>
              <a:srgbClr val="B57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64"/>
            <p:cNvSpPr/>
            <p:nvPr/>
          </p:nvSpPr>
          <p:spPr>
            <a:xfrm>
              <a:off x="1962400" y="2306325"/>
              <a:ext cx="100100" cy="24975"/>
            </a:xfrm>
            <a:custGeom>
              <a:rect b="b" l="l" r="r" t="t"/>
              <a:pathLst>
                <a:path extrusionOk="0" h="999" w="4004">
                  <a:moveTo>
                    <a:pt x="1982" y="1"/>
                  </a:moveTo>
                  <a:cubicBezTo>
                    <a:pt x="560" y="1"/>
                    <a:pt x="1" y="665"/>
                    <a:pt x="1" y="665"/>
                  </a:cubicBezTo>
                  <a:cubicBezTo>
                    <a:pt x="390" y="519"/>
                    <a:pt x="817" y="464"/>
                    <a:pt x="1240" y="464"/>
                  </a:cubicBezTo>
                  <a:cubicBezTo>
                    <a:pt x="2557" y="464"/>
                    <a:pt x="3837" y="999"/>
                    <a:pt x="3837" y="999"/>
                  </a:cubicBezTo>
                  <a:lnTo>
                    <a:pt x="4004" y="365"/>
                  </a:lnTo>
                  <a:cubicBezTo>
                    <a:pt x="3193" y="98"/>
                    <a:pt x="2525" y="1"/>
                    <a:pt x="1982" y="1"/>
                  </a:cubicBezTo>
                  <a:close/>
                </a:path>
              </a:pathLst>
            </a:custGeom>
            <a:solidFill>
              <a:srgbClr val="A14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64"/>
            <p:cNvSpPr/>
            <p:nvPr/>
          </p:nvSpPr>
          <p:spPr>
            <a:xfrm>
              <a:off x="5432375" y="1740850"/>
              <a:ext cx="127625" cy="306925"/>
            </a:xfrm>
            <a:custGeom>
              <a:rect b="b" l="l" r="r" t="t"/>
              <a:pathLst>
                <a:path extrusionOk="0" h="12277" w="5105">
                  <a:moveTo>
                    <a:pt x="5104" y="1"/>
                  </a:moveTo>
                  <a:cubicBezTo>
                    <a:pt x="4070" y="668"/>
                    <a:pt x="3303" y="1535"/>
                    <a:pt x="2469" y="2903"/>
                  </a:cubicBezTo>
                  <a:cubicBezTo>
                    <a:pt x="368" y="6272"/>
                    <a:pt x="1" y="10542"/>
                    <a:pt x="1335" y="12276"/>
                  </a:cubicBezTo>
                  <a:lnTo>
                    <a:pt x="5104" y="6238"/>
                  </a:lnTo>
                  <a:lnTo>
                    <a:pt x="510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64"/>
            <p:cNvSpPr/>
            <p:nvPr/>
          </p:nvSpPr>
          <p:spPr>
            <a:xfrm>
              <a:off x="5476575" y="1878450"/>
              <a:ext cx="211850" cy="200900"/>
            </a:xfrm>
            <a:custGeom>
              <a:rect b="b" l="l" r="r" t="t"/>
              <a:pathLst>
                <a:path extrusionOk="0" h="8036" w="8474">
                  <a:moveTo>
                    <a:pt x="8473" y="1"/>
                  </a:moveTo>
                  <a:lnTo>
                    <a:pt x="3803" y="1135"/>
                  </a:lnTo>
                  <a:lnTo>
                    <a:pt x="1" y="7306"/>
                  </a:lnTo>
                  <a:cubicBezTo>
                    <a:pt x="475" y="7780"/>
                    <a:pt x="1101" y="8035"/>
                    <a:pt x="1747" y="8035"/>
                  </a:cubicBezTo>
                  <a:cubicBezTo>
                    <a:pt x="2010" y="8035"/>
                    <a:pt x="2276" y="7993"/>
                    <a:pt x="2536" y="7906"/>
                  </a:cubicBezTo>
                  <a:cubicBezTo>
                    <a:pt x="5104" y="7273"/>
                    <a:pt x="7706" y="3770"/>
                    <a:pt x="847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64"/>
            <p:cNvSpPr/>
            <p:nvPr/>
          </p:nvSpPr>
          <p:spPr>
            <a:xfrm>
              <a:off x="5579150" y="1724175"/>
              <a:ext cx="121775" cy="165150"/>
            </a:xfrm>
            <a:custGeom>
              <a:rect b="b" l="l" r="r" t="t"/>
              <a:pathLst>
                <a:path extrusionOk="0" h="6606" w="4871">
                  <a:moveTo>
                    <a:pt x="2502" y="1"/>
                  </a:moveTo>
                  <a:lnTo>
                    <a:pt x="1" y="6605"/>
                  </a:lnTo>
                  <a:lnTo>
                    <a:pt x="1" y="6605"/>
                  </a:lnTo>
                  <a:lnTo>
                    <a:pt x="4471" y="5504"/>
                  </a:lnTo>
                  <a:cubicBezTo>
                    <a:pt x="4871" y="2702"/>
                    <a:pt x="4104" y="601"/>
                    <a:pt x="250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64"/>
            <p:cNvSpPr/>
            <p:nvPr/>
          </p:nvSpPr>
          <p:spPr>
            <a:xfrm>
              <a:off x="5573325" y="1721600"/>
              <a:ext cx="56725" cy="150200"/>
            </a:xfrm>
            <a:custGeom>
              <a:rect b="b" l="l" r="r" t="t"/>
              <a:pathLst>
                <a:path extrusionOk="0" h="6008" w="2269">
                  <a:moveTo>
                    <a:pt x="1604" y="1"/>
                  </a:moveTo>
                  <a:cubicBezTo>
                    <a:pt x="1033" y="1"/>
                    <a:pt x="482" y="157"/>
                    <a:pt x="0" y="470"/>
                  </a:cubicBezTo>
                  <a:lnTo>
                    <a:pt x="0" y="6008"/>
                  </a:lnTo>
                  <a:lnTo>
                    <a:pt x="2268" y="70"/>
                  </a:lnTo>
                  <a:cubicBezTo>
                    <a:pt x="2046" y="24"/>
                    <a:pt x="1824" y="1"/>
                    <a:pt x="160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64"/>
            <p:cNvSpPr/>
            <p:nvPr/>
          </p:nvSpPr>
          <p:spPr>
            <a:xfrm>
              <a:off x="4668500" y="4397750"/>
              <a:ext cx="32550" cy="71550"/>
            </a:xfrm>
            <a:custGeom>
              <a:rect b="b" l="l" r="r" t="t"/>
              <a:pathLst>
                <a:path extrusionOk="0" h="2862" w="1302">
                  <a:moveTo>
                    <a:pt x="1235" y="1"/>
                  </a:moveTo>
                  <a:lnTo>
                    <a:pt x="67" y="701"/>
                  </a:lnTo>
                  <a:cubicBezTo>
                    <a:pt x="34" y="735"/>
                    <a:pt x="1" y="768"/>
                    <a:pt x="1" y="835"/>
                  </a:cubicBezTo>
                  <a:lnTo>
                    <a:pt x="1" y="1135"/>
                  </a:lnTo>
                  <a:lnTo>
                    <a:pt x="1" y="1202"/>
                  </a:lnTo>
                  <a:lnTo>
                    <a:pt x="67" y="1202"/>
                  </a:lnTo>
                  <a:lnTo>
                    <a:pt x="801" y="768"/>
                  </a:lnTo>
                  <a:lnTo>
                    <a:pt x="268" y="2736"/>
                  </a:lnTo>
                  <a:cubicBezTo>
                    <a:pt x="268" y="2769"/>
                    <a:pt x="268" y="2769"/>
                    <a:pt x="268" y="2803"/>
                  </a:cubicBezTo>
                  <a:cubicBezTo>
                    <a:pt x="234" y="2803"/>
                    <a:pt x="268" y="2836"/>
                    <a:pt x="268" y="2836"/>
                  </a:cubicBezTo>
                  <a:cubicBezTo>
                    <a:pt x="284" y="2853"/>
                    <a:pt x="293" y="2861"/>
                    <a:pt x="301" y="2861"/>
                  </a:cubicBezTo>
                  <a:cubicBezTo>
                    <a:pt x="309" y="2861"/>
                    <a:pt x="318" y="2853"/>
                    <a:pt x="334" y="2836"/>
                  </a:cubicBezTo>
                  <a:lnTo>
                    <a:pt x="668" y="2636"/>
                  </a:lnTo>
                  <a:cubicBezTo>
                    <a:pt x="701" y="2636"/>
                    <a:pt x="701" y="2603"/>
                    <a:pt x="701" y="2603"/>
                  </a:cubicBezTo>
                  <a:cubicBezTo>
                    <a:pt x="735" y="2569"/>
                    <a:pt x="735" y="2536"/>
                    <a:pt x="735" y="2536"/>
                  </a:cubicBezTo>
                  <a:lnTo>
                    <a:pt x="1268" y="568"/>
                  </a:lnTo>
                  <a:cubicBezTo>
                    <a:pt x="1302" y="501"/>
                    <a:pt x="1302" y="434"/>
                    <a:pt x="1302" y="368"/>
                  </a:cubicBezTo>
                  <a:lnTo>
                    <a:pt x="1302" y="67"/>
                  </a:lnTo>
                  <a:cubicBezTo>
                    <a:pt x="1302" y="34"/>
                    <a:pt x="1302" y="34"/>
                    <a:pt x="130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64"/>
            <p:cNvSpPr/>
            <p:nvPr/>
          </p:nvSpPr>
          <p:spPr>
            <a:xfrm>
              <a:off x="4706025" y="4380250"/>
              <a:ext cx="35900" cy="64225"/>
            </a:xfrm>
            <a:custGeom>
              <a:rect b="b" l="l" r="r" t="t"/>
              <a:pathLst>
                <a:path extrusionOk="0" h="2569" w="1436">
                  <a:moveTo>
                    <a:pt x="897" y="587"/>
                  </a:moveTo>
                  <a:cubicBezTo>
                    <a:pt x="918" y="587"/>
                    <a:pt x="935" y="610"/>
                    <a:pt x="935" y="634"/>
                  </a:cubicBezTo>
                  <a:cubicBezTo>
                    <a:pt x="968" y="634"/>
                    <a:pt x="968" y="667"/>
                    <a:pt x="968" y="701"/>
                  </a:cubicBezTo>
                  <a:cubicBezTo>
                    <a:pt x="1001" y="767"/>
                    <a:pt x="1001" y="801"/>
                    <a:pt x="968" y="868"/>
                  </a:cubicBezTo>
                  <a:lnTo>
                    <a:pt x="968" y="1401"/>
                  </a:lnTo>
                  <a:cubicBezTo>
                    <a:pt x="1001" y="1468"/>
                    <a:pt x="1001" y="1501"/>
                    <a:pt x="1001" y="1568"/>
                  </a:cubicBezTo>
                  <a:cubicBezTo>
                    <a:pt x="968" y="1601"/>
                    <a:pt x="968" y="1668"/>
                    <a:pt x="935" y="1701"/>
                  </a:cubicBezTo>
                  <a:cubicBezTo>
                    <a:pt x="901" y="1802"/>
                    <a:pt x="835" y="1902"/>
                    <a:pt x="735" y="1935"/>
                  </a:cubicBezTo>
                  <a:cubicBezTo>
                    <a:pt x="701" y="1968"/>
                    <a:pt x="668" y="1968"/>
                    <a:pt x="601" y="1968"/>
                  </a:cubicBezTo>
                  <a:cubicBezTo>
                    <a:pt x="568" y="1968"/>
                    <a:pt x="568" y="1968"/>
                    <a:pt x="534" y="1935"/>
                  </a:cubicBezTo>
                  <a:cubicBezTo>
                    <a:pt x="501" y="1935"/>
                    <a:pt x="501" y="1902"/>
                    <a:pt x="501" y="1868"/>
                  </a:cubicBezTo>
                  <a:cubicBezTo>
                    <a:pt x="468" y="1802"/>
                    <a:pt x="468" y="1768"/>
                    <a:pt x="501" y="1701"/>
                  </a:cubicBezTo>
                  <a:lnTo>
                    <a:pt x="501" y="1168"/>
                  </a:lnTo>
                  <a:cubicBezTo>
                    <a:pt x="501" y="1101"/>
                    <a:pt x="501" y="1034"/>
                    <a:pt x="501" y="1001"/>
                  </a:cubicBezTo>
                  <a:cubicBezTo>
                    <a:pt x="501" y="934"/>
                    <a:pt x="501" y="901"/>
                    <a:pt x="534" y="868"/>
                  </a:cubicBezTo>
                  <a:cubicBezTo>
                    <a:pt x="568" y="801"/>
                    <a:pt x="568" y="767"/>
                    <a:pt x="601" y="734"/>
                  </a:cubicBezTo>
                  <a:cubicBezTo>
                    <a:pt x="635" y="701"/>
                    <a:pt x="701" y="667"/>
                    <a:pt x="735" y="634"/>
                  </a:cubicBezTo>
                  <a:cubicBezTo>
                    <a:pt x="768" y="601"/>
                    <a:pt x="801" y="601"/>
                    <a:pt x="868" y="601"/>
                  </a:cubicBezTo>
                  <a:cubicBezTo>
                    <a:pt x="878" y="591"/>
                    <a:pt x="888" y="587"/>
                    <a:pt x="897" y="587"/>
                  </a:cubicBezTo>
                  <a:close/>
                  <a:moveTo>
                    <a:pt x="1035" y="0"/>
                  </a:moveTo>
                  <a:cubicBezTo>
                    <a:pt x="935" y="0"/>
                    <a:pt x="801" y="34"/>
                    <a:pt x="735" y="100"/>
                  </a:cubicBezTo>
                  <a:cubicBezTo>
                    <a:pt x="601" y="167"/>
                    <a:pt x="501" y="267"/>
                    <a:pt x="401" y="367"/>
                  </a:cubicBezTo>
                  <a:cubicBezTo>
                    <a:pt x="301" y="467"/>
                    <a:pt x="234" y="567"/>
                    <a:pt x="168" y="667"/>
                  </a:cubicBezTo>
                  <a:cubicBezTo>
                    <a:pt x="134" y="801"/>
                    <a:pt x="67" y="901"/>
                    <a:pt x="67" y="1034"/>
                  </a:cubicBezTo>
                  <a:cubicBezTo>
                    <a:pt x="34" y="1168"/>
                    <a:pt x="1" y="1268"/>
                    <a:pt x="1" y="1401"/>
                  </a:cubicBezTo>
                  <a:lnTo>
                    <a:pt x="1" y="1701"/>
                  </a:lnTo>
                  <a:lnTo>
                    <a:pt x="1" y="2002"/>
                  </a:lnTo>
                  <a:cubicBezTo>
                    <a:pt x="1" y="2102"/>
                    <a:pt x="34" y="2202"/>
                    <a:pt x="67" y="2302"/>
                  </a:cubicBezTo>
                  <a:cubicBezTo>
                    <a:pt x="67" y="2369"/>
                    <a:pt x="101" y="2469"/>
                    <a:pt x="168" y="2502"/>
                  </a:cubicBezTo>
                  <a:cubicBezTo>
                    <a:pt x="234" y="2569"/>
                    <a:pt x="334" y="2569"/>
                    <a:pt x="401" y="2569"/>
                  </a:cubicBezTo>
                  <a:cubicBezTo>
                    <a:pt x="501" y="2569"/>
                    <a:pt x="635" y="2535"/>
                    <a:pt x="735" y="2469"/>
                  </a:cubicBezTo>
                  <a:cubicBezTo>
                    <a:pt x="835" y="2402"/>
                    <a:pt x="935" y="2302"/>
                    <a:pt x="1035" y="2202"/>
                  </a:cubicBezTo>
                  <a:cubicBezTo>
                    <a:pt x="1135" y="2102"/>
                    <a:pt x="1202" y="2002"/>
                    <a:pt x="1268" y="1902"/>
                  </a:cubicBezTo>
                  <a:cubicBezTo>
                    <a:pt x="1302" y="1768"/>
                    <a:pt x="1368" y="1668"/>
                    <a:pt x="1402" y="1535"/>
                  </a:cubicBezTo>
                  <a:cubicBezTo>
                    <a:pt x="1402" y="1401"/>
                    <a:pt x="1435" y="1268"/>
                    <a:pt x="1435" y="1168"/>
                  </a:cubicBezTo>
                  <a:lnTo>
                    <a:pt x="1435" y="868"/>
                  </a:lnTo>
                  <a:lnTo>
                    <a:pt x="1435" y="567"/>
                  </a:lnTo>
                  <a:cubicBezTo>
                    <a:pt x="1435" y="467"/>
                    <a:pt x="1402" y="367"/>
                    <a:pt x="1402" y="267"/>
                  </a:cubicBezTo>
                  <a:cubicBezTo>
                    <a:pt x="1368" y="200"/>
                    <a:pt x="1335" y="100"/>
                    <a:pt x="1268" y="67"/>
                  </a:cubicBezTo>
                  <a:cubicBezTo>
                    <a:pt x="1202" y="0"/>
                    <a:pt x="1102" y="0"/>
                    <a:pt x="10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64"/>
            <p:cNvSpPr/>
            <p:nvPr/>
          </p:nvSpPr>
          <p:spPr>
            <a:xfrm>
              <a:off x="4746900" y="4346050"/>
              <a:ext cx="48375" cy="78425"/>
            </a:xfrm>
            <a:custGeom>
              <a:rect b="b" l="l" r="r" t="t"/>
              <a:pathLst>
                <a:path extrusionOk="0" h="3137" w="1935">
                  <a:moveTo>
                    <a:pt x="467" y="1035"/>
                  </a:moveTo>
                  <a:cubicBezTo>
                    <a:pt x="501" y="1068"/>
                    <a:pt x="501" y="1101"/>
                    <a:pt x="501" y="1168"/>
                  </a:cubicBezTo>
                  <a:cubicBezTo>
                    <a:pt x="501" y="1235"/>
                    <a:pt x="501" y="1302"/>
                    <a:pt x="501" y="1368"/>
                  </a:cubicBezTo>
                  <a:cubicBezTo>
                    <a:pt x="501" y="1402"/>
                    <a:pt x="501" y="1468"/>
                    <a:pt x="467" y="1502"/>
                  </a:cubicBezTo>
                  <a:cubicBezTo>
                    <a:pt x="467" y="1535"/>
                    <a:pt x="434" y="1568"/>
                    <a:pt x="401" y="1602"/>
                  </a:cubicBezTo>
                  <a:lnTo>
                    <a:pt x="334" y="1602"/>
                  </a:lnTo>
                  <a:cubicBezTo>
                    <a:pt x="300" y="1568"/>
                    <a:pt x="300" y="1502"/>
                    <a:pt x="300" y="1468"/>
                  </a:cubicBezTo>
                  <a:cubicBezTo>
                    <a:pt x="300" y="1402"/>
                    <a:pt x="300" y="1335"/>
                    <a:pt x="300" y="1268"/>
                  </a:cubicBezTo>
                  <a:cubicBezTo>
                    <a:pt x="300" y="1201"/>
                    <a:pt x="300" y="1168"/>
                    <a:pt x="334" y="1135"/>
                  </a:cubicBezTo>
                  <a:cubicBezTo>
                    <a:pt x="334" y="1101"/>
                    <a:pt x="367" y="1068"/>
                    <a:pt x="401" y="1035"/>
                  </a:cubicBezTo>
                  <a:close/>
                  <a:moveTo>
                    <a:pt x="567" y="668"/>
                  </a:moveTo>
                  <a:cubicBezTo>
                    <a:pt x="501" y="668"/>
                    <a:pt x="467" y="701"/>
                    <a:pt x="401" y="734"/>
                  </a:cubicBezTo>
                  <a:cubicBezTo>
                    <a:pt x="334" y="768"/>
                    <a:pt x="267" y="801"/>
                    <a:pt x="234" y="868"/>
                  </a:cubicBezTo>
                  <a:cubicBezTo>
                    <a:pt x="200" y="901"/>
                    <a:pt x="134" y="968"/>
                    <a:pt x="134" y="1035"/>
                  </a:cubicBezTo>
                  <a:cubicBezTo>
                    <a:pt x="100" y="1101"/>
                    <a:pt x="67" y="1135"/>
                    <a:pt x="34" y="1201"/>
                  </a:cubicBezTo>
                  <a:cubicBezTo>
                    <a:pt x="34" y="1268"/>
                    <a:pt x="34" y="1335"/>
                    <a:pt x="0" y="1402"/>
                  </a:cubicBezTo>
                  <a:lnTo>
                    <a:pt x="0" y="1535"/>
                  </a:lnTo>
                  <a:lnTo>
                    <a:pt x="0" y="1668"/>
                  </a:lnTo>
                  <a:cubicBezTo>
                    <a:pt x="34" y="1735"/>
                    <a:pt x="34" y="1769"/>
                    <a:pt x="34" y="1835"/>
                  </a:cubicBezTo>
                  <a:cubicBezTo>
                    <a:pt x="67" y="1869"/>
                    <a:pt x="67" y="1902"/>
                    <a:pt x="134" y="1935"/>
                  </a:cubicBezTo>
                  <a:cubicBezTo>
                    <a:pt x="134" y="1969"/>
                    <a:pt x="200" y="1969"/>
                    <a:pt x="234" y="1969"/>
                  </a:cubicBezTo>
                  <a:cubicBezTo>
                    <a:pt x="300" y="1969"/>
                    <a:pt x="334" y="1935"/>
                    <a:pt x="401" y="1902"/>
                  </a:cubicBezTo>
                  <a:cubicBezTo>
                    <a:pt x="467" y="1869"/>
                    <a:pt x="534" y="1835"/>
                    <a:pt x="567" y="1769"/>
                  </a:cubicBezTo>
                  <a:cubicBezTo>
                    <a:pt x="601" y="1735"/>
                    <a:pt x="667" y="1668"/>
                    <a:pt x="701" y="1602"/>
                  </a:cubicBezTo>
                  <a:cubicBezTo>
                    <a:pt x="701" y="1535"/>
                    <a:pt x="734" y="1468"/>
                    <a:pt x="767" y="1435"/>
                  </a:cubicBezTo>
                  <a:cubicBezTo>
                    <a:pt x="767" y="1368"/>
                    <a:pt x="801" y="1302"/>
                    <a:pt x="801" y="1235"/>
                  </a:cubicBezTo>
                  <a:lnTo>
                    <a:pt x="801" y="968"/>
                  </a:lnTo>
                  <a:cubicBezTo>
                    <a:pt x="801" y="901"/>
                    <a:pt x="767" y="868"/>
                    <a:pt x="767" y="801"/>
                  </a:cubicBezTo>
                  <a:cubicBezTo>
                    <a:pt x="734" y="768"/>
                    <a:pt x="734" y="734"/>
                    <a:pt x="701" y="701"/>
                  </a:cubicBezTo>
                  <a:cubicBezTo>
                    <a:pt x="667" y="668"/>
                    <a:pt x="601" y="668"/>
                    <a:pt x="567" y="668"/>
                  </a:cubicBezTo>
                  <a:close/>
                  <a:moveTo>
                    <a:pt x="1610" y="1510"/>
                  </a:moveTo>
                  <a:cubicBezTo>
                    <a:pt x="1626" y="1510"/>
                    <a:pt x="1635" y="1518"/>
                    <a:pt x="1635" y="1535"/>
                  </a:cubicBezTo>
                  <a:cubicBezTo>
                    <a:pt x="1635" y="1568"/>
                    <a:pt x="1635" y="1602"/>
                    <a:pt x="1635" y="1635"/>
                  </a:cubicBezTo>
                  <a:cubicBezTo>
                    <a:pt x="1635" y="1702"/>
                    <a:pt x="1635" y="1769"/>
                    <a:pt x="1635" y="1869"/>
                  </a:cubicBezTo>
                  <a:cubicBezTo>
                    <a:pt x="1635" y="1902"/>
                    <a:pt x="1635" y="1935"/>
                    <a:pt x="1635" y="2002"/>
                  </a:cubicBezTo>
                  <a:cubicBezTo>
                    <a:pt x="1601" y="2035"/>
                    <a:pt x="1568" y="2069"/>
                    <a:pt x="1535" y="2069"/>
                  </a:cubicBezTo>
                  <a:cubicBezTo>
                    <a:pt x="1518" y="2085"/>
                    <a:pt x="1501" y="2094"/>
                    <a:pt x="1489" y="2094"/>
                  </a:cubicBezTo>
                  <a:cubicBezTo>
                    <a:pt x="1476" y="2094"/>
                    <a:pt x="1468" y="2085"/>
                    <a:pt x="1468" y="2069"/>
                  </a:cubicBezTo>
                  <a:cubicBezTo>
                    <a:pt x="1435" y="2035"/>
                    <a:pt x="1435" y="2002"/>
                    <a:pt x="1435" y="1969"/>
                  </a:cubicBezTo>
                  <a:cubicBezTo>
                    <a:pt x="1435" y="1902"/>
                    <a:pt x="1435" y="1835"/>
                    <a:pt x="1435" y="1769"/>
                  </a:cubicBezTo>
                  <a:cubicBezTo>
                    <a:pt x="1435" y="1702"/>
                    <a:pt x="1468" y="1668"/>
                    <a:pt x="1468" y="1602"/>
                  </a:cubicBezTo>
                  <a:cubicBezTo>
                    <a:pt x="1468" y="1568"/>
                    <a:pt x="1501" y="1535"/>
                    <a:pt x="1535" y="1535"/>
                  </a:cubicBezTo>
                  <a:cubicBezTo>
                    <a:pt x="1568" y="1518"/>
                    <a:pt x="1593" y="1510"/>
                    <a:pt x="1610" y="1510"/>
                  </a:cubicBezTo>
                  <a:close/>
                  <a:moveTo>
                    <a:pt x="1743" y="1153"/>
                  </a:moveTo>
                  <a:cubicBezTo>
                    <a:pt x="1727" y="1153"/>
                    <a:pt x="1713" y="1157"/>
                    <a:pt x="1701" y="1168"/>
                  </a:cubicBezTo>
                  <a:cubicBezTo>
                    <a:pt x="1635" y="1168"/>
                    <a:pt x="1601" y="1168"/>
                    <a:pt x="1535" y="1201"/>
                  </a:cubicBezTo>
                  <a:cubicBezTo>
                    <a:pt x="1468" y="1235"/>
                    <a:pt x="1435" y="1302"/>
                    <a:pt x="1368" y="1335"/>
                  </a:cubicBezTo>
                  <a:cubicBezTo>
                    <a:pt x="1335" y="1402"/>
                    <a:pt x="1301" y="1435"/>
                    <a:pt x="1268" y="1502"/>
                  </a:cubicBezTo>
                  <a:cubicBezTo>
                    <a:pt x="1234" y="1568"/>
                    <a:pt x="1201" y="1635"/>
                    <a:pt x="1201" y="1702"/>
                  </a:cubicBezTo>
                  <a:cubicBezTo>
                    <a:pt x="1168" y="1769"/>
                    <a:pt x="1168" y="1835"/>
                    <a:pt x="1168" y="1902"/>
                  </a:cubicBezTo>
                  <a:lnTo>
                    <a:pt x="1168" y="2035"/>
                  </a:lnTo>
                  <a:cubicBezTo>
                    <a:pt x="1168" y="2069"/>
                    <a:pt x="1168" y="2102"/>
                    <a:pt x="1168" y="2135"/>
                  </a:cubicBezTo>
                  <a:cubicBezTo>
                    <a:pt x="1168" y="2202"/>
                    <a:pt x="1168" y="2269"/>
                    <a:pt x="1201" y="2302"/>
                  </a:cubicBezTo>
                  <a:cubicBezTo>
                    <a:pt x="1201" y="2369"/>
                    <a:pt x="1234" y="2402"/>
                    <a:pt x="1268" y="2436"/>
                  </a:cubicBezTo>
                  <a:cubicBezTo>
                    <a:pt x="1301" y="2436"/>
                    <a:pt x="1335" y="2469"/>
                    <a:pt x="1368" y="2469"/>
                  </a:cubicBezTo>
                  <a:cubicBezTo>
                    <a:pt x="1435" y="2436"/>
                    <a:pt x="1501" y="2436"/>
                    <a:pt x="1535" y="2402"/>
                  </a:cubicBezTo>
                  <a:cubicBezTo>
                    <a:pt x="1601" y="2369"/>
                    <a:pt x="1668" y="2302"/>
                    <a:pt x="1701" y="2269"/>
                  </a:cubicBezTo>
                  <a:cubicBezTo>
                    <a:pt x="1768" y="2202"/>
                    <a:pt x="1802" y="2135"/>
                    <a:pt x="1835" y="2102"/>
                  </a:cubicBezTo>
                  <a:cubicBezTo>
                    <a:pt x="1868" y="2035"/>
                    <a:pt x="1868" y="1969"/>
                    <a:pt x="1902" y="1902"/>
                  </a:cubicBezTo>
                  <a:cubicBezTo>
                    <a:pt x="1902" y="1835"/>
                    <a:pt x="1935" y="1769"/>
                    <a:pt x="1935" y="1702"/>
                  </a:cubicBezTo>
                  <a:lnTo>
                    <a:pt x="1935" y="1468"/>
                  </a:lnTo>
                  <a:cubicBezTo>
                    <a:pt x="1935" y="1402"/>
                    <a:pt x="1902" y="1335"/>
                    <a:pt x="1902" y="1302"/>
                  </a:cubicBezTo>
                  <a:cubicBezTo>
                    <a:pt x="1902" y="1235"/>
                    <a:pt x="1868" y="1201"/>
                    <a:pt x="1835" y="1168"/>
                  </a:cubicBezTo>
                  <a:cubicBezTo>
                    <a:pt x="1813" y="1168"/>
                    <a:pt x="1776" y="1153"/>
                    <a:pt x="1743" y="1153"/>
                  </a:cubicBezTo>
                  <a:close/>
                  <a:moveTo>
                    <a:pt x="1701" y="1"/>
                  </a:moveTo>
                  <a:lnTo>
                    <a:pt x="1501" y="101"/>
                  </a:lnTo>
                  <a:cubicBezTo>
                    <a:pt x="1468" y="134"/>
                    <a:pt x="1468" y="134"/>
                    <a:pt x="1435" y="167"/>
                  </a:cubicBezTo>
                  <a:cubicBezTo>
                    <a:pt x="1435" y="167"/>
                    <a:pt x="1401" y="201"/>
                    <a:pt x="1401" y="234"/>
                  </a:cubicBezTo>
                  <a:lnTo>
                    <a:pt x="200" y="3069"/>
                  </a:lnTo>
                  <a:cubicBezTo>
                    <a:pt x="167" y="3103"/>
                    <a:pt x="167" y="3103"/>
                    <a:pt x="200" y="3103"/>
                  </a:cubicBezTo>
                  <a:cubicBezTo>
                    <a:pt x="167" y="3103"/>
                    <a:pt x="167" y="3136"/>
                    <a:pt x="200" y="3136"/>
                  </a:cubicBezTo>
                  <a:lnTo>
                    <a:pt x="234" y="3136"/>
                  </a:lnTo>
                  <a:lnTo>
                    <a:pt x="434" y="3036"/>
                  </a:lnTo>
                  <a:cubicBezTo>
                    <a:pt x="467" y="3003"/>
                    <a:pt x="467" y="3003"/>
                    <a:pt x="501" y="2969"/>
                  </a:cubicBezTo>
                  <a:cubicBezTo>
                    <a:pt x="501" y="2969"/>
                    <a:pt x="534" y="2936"/>
                    <a:pt x="534" y="2903"/>
                  </a:cubicBezTo>
                  <a:lnTo>
                    <a:pt x="1735" y="67"/>
                  </a:lnTo>
                  <a:lnTo>
                    <a:pt x="1735" y="34"/>
                  </a:lnTo>
                  <a:cubicBezTo>
                    <a:pt x="1735" y="34"/>
                    <a:pt x="1735" y="1"/>
                    <a:pt x="173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64"/>
            <p:cNvSpPr/>
            <p:nvPr/>
          </p:nvSpPr>
          <p:spPr>
            <a:xfrm>
              <a:off x="4605950" y="4269325"/>
              <a:ext cx="79250" cy="101775"/>
            </a:xfrm>
            <a:custGeom>
              <a:rect b="b" l="l" r="r" t="t"/>
              <a:pathLst>
                <a:path extrusionOk="0" h="4071" w="3170">
                  <a:moveTo>
                    <a:pt x="2636" y="1"/>
                  </a:moveTo>
                  <a:cubicBezTo>
                    <a:pt x="1569" y="1068"/>
                    <a:pt x="668" y="2336"/>
                    <a:pt x="1" y="3703"/>
                  </a:cubicBezTo>
                  <a:lnTo>
                    <a:pt x="1335" y="4070"/>
                  </a:lnTo>
                  <a:cubicBezTo>
                    <a:pt x="1802" y="3136"/>
                    <a:pt x="2403" y="2269"/>
                    <a:pt x="3170" y="1502"/>
                  </a:cubicBezTo>
                  <a:lnTo>
                    <a:pt x="2636"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64"/>
            <p:cNvSpPr/>
            <p:nvPr/>
          </p:nvSpPr>
          <p:spPr>
            <a:xfrm>
              <a:off x="4686850" y="4196775"/>
              <a:ext cx="90100" cy="93425"/>
            </a:xfrm>
            <a:custGeom>
              <a:rect b="b" l="l" r="r" t="t"/>
              <a:pathLst>
                <a:path extrusionOk="0" h="3737" w="3604">
                  <a:moveTo>
                    <a:pt x="3603" y="1"/>
                  </a:moveTo>
                  <a:lnTo>
                    <a:pt x="3603" y="1"/>
                  </a:lnTo>
                  <a:cubicBezTo>
                    <a:pt x="2969" y="134"/>
                    <a:pt x="2369" y="401"/>
                    <a:pt x="1802" y="735"/>
                  </a:cubicBezTo>
                  <a:cubicBezTo>
                    <a:pt x="1168" y="1101"/>
                    <a:pt x="534" y="1568"/>
                    <a:pt x="1" y="2069"/>
                  </a:cubicBezTo>
                  <a:lnTo>
                    <a:pt x="534" y="3737"/>
                  </a:lnTo>
                  <a:cubicBezTo>
                    <a:pt x="935" y="3370"/>
                    <a:pt x="1335" y="3070"/>
                    <a:pt x="1802" y="2836"/>
                  </a:cubicBezTo>
                  <a:cubicBezTo>
                    <a:pt x="2169" y="2603"/>
                    <a:pt x="2602" y="2436"/>
                    <a:pt x="3036" y="2302"/>
                  </a:cubicBezTo>
                  <a:lnTo>
                    <a:pt x="3603"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64"/>
            <p:cNvSpPr/>
            <p:nvPr/>
          </p:nvSpPr>
          <p:spPr>
            <a:xfrm>
              <a:off x="4772750" y="4192650"/>
              <a:ext cx="86750" cy="72525"/>
            </a:xfrm>
            <a:custGeom>
              <a:rect b="b" l="l" r="r" t="t"/>
              <a:pathLst>
                <a:path extrusionOk="0" h="2901" w="3470">
                  <a:moveTo>
                    <a:pt x="1239" y="1"/>
                  </a:moveTo>
                  <a:cubicBezTo>
                    <a:pt x="1016" y="1"/>
                    <a:pt x="791" y="22"/>
                    <a:pt x="567" y="66"/>
                  </a:cubicBezTo>
                  <a:lnTo>
                    <a:pt x="0" y="2367"/>
                  </a:lnTo>
                  <a:cubicBezTo>
                    <a:pt x="130" y="2349"/>
                    <a:pt x="261" y="2339"/>
                    <a:pt x="392" y="2339"/>
                  </a:cubicBezTo>
                  <a:cubicBezTo>
                    <a:pt x="967" y="2339"/>
                    <a:pt x="1540" y="2521"/>
                    <a:pt x="2002" y="2901"/>
                  </a:cubicBezTo>
                  <a:lnTo>
                    <a:pt x="3469" y="833"/>
                  </a:lnTo>
                  <a:cubicBezTo>
                    <a:pt x="2842" y="284"/>
                    <a:pt x="2050" y="1"/>
                    <a:pt x="123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64"/>
            <p:cNvSpPr/>
            <p:nvPr/>
          </p:nvSpPr>
          <p:spPr>
            <a:xfrm>
              <a:off x="4575100" y="4375250"/>
              <a:ext cx="58400" cy="103425"/>
            </a:xfrm>
            <a:custGeom>
              <a:rect b="b" l="l" r="r" t="t"/>
              <a:pathLst>
                <a:path extrusionOk="0" h="4137" w="2336">
                  <a:moveTo>
                    <a:pt x="1001" y="0"/>
                  </a:moveTo>
                  <a:cubicBezTo>
                    <a:pt x="401" y="1301"/>
                    <a:pt x="67" y="2702"/>
                    <a:pt x="1" y="4136"/>
                  </a:cubicBezTo>
                  <a:lnTo>
                    <a:pt x="1635" y="3202"/>
                  </a:lnTo>
                  <a:cubicBezTo>
                    <a:pt x="1702" y="2202"/>
                    <a:pt x="1935" y="1234"/>
                    <a:pt x="2336" y="334"/>
                  </a:cubicBezTo>
                  <a:lnTo>
                    <a:pt x="100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64"/>
            <p:cNvSpPr/>
            <p:nvPr/>
          </p:nvSpPr>
          <p:spPr>
            <a:xfrm>
              <a:off x="4574275" y="4466975"/>
              <a:ext cx="58400" cy="98425"/>
            </a:xfrm>
            <a:custGeom>
              <a:rect b="b" l="l" r="r" t="t"/>
              <a:pathLst>
                <a:path extrusionOk="0" h="3937" w="2336">
                  <a:moveTo>
                    <a:pt x="1668" y="0"/>
                  </a:moveTo>
                  <a:lnTo>
                    <a:pt x="0" y="968"/>
                  </a:lnTo>
                  <a:cubicBezTo>
                    <a:pt x="0" y="2035"/>
                    <a:pt x="334" y="3103"/>
                    <a:pt x="1001" y="3937"/>
                  </a:cubicBezTo>
                  <a:lnTo>
                    <a:pt x="2335" y="2069"/>
                  </a:lnTo>
                  <a:cubicBezTo>
                    <a:pt x="1902" y="1468"/>
                    <a:pt x="1668" y="734"/>
                    <a:pt x="16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64"/>
            <p:cNvSpPr/>
            <p:nvPr/>
          </p:nvSpPr>
          <p:spPr>
            <a:xfrm>
              <a:off x="4603450" y="4540350"/>
              <a:ext cx="85925" cy="73375"/>
            </a:xfrm>
            <a:custGeom>
              <a:rect b="b" l="l" r="r" t="t"/>
              <a:pathLst>
                <a:path extrusionOk="0" h="2935" w="3437">
                  <a:moveTo>
                    <a:pt x="1469" y="1"/>
                  </a:moveTo>
                  <a:lnTo>
                    <a:pt x="1" y="2102"/>
                  </a:lnTo>
                  <a:cubicBezTo>
                    <a:pt x="602" y="2652"/>
                    <a:pt x="1409" y="2934"/>
                    <a:pt x="2228" y="2934"/>
                  </a:cubicBezTo>
                  <a:cubicBezTo>
                    <a:pt x="2453" y="2934"/>
                    <a:pt x="2680" y="2913"/>
                    <a:pt x="2903" y="2870"/>
                  </a:cubicBezTo>
                  <a:lnTo>
                    <a:pt x="3437" y="535"/>
                  </a:lnTo>
                  <a:lnTo>
                    <a:pt x="3437" y="535"/>
                  </a:lnTo>
                  <a:cubicBezTo>
                    <a:pt x="3294" y="562"/>
                    <a:pt x="3149" y="575"/>
                    <a:pt x="3005" y="575"/>
                  </a:cubicBezTo>
                  <a:cubicBezTo>
                    <a:pt x="2445" y="575"/>
                    <a:pt x="1893" y="373"/>
                    <a:pt x="146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64"/>
            <p:cNvSpPr/>
            <p:nvPr/>
          </p:nvSpPr>
          <p:spPr>
            <a:xfrm>
              <a:off x="4686025" y="4516175"/>
              <a:ext cx="90075" cy="93425"/>
            </a:xfrm>
            <a:custGeom>
              <a:rect b="b" l="l" r="r" t="t"/>
              <a:pathLst>
                <a:path extrusionOk="0" h="3737" w="3603">
                  <a:moveTo>
                    <a:pt x="3036" y="1"/>
                  </a:moveTo>
                  <a:cubicBezTo>
                    <a:pt x="2669" y="334"/>
                    <a:pt x="2235" y="634"/>
                    <a:pt x="1801" y="901"/>
                  </a:cubicBezTo>
                  <a:cubicBezTo>
                    <a:pt x="1401" y="1135"/>
                    <a:pt x="1001" y="1301"/>
                    <a:pt x="567" y="1402"/>
                  </a:cubicBezTo>
                  <a:lnTo>
                    <a:pt x="0" y="3737"/>
                  </a:lnTo>
                  <a:cubicBezTo>
                    <a:pt x="634" y="3570"/>
                    <a:pt x="1234" y="3336"/>
                    <a:pt x="1801" y="3003"/>
                  </a:cubicBezTo>
                  <a:cubicBezTo>
                    <a:pt x="2435" y="2602"/>
                    <a:pt x="3036" y="2169"/>
                    <a:pt x="3603" y="1668"/>
                  </a:cubicBezTo>
                  <a:lnTo>
                    <a:pt x="3036"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64"/>
            <p:cNvSpPr/>
            <p:nvPr/>
          </p:nvSpPr>
          <p:spPr>
            <a:xfrm>
              <a:off x="4772750" y="4435275"/>
              <a:ext cx="86750" cy="111775"/>
            </a:xfrm>
            <a:custGeom>
              <a:rect b="b" l="l" r="r" t="t"/>
              <a:pathLst>
                <a:path extrusionOk="0" h="4471" w="3470">
                  <a:moveTo>
                    <a:pt x="2002" y="1"/>
                  </a:moveTo>
                  <a:cubicBezTo>
                    <a:pt x="1501" y="1035"/>
                    <a:pt x="801" y="1969"/>
                    <a:pt x="0" y="2803"/>
                  </a:cubicBezTo>
                  <a:lnTo>
                    <a:pt x="567" y="4471"/>
                  </a:lnTo>
                  <a:cubicBezTo>
                    <a:pt x="1768" y="3270"/>
                    <a:pt x="2736" y="1902"/>
                    <a:pt x="3469" y="368"/>
                  </a:cubicBezTo>
                  <a:lnTo>
                    <a:pt x="200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64"/>
            <p:cNvSpPr/>
            <p:nvPr/>
          </p:nvSpPr>
          <p:spPr>
            <a:xfrm>
              <a:off x="4829450" y="4220125"/>
              <a:ext cx="64250" cy="108450"/>
            </a:xfrm>
            <a:custGeom>
              <a:rect b="b" l="l" r="r" t="t"/>
              <a:pathLst>
                <a:path extrusionOk="0" h="4338" w="2570">
                  <a:moveTo>
                    <a:pt x="1468" y="1"/>
                  </a:moveTo>
                  <a:lnTo>
                    <a:pt x="1" y="2102"/>
                  </a:lnTo>
                  <a:cubicBezTo>
                    <a:pt x="501" y="2736"/>
                    <a:pt x="768" y="3537"/>
                    <a:pt x="768" y="4337"/>
                  </a:cubicBezTo>
                  <a:lnTo>
                    <a:pt x="2569" y="3303"/>
                  </a:lnTo>
                  <a:cubicBezTo>
                    <a:pt x="2536" y="1869"/>
                    <a:pt x="2135" y="735"/>
                    <a:pt x="14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64"/>
            <p:cNvSpPr/>
            <p:nvPr/>
          </p:nvSpPr>
          <p:spPr>
            <a:xfrm>
              <a:off x="4829450" y="4315200"/>
              <a:ext cx="64250" cy="115100"/>
            </a:xfrm>
            <a:custGeom>
              <a:rect b="b" l="l" r="r" t="t"/>
              <a:pathLst>
                <a:path extrusionOk="0" h="4604" w="2570">
                  <a:moveTo>
                    <a:pt x="2569" y="0"/>
                  </a:moveTo>
                  <a:lnTo>
                    <a:pt x="768" y="1068"/>
                  </a:lnTo>
                  <a:cubicBezTo>
                    <a:pt x="701" y="2135"/>
                    <a:pt x="434" y="3203"/>
                    <a:pt x="1" y="4203"/>
                  </a:cubicBezTo>
                  <a:lnTo>
                    <a:pt x="1468" y="4604"/>
                  </a:lnTo>
                  <a:cubicBezTo>
                    <a:pt x="2135" y="3169"/>
                    <a:pt x="2502" y="1602"/>
                    <a:pt x="256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64"/>
            <p:cNvSpPr/>
            <p:nvPr/>
          </p:nvSpPr>
          <p:spPr>
            <a:xfrm>
              <a:off x="3259175" y="2889175"/>
              <a:ext cx="346700" cy="311925"/>
            </a:xfrm>
            <a:custGeom>
              <a:rect b="b" l="l" r="r" t="t"/>
              <a:pathLst>
                <a:path extrusionOk="0" h="12477" w="13868">
                  <a:moveTo>
                    <a:pt x="10908" y="1"/>
                  </a:moveTo>
                  <a:cubicBezTo>
                    <a:pt x="10741" y="1"/>
                    <a:pt x="10574" y="134"/>
                    <a:pt x="10541" y="301"/>
                  </a:cubicBezTo>
                  <a:lnTo>
                    <a:pt x="8273" y="5071"/>
                  </a:lnTo>
                  <a:cubicBezTo>
                    <a:pt x="8273" y="5071"/>
                    <a:pt x="8239" y="5104"/>
                    <a:pt x="8239" y="5104"/>
                  </a:cubicBezTo>
                  <a:cubicBezTo>
                    <a:pt x="8206" y="5104"/>
                    <a:pt x="8173" y="5071"/>
                    <a:pt x="8139" y="5004"/>
                  </a:cubicBezTo>
                  <a:lnTo>
                    <a:pt x="6004" y="1335"/>
                  </a:lnTo>
                  <a:cubicBezTo>
                    <a:pt x="5871" y="1035"/>
                    <a:pt x="5671" y="1035"/>
                    <a:pt x="5571" y="1035"/>
                  </a:cubicBezTo>
                  <a:cubicBezTo>
                    <a:pt x="5404" y="1068"/>
                    <a:pt x="5271" y="1201"/>
                    <a:pt x="5237" y="1368"/>
                  </a:cubicBezTo>
                  <a:lnTo>
                    <a:pt x="2869" y="8140"/>
                  </a:lnTo>
                  <a:cubicBezTo>
                    <a:pt x="2835" y="8206"/>
                    <a:pt x="2802" y="8240"/>
                    <a:pt x="2802" y="8240"/>
                  </a:cubicBezTo>
                  <a:cubicBezTo>
                    <a:pt x="2769" y="8240"/>
                    <a:pt x="2702" y="8240"/>
                    <a:pt x="2669" y="8173"/>
                  </a:cubicBezTo>
                  <a:lnTo>
                    <a:pt x="2068" y="7573"/>
                  </a:lnTo>
                  <a:cubicBezTo>
                    <a:pt x="1966" y="7471"/>
                    <a:pt x="1825" y="7427"/>
                    <a:pt x="1690" y="7427"/>
                  </a:cubicBezTo>
                  <a:cubicBezTo>
                    <a:pt x="1648" y="7427"/>
                    <a:pt x="1607" y="7431"/>
                    <a:pt x="1568" y="7439"/>
                  </a:cubicBezTo>
                  <a:cubicBezTo>
                    <a:pt x="1401" y="7506"/>
                    <a:pt x="1268" y="7639"/>
                    <a:pt x="1234" y="7840"/>
                  </a:cubicBezTo>
                  <a:lnTo>
                    <a:pt x="33" y="12209"/>
                  </a:lnTo>
                  <a:cubicBezTo>
                    <a:pt x="0" y="12343"/>
                    <a:pt x="67" y="12443"/>
                    <a:pt x="167" y="12476"/>
                  </a:cubicBezTo>
                  <a:lnTo>
                    <a:pt x="234" y="12476"/>
                  </a:lnTo>
                  <a:cubicBezTo>
                    <a:pt x="300" y="12476"/>
                    <a:pt x="400" y="12443"/>
                    <a:pt x="434" y="12343"/>
                  </a:cubicBezTo>
                  <a:lnTo>
                    <a:pt x="1635" y="7940"/>
                  </a:lnTo>
                  <a:cubicBezTo>
                    <a:pt x="1668" y="7873"/>
                    <a:pt x="1701" y="7840"/>
                    <a:pt x="1701" y="7840"/>
                  </a:cubicBezTo>
                  <a:cubicBezTo>
                    <a:pt x="1735" y="7840"/>
                    <a:pt x="1768" y="7840"/>
                    <a:pt x="1801" y="7873"/>
                  </a:cubicBezTo>
                  <a:lnTo>
                    <a:pt x="2435" y="8473"/>
                  </a:lnTo>
                  <a:cubicBezTo>
                    <a:pt x="2518" y="8584"/>
                    <a:pt x="2670" y="8649"/>
                    <a:pt x="2814" y="8649"/>
                  </a:cubicBezTo>
                  <a:cubicBezTo>
                    <a:pt x="2844" y="8649"/>
                    <a:pt x="2874" y="8646"/>
                    <a:pt x="2902" y="8640"/>
                  </a:cubicBezTo>
                  <a:cubicBezTo>
                    <a:pt x="3069" y="8573"/>
                    <a:pt x="3236" y="8440"/>
                    <a:pt x="3269" y="8273"/>
                  </a:cubicBezTo>
                  <a:lnTo>
                    <a:pt x="5604" y="1502"/>
                  </a:lnTo>
                  <a:cubicBezTo>
                    <a:pt x="5604" y="1502"/>
                    <a:pt x="5604" y="1468"/>
                    <a:pt x="5604" y="1468"/>
                  </a:cubicBezTo>
                  <a:cubicBezTo>
                    <a:pt x="5637" y="1502"/>
                    <a:pt x="5637" y="1502"/>
                    <a:pt x="5671" y="1535"/>
                  </a:cubicBezTo>
                  <a:lnTo>
                    <a:pt x="7806" y="5238"/>
                  </a:lnTo>
                  <a:cubicBezTo>
                    <a:pt x="7872" y="5404"/>
                    <a:pt x="8073" y="5538"/>
                    <a:pt x="8239" y="5538"/>
                  </a:cubicBezTo>
                  <a:cubicBezTo>
                    <a:pt x="8406" y="5505"/>
                    <a:pt x="8573" y="5404"/>
                    <a:pt x="8640" y="5238"/>
                  </a:cubicBezTo>
                  <a:lnTo>
                    <a:pt x="10875" y="468"/>
                  </a:lnTo>
                  <a:cubicBezTo>
                    <a:pt x="10908" y="434"/>
                    <a:pt x="10908" y="401"/>
                    <a:pt x="10908" y="401"/>
                  </a:cubicBezTo>
                  <a:cubicBezTo>
                    <a:pt x="10975" y="434"/>
                    <a:pt x="10975" y="468"/>
                    <a:pt x="11008" y="501"/>
                  </a:cubicBezTo>
                  <a:lnTo>
                    <a:pt x="13410" y="4671"/>
                  </a:lnTo>
                  <a:cubicBezTo>
                    <a:pt x="13452" y="4744"/>
                    <a:pt x="13517" y="4775"/>
                    <a:pt x="13582" y="4775"/>
                  </a:cubicBezTo>
                  <a:cubicBezTo>
                    <a:pt x="13725" y="4775"/>
                    <a:pt x="13868" y="4630"/>
                    <a:pt x="13777" y="4470"/>
                  </a:cubicBezTo>
                  <a:lnTo>
                    <a:pt x="11375" y="301"/>
                  </a:lnTo>
                  <a:cubicBezTo>
                    <a:pt x="11275" y="134"/>
                    <a:pt x="11108" y="1"/>
                    <a:pt x="1090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64"/>
            <p:cNvSpPr/>
            <p:nvPr/>
          </p:nvSpPr>
          <p:spPr>
            <a:xfrm>
              <a:off x="3265000" y="2973300"/>
              <a:ext cx="333600" cy="368725"/>
            </a:xfrm>
            <a:custGeom>
              <a:rect b="b" l="l" r="r" t="t"/>
              <a:pathLst>
                <a:path extrusionOk="0" h="14749" w="13344">
                  <a:moveTo>
                    <a:pt x="10724" y="0"/>
                  </a:moveTo>
                  <a:cubicBezTo>
                    <a:pt x="10646" y="0"/>
                    <a:pt x="10576" y="67"/>
                    <a:pt x="10541" y="205"/>
                  </a:cubicBezTo>
                  <a:lnTo>
                    <a:pt x="8140" y="7910"/>
                  </a:lnTo>
                  <a:cubicBezTo>
                    <a:pt x="8106" y="8044"/>
                    <a:pt x="8040" y="8110"/>
                    <a:pt x="7960" y="8110"/>
                  </a:cubicBezTo>
                  <a:cubicBezTo>
                    <a:pt x="7881" y="8110"/>
                    <a:pt x="7790" y="8044"/>
                    <a:pt x="7706" y="7910"/>
                  </a:cubicBezTo>
                  <a:lnTo>
                    <a:pt x="5571" y="4241"/>
                  </a:lnTo>
                  <a:cubicBezTo>
                    <a:pt x="5505" y="4108"/>
                    <a:pt x="5421" y="4041"/>
                    <a:pt x="5346" y="4041"/>
                  </a:cubicBezTo>
                  <a:cubicBezTo>
                    <a:pt x="5271" y="4041"/>
                    <a:pt x="5204" y="4108"/>
                    <a:pt x="5171" y="4241"/>
                  </a:cubicBezTo>
                  <a:lnTo>
                    <a:pt x="2803" y="11013"/>
                  </a:lnTo>
                  <a:cubicBezTo>
                    <a:pt x="2771" y="11122"/>
                    <a:pt x="2718" y="11180"/>
                    <a:pt x="2657" y="11180"/>
                  </a:cubicBezTo>
                  <a:cubicBezTo>
                    <a:pt x="2587" y="11180"/>
                    <a:pt x="2507" y="11105"/>
                    <a:pt x="2436" y="10946"/>
                  </a:cubicBezTo>
                  <a:lnTo>
                    <a:pt x="1535" y="8644"/>
                  </a:lnTo>
                  <a:cubicBezTo>
                    <a:pt x="1466" y="8490"/>
                    <a:pt x="1398" y="8415"/>
                    <a:pt x="1334" y="8415"/>
                  </a:cubicBezTo>
                  <a:cubicBezTo>
                    <a:pt x="1273" y="8415"/>
                    <a:pt x="1217" y="8481"/>
                    <a:pt x="1168" y="8611"/>
                  </a:cubicBezTo>
                  <a:lnTo>
                    <a:pt x="1" y="13014"/>
                  </a:lnTo>
                  <a:lnTo>
                    <a:pt x="1" y="14749"/>
                  </a:lnTo>
                  <a:lnTo>
                    <a:pt x="13343" y="7043"/>
                  </a:lnTo>
                  <a:lnTo>
                    <a:pt x="13343" y="3240"/>
                  </a:lnTo>
                  <a:lnTo>
                    <a:pt x="10942" y="171"/>
                  </a:lnTo>
                  <a:cubicBezTo>
                    <a:pt x="10877" y="59"/>
                    <a:pt x="10797" y="0"/>
                    <a:pt x="1072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64"/>
            <p:cNvSpPr/>
            <p:nvPr/>
          </p:nvSpPr>
          <p:spPr>
            <a:xfrm>
              <a:off x="3378425" y="2897600"/>
              <a:ext cx="40050" cy="51250"/>
            </a:xfrm>
            <a:custGeom>
              <a:rect b="b" l="l" r="r" t="t"/>
              <a:pathLst>
                <a:path extrusionOk="0" h="2050" w="1602">
                  <a:moveTo>
                    <a:pt x="1144" y="0"/>
                  </a:moveTo>
                  <a:cubicBezTo>
                    <a:pt x="1040" y="0"/>
                    <a:pt x="923" y="32"/>
                    <a:pt x="801" y="97"/>
                  </a:cubicBezTo>
                  <a:cubicBezTo>
                    <a:pt x="334" y="397"/>
                    <a:pt x="34" y="931"/>
                    <a:pt x="0" y="1465"/>
                  </a:cubicBezTo>
                  <a:cubicBezTo>
                    <a:pt x="0" y="1839"/>
                    <a:pt x="181" y="2050"/>
                    <a:pt x="438" y="2050"/>
                  </a:cubicBezTo>
                  <a:cubicBezTo>
                    <a:pt x="548" y="2050"/>
                    <a:pt x="671" y="2012"/>
                    <a:pt x="801" y="1932"/>
                  </a:cubicBezTo>
                  <a:cubicBezTo>
                    <a:pt x="1268" y="1632"/>
                    <a:pt x="1568" y="1131"/>
                    <a:pt x="1601" y="564"/>
                  </a:cubicBezTo>
                  <a:cubicBezTo>
                    <a:pt x="1601" y="205"/>
                    <a:pt x="1412" y="0"/>
                    <a:pt x="114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64"/>
            <p:cNvSpPr/>
            <p:nvPr/>
          </p:nvSpPr>
          <p:spPr>
            <a:xfrm>
              <a:off x="3246650" y="3171375"/>
              <a:ext cx="401975" cy="235700"/>
            </a:xfrm>
            <a:custGeom>
              <a:rect b="b" l="l" r="r" t="t"/>
              <a:pathLst>
                <a:path extrusionOk="0" h="9428" w="16079">
                  <a:moveTo>
                    <a:pt x="15872" y="1"/>
                  </a:moveTo>
                  <a:cubicBezTo>
                    <a:pt x="15836" y="1"/>
                    <a:pt x="15803" y="8"/>
                    <a:pt x="15779" y="21"/>
                  </a:cubicBezTo>
                  <a:lnTo>
                    <a:pt x="134" y="9060"/>
                  </a:lnTo>
                  <a:cubicBezTo>
                    <a:pt x="34" y="9127"/>
                    <a:pt x="1" y="9227"/>
                    <a:pt x="67" y="9327"/>
                  </a:cubicBezTo>
                  <a:cubicBezTo>
                    <a:pt x="101" y="9394"/>
                    <a:pt x="168" y="9427"/>
                    <a:pt x="234" y="9427"/>
                  </a:cubicBezTo>
                  <a:cubicBezTo>
                    <a:pt x="268" y="9427"/>
                    <a:pt x="301" y="9427"/>
                    <a:pt x="334" y="9394"/>
                  </a:cubicBezTo>
                  <a:lnTo>
                    <a:pt x="15979" y="388"/>
                  </a:lnTo>
                  <a:cubicBezTo>
                    <a:pt x="16079" y="321"/>
                    <a:pt x="16079" y="187"/>
                    <a:pt x="16046" y="87"/>
                  </a:cubicBezTo>
                  <a:cubicBezTo>
                    <a:pt x="16003" y="24"/>
                    <a:pt x="15934" y="1"/>
                    <a:pt x="1587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64"/>
            <p:cNvSpPr/>
            <p:nvPr/>
          </p:nvSpPr>
          <p:spPr>
            <a:xfrm>
              <a:off x="3440950" y="3284675"/>
              <a:ext cx="10875" cy="205800"/>
            </a:xfrm>
            <a:custGeom>
              <a:rect b="b" l="l" r="r" t="t"/>
              <a:pathLst>
                <a:path extrusionOk="0" h="8232" w="435">
                  <a:moveTo>
                    <a:pt x="201" y="0"/>
                  </a:moveTo>
                  <a:cubicBezTo>
                    <a:pt x="101" y="0"/>
                    <a:pt x="1" y="75"/>
                    <a:pt x="1" y="225"/>
                  </a:cubicBezTo>
                  <a:lnTo>
                    <a:pt x="1" y="8031"/>
                  </a:lnTo>
                  <a:cubicBezTo>
                    <a:pt x="1" y="8131"/>
                    <a:pt x="68" y="8231"/>
                    <a:pt x="201" y="8231"/>
                  </a:cubicBezTo>
                  <a:cubicBezTo>
                    <a:pt x="301" y="8231"/>
                    <a:pt x="435" y="8131"/>
                    <a:pt x="401" y="8031"/>
                  </a:cubicBezTo>
                  <a:lnTo>
                    <a:pt x="401" y="225"/>
                  </a:lnTo>
                  <a:cubicBezTo>
                    <a:pt x="401" y="75"/>
                    <a:pt x="301" y="0"/>
                    <a:pt x="20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64"/>
            <p:cNvSpPr/>
            <p:nvPr/>
          </p:nvSpPr>
          <p:spPr>
            <a:xfrm>
              <a:off x="3843750" y="1640775"/>
              <a:ext cx="301900" cy="466775"/>
            </a:xfrm>
            <a:custGeom>
              <a:rect b="b" l="l" r="r" t="t"/>
              <a:pathLst>
                <a:path extrusionOk="0" h="18671" w="12076">
                  <a:moveTo>
                    <a:pt x="7639" y="1"/>
                  </a:moveTo>
                  <a:lnTo>
                    <a:pt x="7638" y="7"/>
                  </a:lnTo>
                  <a:lnTo>
                    <a:pt x="7638" y="7"/>
                  </a:lnTo>
                  <a:cubicBezTo>
                    <a:pt x="7650" y="5"/>
                    <a:pt x="7661" y="3"/>
                    <a:pt x="7673" y="1"/>
                  </a:cubicBezTo>
                  <a:close/>
                  <a:moveTo>
                    <a:pt x="7638" y="7"/>
                  </a:moveTo>
                  <a:lnTo>
                    <a:pt x="7638" y="7"/>
                  </a:lnTo>
                  <a:cubicBezTo>
                    <a:pt x="7116" y="111"/>
                    <a:pt x="6595" y="340"/>
                    <a:pt x="6138" y="601"/>
                  </a:cubicBezTo>
                  <a:cubicBezTo>
                    <a:pt x="2736" y="2569"/>
                    <a:pt x="0" y="8040"/>
                    <a:pt x="0" y="12843"/>
                  </a:cubicBezTo>
                  <a:cubicBezTo>
                    <a:pt x="0" y="16486"/>
                    <a:pt x="1573" y="18670"/>
                    <a:pt x="3817" y="18670"/>
                  </a:cubicBezTo>
                  <a:cubicBezTo>
                    <a:pt x="4532" y="18670"/>
                    <a:pt x="5316" y="18448"/>
                    <a:pt x="6138" y="17980"/>
                  </a:cubicBezTo>
                  <a:cubicBezTo>
                    <a:pt x="9007" y="16313"/>
                    <a:pt x="11409" y="12143"/>
                    <a:pt x="12076" y="8007"/>
                  </a:cubicBezTo>
                  <a:lnTo>
                    <a:pt x="12076" y="8007"/>
                  </a:lnTo>
                  <a:lnTo>
                    <a:pt x="10408" y="8373"/>
                  </a:lnTo>
                  <a:cubicBezTo>
                    <a:pt x="9908" y="11342"/>
                    <a:pt x="8173" y="14311"/>
                    <a:pt x="6138" y="15512"/>
                  </a:cubicBezTo>
                  <a:cubicBezTo>
                    <a:pt x="5552" y="15849"/>
                    <a:pt x="4994" y="16008"/>
                    <a:pt x="4483" y="16008"/>
                  </a:cubicBezTo>
                  <a:cubicBezTo>
                    <a:pt x="2870" y="16008"/>
                    <a:pt x="1735" y="14419"/>
                    <a:pt x="1735" y="11809"/>
                  </a:cubicBezTo>
                  <a:cubicBezTo>
                    <a:pt x="1768" y="8407"/>
                    <a:pt x="3703" y="4471"/>
                    <a:pt x="6138" y="3070"/>
                  </a:cubicBezTo>
                  <a:cubicBezTo>
                    <a:pt x="6472" y="2870"/>
                    <a:pt x="6839" y="2736"/>
                    <a:pt x="7239" y="2636"/>
                  </a:cubicBezTo>
                  <a:lnTo>
                    <a:pt x="7638" y="7"/>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64"/>
            <p:cNvSpPr/>
            <p:nvPr/>
          </p:nvSpPr>
          <p:spPr>
            <a:xfrm>
              <a:off x="3931300" y="1772575"/>
              <a:ext cx="131800" cy="200950"/>
            </a:xfrm>
            <a:custGeom>
              <a:rect b="b" l="l" r="r" t="t"/>
              <a:pathLst>
                <a:path extrusionOk="0" h="8038" w="5272">
                  <a:moveTo>
                    <a:pt x="3640" y="1"/>
                  </a:moveTo>
                  <a:cubicBezTo>
                    <a:pt x="3332" y="1"/>
                    <a:pt x="2993" y="97"/>
                    <a:pt x="2636" y="299"/>
                  </a:cubicBezTo>
                  <a:cubicBezTo>
                    <a:pt x="1168" y="1133"/>
                    <a:pt x="1" y="3502"/>
                    <a:pt x="1" y="5537"/>
                  </a:cubicBezTo>
                  <a:cubicBezTo>
                    <a:pt x="1" y="7102"/>
                    <a:pt x="670" y="8037"/>
                    <a:pt x="1632" y="8037"/>
                  </a:cubicBezTo>
                  <a:cubicBezTo>
                    <a:pt x="1941" y="8037"/>
                    <a:pt x="2280" y="7941"/>
                    <a:pt x="2636" y="7738"/>
                  </a:cubicBezTo>
                  <a:cubicBezTo>
                    <a:pt x="4104" y="6904"/>
                    <a:pt x="5271" y="4536"/>
                    <a:pt x="5271" y="2501"/>
                  </a:cubicBezTo>
                  <a:cubicBezTo>
                    <a:pt x="5271" y="935"/>
                    <a:pt x="4602" y="1"/>
                    <a:pt x="364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64"/>
            <p:cNvSpPr/>
            <p:nvPr/>
          </p:nvSpPr>
          <p:spPr>
            <a:xfrm>
              <a:off x="4046400" y="1614450"/>
              <a:ext cx="125950" cy="211500"/>
            </a:xfrm>
            <a:custGeom>
              <a:rect b="b" l="l" r="r" t="t"/>
              <a:pathLst>
                <a:path extrusionOk="0" h="8460" w="5038">
                  <a:moveTo>
                    <a:pt x="1194" y="0"/>
                  </a:moveTo>
                  <a:cubicBezTo>
                    <a:pt x="937" y="0"/>
                    <a:pt x="673" y="29"/>
                    <a:pt x="401" y="86"/>
                  </a:cubicBezTo>
                  <a:lnTo>
                    <a:pt x="0" y="2755"/>
                  </a:lnTo>
                  <a:cubicBezTo>
                    <a:pt x="204" y="2709"/>
                    <a:pt x="402" y="2686"/>
                    <a:pt x="593" y="2686"/>
                  </a:cubicBezTo>
                  <a:cubicBezTo>
                    <a:pt x="2186" y="2686"/>
                    <a:pt x="3303" y="4267"/>
                    <a:pt x="3303" y="6858"/>
                  </a:cubicBezTo>
                  <a:cubicBezTo>
                    <a:pt x="3269" y="7392"/>
                    <a:pt x="3236" y="7925"/>
                    <a:pt x="3136" y="8459"/>
                  </a:cubicBezTo>
                  <a:lnTo>
                    <a:pt x="4837" y="8092"/>
                  </a:lnTo>
                  <a:cubicBezTo>
                    <a:pt x="4970" y="7325"/>
                    <a:pt x="5037" y="6591"/>
                    <a:pt x="5037" y="5824"/>
                  </a:cubicBezTo>
                  <a:cubicBezTo>
                    <a:pt x="5037" y="2199"/>
                    <a:pt x="3450" y="0"/>
                    <a:pt x="119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64"/>
            <p:cNvSpPr/>
            <p:nvPr/>
          </p:nvSpPr>
          <p:spPr>
            <a:xfrm>
              <a:off x="3926300" y="2398000"/>
              <a:ext cx="45075" cy="356950"/>
            </a:xfrm>
            <a:custGeom>
              <a:rect b="b" l="l" r="r" t="t"/>
              <a:pathLst>
                <a:path extrusionOk="0" h="14278" w="1803">
                  <a:moveTo>
                    <a:pt x="1802" y="0"/>
                  </a:moveTo>
                  <a:lnTo>
                    <a:pt x="1" y="1034"/>
                  </a:lnTo>
                  <a:lnTo>
                    <a:pt x="1" y="14277"/>
                  </a:lnTo>
                  <a:lnTo>
                    <a:pt x="1802" y="13243"/>
                  </a:lnTo>
                  <a:lnTo>
                    <a:pt x="18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64"/>
            <p:cNvSpPr/>
            <p:nvPr/>
          </p:nvSpPr>
          <p:spPr>
            <a:xfrm>
              <a:off x="4179000" y="2428025"/>
              <a:ext cx="45050" cy="180975"/>
            </a:xfrm>
            <a:custGeom>
              <a:rect b="b" l="l" r="r" t="t"/>
              <a:pathLst>
                <a:path extrusionOk="0" h="7239" w="1802">
                  <a:moveTo>
                    <a:pt x="1801" y="0"/>
                  </a:moveTo>
                  <a:lnTo>
                    <a:pt x="0" y="1034"/>
                  </a:lnTo>
                  <a:lnTo>
                    <a:pt x="0" y="7239"/>
                  </a:lnTo>
                  <a:lnTo>
                    <a:pt x="1801" y="6204"/>
                  </a:lnTo>
                  <a:lnTo>
                    <a:pt x="180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64"/>
            <p:cNvSpPr/>
            <p:nvPr/>
          </p:nvSpPr>
          <p:spPr>
            <a:xfrm>
              <a:off x="4116450" y="2378800"/>
              <a:ext cx="44225" cy="266900"/>
            </a:xfrm>
            <a:custGeom>
              <a:rect b="b" l="l" r="r" t="t"/>
              <a:pathLst>
                <a:path extrusionOk="0" h="10676" w="1769">
                  <a:moveTo>
                    <a:pt x="1768" y="1"/>
                  </a:moveTo>
                  <a:lnTo>
                    <a:pt x="0" y="1035"/>
                  </a:lnTo>
                  <a:lnTo>
                    <a:pt x="0" y="10675"/>
                  </a:lnTo>
                  <a:lnTo>
                    <a:pt x="1768" y="9641"/>
                  </a:lnTo>
                  <a:lnTo>
                    <a:pt x="176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64"/>
            <p:cNvSpPr/>
            <p:nvPr/>
          </p:nvSpPr>
          <p:spPr>
            <a:xfrm>
              <a:off x="4053075" y="2529750"/>
              <a:ext cx="45050" cy="152625"/>
            </a:xfrm>
            <a:custGeom>
              <a:rect b="b" l="l" r="r" t="t"/>
              <a:pathLst>
                <a:path extrusionOk="0" h="6105" w="1802">
                  <a:moveTo>
                    <a:pt x="1801" y="1"/>
                  </a:moveTo>
                  <a:lnTo>
                    <a:pt x="0" y="1035"/>
                  </a:lnTo>
                  <a:lnTo>
                    <a:pt x="0" y="6105"/>
                  </a:lnTo>
                  <a:lnTo>
                    <a:pt x="1801" y="5071"/>
                  </a:lnTo>
                  <a:lnTo>
                    <a:pt x="180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64"/>
            <p:cNvSpPr/>
            <p:nvPr/>
          </p:nvSpPr>
          <p:spPr>
            <a:xfrm>
              <a:off x="3989675" y="2526425"/>
              <a:ext cx="45075" cy="192650"/>
            </a:xfrm>
            <a:custGeom>
              <a:rect b="b" l="l" r="r" t="t"/>
              <a:pathLst>
                <a:path extrusionOk="0" h="7706" w="1803">
                  <a:moveTo>
                    <a:pt x="1802" y="0"/>
                  </a:moveTo>
                  <a:lnTo>
                    <a:pt x="1" y="1034"/>
                  </a:lnTo>
                  <a:lnTo>
                    <a:pt x="1" y="7706"/>
                  </a:lnTo>
                  <a:lnTo>
                    <a:pt x="1802" y="6638"/>
                  </a:lnTo>
                  <a:lnTo>
                    <a:pt x="18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64"/>
            <p:cNvSpPr/>
            <p:nvPr/>
          </p:nvSpPr>
          <p:spPr>
            <a:xfrm>
              <a:off x="3892950" y="2572400"/>
              <a:ext cx="404450" cy="235900"/>
            </a:xfrm>
            <a:custGeom>
              <a:rect b="b" l="l" r="r" t="t"/>
              <a:pathLst>
                <a:path extrusionOk="0" h="9436" w="16178">
                  <a:moveTo>
                    <a:pt x="15880" y="0"/>
                  </a:moveTo>
                  <a:cubicBezTo>
                    <a:pt x="15848" y="0"/>
                    <a:pt x="15813" y="9"/>
                    <a:pt x="15778" y="29"/>
                  </a:cubicBezTo>
                  <a:lnTo>
                    <a:pt x="134" y="9069"/>
                  </a:lnTo>
                  <a:cubicBezTo>
                    <a:pt x="34" y="9102"/>
                    <a:pt x="1" y="9236"/>
                    <a:pt x="67" y="9336"/>
                  </a:cubicBezTo>
                  <a:cubicBezTo>
                    <a:pt x="101" y="9403"/>
                    <a:pt x="167" y="9436"/>
                    <a:pt x="234" y="9436"/>
                  </a:cubicBezTo>
                  <a:cubicBezTo>
                    <a:pt x="267" y="9436"/>
                    <a:pt x="301" y="9436"/>
                    <a:pt x="334" y="9403"/>
                  </a:cubicBezTo>
                  <a:lnTo>
                    <a:pt x="15979" y="396"/>
                  </a:lnTo>
                  <a:cubicBezTo>
                    <a:pt x="16177" y="283"/>
                    <a:pt x="16062" y="0"/>
                    <a:pt x="1588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64"/>
            <p:cNvSpPr/>
            <p:nvPr/>
          </p:nvSpPr>
          <p:spPr>
            <a:xfrm>
              <a:off x="4087250" y="2685900"/>
              <a:ext cx="10875" cy="205800"/>
            </a:xfrm>
            <a:custGeom>
              <a:rect b="b" l="l" r="r" t="t"/>
              <a:pathLst>
                <a:path extrusionOk="0" h="8232" w="435">
                  <a:moveTo>
                    <a:pt x="201" y="1"/>
                  </a:moveTo>
                  <a:cubicBezTo>
                    <a:pt x="101" y="1"/>
                    <a:pt x="1" y="76"/>
                    <a:pt x="1" y="226"/>
                  </a:cubicBezTo>
                  <a:lnTo>
                    <a:pt x="1" y="8032"/>
                  </a:lnTo>
                  <a:cubicBezTo>
                    <a:pt x="1" y="8132"/>
                    <a:pt x="101" y="8232"/>
                    <a:pt x="201" y="8232"/>
                  </a:cubicBezTo>
                  <a:cubicBezTo>
                    <a:pt x="334" y="8232"/>
                    <a:pt x="434" y="8132"/>
                    <a:pt x="401" y="8032"/>
                  </a:cubicBezTo>
                  <a:lnTo>
                    <a:pt x="401" y="226"/>
                  </a:lnTo>
                  <a:cubicBezTo>
                    <a:pt x="401" y="76"/>
                    <a:pt x="301" y="1"/>
                    <a:pt x="20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64"/>
            <p:cNvSpPr/>
            <p:nvPr/>
          </p:nvSpPr>
          <p:spPr>
            <a:xfrm>
              <a:off x="5191375" y="1351250"/>
              <a:ext cx="205175" cy="37700"/>
            </a:xfrm>
            <a:custGeom>
              <a:rect b="b" l="l" r="r" t="t"/>
              <a:pathLst>
                <a:path extrusionOk="0" h="1508" w="8207">
                  <a:moveTo>
                    <a:pt x="194" y="0"/>
                  </a:moveTo>
                  <a:cubicBezTo>
                    <a:pt x="109" y="0"/>
                    <a:pt x="34" y="87"/>
                    <a:pt x="34" y="174"/>
                  </a:cubicBezTo>
                  <a:cubicBezTo>
                    <a:pt x="1" y="274"/>
                    <a:pt x="67" y="374"/>
                    <a:pt x="201" y="374"/>
                  </a:cubicBezTo>
                  <a:lnTo>
                    <a:pt x="8006" y="1508"/>
                  </a:lnTo>
                  <a:lnTo>
                    <a:pt x="8040" y="1508"/>
                  </a:lnTo>
                  <a:cubicBezTo>
                    <a:pt x="8106" y="1508"/>
                    <a:pt x="8206" y="1441"/>
                    <a:pt x="8206" y="1341"/>
                  </a:cubicBezTo>
                  <a:cubicBezTo>
                    <a:pt x="8206" y="1241"/>
                    <a:pt x="8140" y="1141"/>
                    <a:pt x="8040" y="1141"/>
                  </a:cubicBezTo>
                  <a:lnTo>
                    <a:pt x="234" y="7"/>
                  </a:lnTo>
                  <a:cubicBezTo>
                    <a:pt x="221" y="2"/>
                    <a:pt x="207" y="0"/>
                    <a:pt x="19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64"/>
            <p:cNvSpPr/>
            <p:nvPr/>
          </p:nvSpPr>
          <p:spPr>
            <a:xfrm>
              <a:off x="5449050" y="2423625"/>
              <a:ext cx="252725" cy="47100"/>
            </a:xfrm>
            <a:custGeom>
              <a:rect b="b" l="l" r="r" t="t"/>
              <a:pathLst>
                <a:path extrusionOk="0" h="1884" w="10109">
                  <a:moveTo>
                    <a:pt x="183" y="1"/>
                  </a:moveTo>
                  <a:cubicBezTo>
                    <a:pt x="103" y="1"/>
                    <a:pt x="34" y="66"/>
                    <a:pt x="34" y="176"/>
                  </a:cubicBezTo>
                  <a:cubicBezTo>
                    <a:pt x="1" y="276"/>
                    <a:pt x="68" y="343"/>
                    <a:pt x="201" y="376"/>
                  </a:cubicBezTo>
                  <a:lnTo>
                    <a:pt x="9841" y="1877"/>
                  </a:lnTo>
                  <a:lnTo>
                    <a:pt x="9875" y="1877"/>
                  </a:lnTo>
                  <a:cubicBezTo>
                    <a:pt x="9888" y="1882"/>
                    <a:pt x="9902" y="1884"/>
                    <a:pt x="9915" y="1884"/>
                  </a:cubicBezTo>
                  <a:cubicBezTo>
                    <a:pt x="10000" y="1884"/>
                    <a:pt x="10075" y="1797"/>
                    <a:pt x="10075" y="1710"/>
                  </a:cubicBezTo>
                  <a:cubicBezTo>
                    <a:pt x="10108" y="1610"/>
                    <a:pt x="10041" y="1510"/>
                    <a:pt x="9908" y="1510"/>
                  </a:cubicBezTo>
                  <a:lnTo>
                    <a:pt x="234" y="9"/>
                  </a:lnTo>
                  <a:cubicBezTo>
                    <a:pt x="217" y="4"/>
                    <a:pt x="200" y="1"/>
                    <a:pt x="18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64"/>
            <p:cNvSpPr/>
            <p:nvPr/>
          </p:nvSpPr>
          <p:spPr>
            <a:xfrm>
              <a:off x="4833625" y="1974475"/>
              <a:ext cx="163550" cy="88300"/>
            </a:xfrm>
            <a:custGeom>
              <a:rect b="b" l="l" r="r" t="t"/>
              <a:pathLst>
                <a:path extrusionOk="0" h="3532" w="6542">
                  <a:moveTo>
                    <a:pt x="6272" y="0"/>
                  </a:moveTo>
                  <a:cubicBezTo>
                    <a:pt x="6240" y="0"/>
                    <a:pt x="6207" y="9"/>
                    <a:pt x="6171" y="29"/>
                  </a:cubicBezTo>
                  <a:lnTo>
                    <a:pt x="100" y="3165"/>
                  </a:lnTo>
                  <a:cubicBezTo>
                    <a:pt x="34" y="3231"/>
                    <a:pt x="0" y="3331"/>
                    <a:pt x="34" y="3432"/>
                  </a:cubicBezTo>
                  <a:cubicBezTo>
                    <a:pt x="67" y="3498"/>
                    <a:pt x="134" y="3532"/>
                    <a:pt x="201" y="3532"/>
                  </a:cubicBezTo>
                  <a:lnTo>
                    <a:pt x="301" y="3532"/>
                  </a:lnTo>
                  <a:lnTo>
                    <a:pt x="6372" y="363"/>
                  </a:lnTo>
                  <a:cubicBezTo>
                    <a:pt x="6542" y="278"/>
                    <a:pt x="6447" y="0"/>
                    <a:pt x="627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64"/>
            <p:cNvSpPr/>
            <p:nvPr/>
          </p:nvSpPr>
          <p:spPr>
            <a:xfrm>
              <a:off x="4648900" y="2318550"/>
              <a:ext cx="10875" cy="148675"/>
            </a:xfrm>
            <a:custGeom>
              <a:rect b="b" l="l" r="r" t="t"/>
              <a:pathLst>
                <a:path extrusionOk="0" h="5947" w="435">
                  <a:moveTo>
                    <a:pt x="218" y="1"/>
                  </a:moveTo>
                  <a:cubicBezTo>
                    <a:pt x="109" y="1"/>
                    <a:pt x="1" y="59"/>
                    <a:pt x="17" y="176"/>
                  </a:cubicBezTo>
                  <a:lnTo>
                    <a:pt x="17" y="5747"/>
                  </a:lnTo>
                  <a:cubicBezTo>
                    <a:pt x="17" y="5847"/>
                    <a:pt x="118" y="5947"/>
                    <a:pt x="218" y="5947"/>
                  </a:cubicBezTo>
                  <a:cubicBezTo>
                    <a:pt x="318" y="5947"/>
                    <a:pt x="418" y="5847"/>
                    <a:pt x="418" y="5747"/>
                  </a:cubicBezTo>
                  <a:lnTo>
                    <a:pt x="418" y="176"/>
                  </a:lnTo>
                  <a:cubicBezTo>
                    <a:pt x="434" y="59"/>
                    <a:pt x="326" y="1"/>
                    <a:pt x="21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64"/>
            <p:cNvSpPr/>
            <p:nvPr/>
          </p:nvSpPr>
          <p:spPr>
            <a:xfrm>
              <a:off x="4799925" y="3728700"/>
              <a:ext cx="454025" cy="229600"/>
            </a:xfrm>
            <a:custGeom>
              <a:rect b="b" l="l" r="r" t="t"/>
              <a:pathLst>
                <a:path extrusionOk="0" h="9184" w="18161">
                  <a:moveTo>
                    <a:pt x="282" y="1"/>
                  </a:moveTo>
                  <a:cubicBezTo>
                    <a:pt x="91" y="1"/>
                    <a:pt x="0" y="254"/>
                    <a:pt x="181" y="344"/>
                  </a:cubicBezTo>
                  <a:lnTo>
                    <a:pt x="17793" y="9184"/>
                  </a:lnTo>
                  <a:lnTo>
                    <a:pt x="17860" y="9184"/>
                  </a:lnTo>
                  <a:cubicBezTo>
                    <a:pt x="18060" y="9184"/>
                    <a:pt x="18160" y="8917"/>
                    <a:pt x="17960" y="8817"/>
                  </a:cubicBezTo>
                  <a:lnTo>
                    <a:pt x="348" y="10"/>
                  </a:lnTo>
                  <a:cubicBezTo>
                    <a:pt x="325" y="4"/>
                    <a:pt x="303" y="1"/>
                    <a:pt x="28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64"/>
            <p:cNvSpPr/>
            <p:nvPr/>
          </p:nvSpPr>
          <p:spPr>
            <a:xfrm>
              <a:off x="3429200" y="4345800"/>
              <a:ext cx="178575" cy="208750"/>
            </a:xfrm>
            <a:custGeom>
              <a:rect b="b" l="l" r="r" t="t"/>
              <a:pathLst>
                <a:path extrusionOk="0" h="8350" w="7143">
                  <a:moveTo>
                    <a:pt x="253" y="1"/>
                  </a:moveTo>
                  <a:cubicBezTo>
                    <a:pt x="117" y="1"/>
                    <a:pt x="1" y="156"/>
                    <a:pt x="104" y="311"/>
                  </a:cubicBezTo>
                  <a:lnTo>
                    <a:pt x="6775" y="8283"/>
                  </a:lnTo>
                  <a:cubicBezTo>
                    <a:pt x="6809" y="8350"/>
                    <a:pt x="6876" y="8350"/>
                    <a:pt x="6942" y="8350"/>
                  </a:cubicBezTo>
                  <a:cubicBezTo>
                    <a:pt x="6976" y="8350"/>
                    <a:pt x="7009" y="8350"/>
                    <a:pt x="7042" y="8317"/>
                  </a:cubicBezTo>
                  <a:cubicBezTo>
                    <a:pt x="7142" y="8250"/>
                    <a:pt x="7142" y="8116"/>
                    <a:pt x="7076" y="8050"/>
                  </a:cubicBezTo>
                  <a:lnTo>
                    <a:pt x="371" y="44"/>
                  </a:lnTo>
                  <a:cubicBezTo>
                    <a:pt x="333" y="14"/>
                    <a:pt x="292" y="1"/>
                    <a:pt x="25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64"/>
            <p:cNvSpPr/>
            <p:nvPr/>
          </p:nvSpPr>
          <p:spPr>
            <a:xfrm>
              <a:off x="3802050" y="4453300"/>
              <a:ext cx="191000" cy="148800"/>
            </a:xfrm>
            <a:custGeom>
              <a:rect b="b" l="l" r="r" t="t"/>
              <a:pathLst>
                <a:path extrusionOk="0" h="5952" w="7640">
                  <a:moveTo>
                    <a:pt x="7438" y="1"/>
                  </a:moveTo>
                  <a:cubicBezTo>
                    <a:pt x="7396" y="1"/>
                    <a:pt x="7351" y="17"/>
                    <a:pt x="7306" y="47"/>
                  </a:cubicBezTo>
                  <a:lnTo>
                    <a:pt x="101" y="5584"/>
                  </a:lnTo>
                  <a:cubicBezTo>
                    <a:pt x="34" y="5651"/>
                    <a:pt x="1" y="5785"/>
                    <a:pt x="67" y="5851"/>
                  </a:cubicBezTo>
                  <a:cubicBezTo>
                    <a:pt x="101" y="5918"/>
                    <a:pt x="167" y="5951"/>
                    <a:pt x="234" y="5951"/>
                  </a:cubicBezTo>
                  <a:cubicBezTo>
                    <a:pt x="267" y="5951"/>
                    <a:pt x="301" y="5918"/>
                    <a:pt x="334" y="5885"/>
                  </a:cubicBezTo>
                  <a:lnTo>
                    <a:pt x="7539" y="347"/>
                  </a:lnTo>
                  <a:cubicBezTo>
                    <a:pt x="7639" y="281"/>
                    <a:pt x="7639" y="147"/>
                    <a:pt x="7573" y="80"/>
                  </a:cubicBezTo>
                  <a:cubicBezTo>
                    <a:pt x="7536" y="25"/>
                    <a:pt x="7489" y="1"/>
                    <a:pt x="743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64"/>
            <p:cNvSpPr/>
            <p:nvPr/>
          </p:nvSpPr>
          <p:spPr>
            <a:xfrm>
              <a:off x="4185650" y="1864275"/>
              <a:ext cx="321100" cy="8375"/>
            </a:xfrm>
            <a:custGeom>
              <a:rect b="b" l="l" r="r" t="t"/>
              <a:pathLst>
                <a:path extrusionOk="0" h="335" w="12844">
                  <a:moveTo>
                    <a:pt x="12643" y="1"/>
                  </a:moveTo>
                  <a:lnTo>
                    <a:pt x="201" y="101"/>
                  </a:lnTo>
                  <a:cubicBezTo>
                    <a:pt x="101" y="101"/>
                    <a:pt x="1" y="134"/>
                    <a:pt x="34" y="201"/>
                  </a:cubicBezTo>
                  <a:cubicBezTo>
                    <a:pt x="34" y="267"/>
                    <a:pt x="101" y="334"/>
                    <a:pt x="201" y="334"/>
                  </a:cubicBezTo>
                  <a:lnTo>
                    <a:pt x="12643" y="234"/>
                  </a:lnTo>
                  <a:cubicBezTo>
                    <a:pt x="12743" y="234"/>
                    <a:pt x="12843" y="201"/>
                    <a:pt x="12843" y="134"/>
                  </a:cubicBezTo>
                  <a:cubicBezTo>
                    <a:pt x="12843" y="67"/>
                    <a:pt x="12743" y="1"/>
                    <a:pt x="1264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64"/>
            <p:cNvSpPr/>
            <p:nvPr/>
          </p:nvSpPr>
          <p:spPr>
            <a:xfrm>
              <a:off x="4715200" y="3815500"/>
              <a:ext cx="13375" cy="352950"/>
            </a:xfrm>
            <a:custGeom>
              <a:rect b="b" l="l" r="r" t="t"/>
              <a:pathLst>
                <a:path extrusionOk="0" h="14118" w="535">
                  <a:moveTo>
                    <a:pt x="239" y="1"/>
                  </a:moveTo>
                  <a:cubicBezTo>
                    <a:pt x="227" y="1"/>
                    <a:pt x="214" y="3"/>
                    <a:pt x="201" y="7"/>
                  </a:cubicBezTo>
                  <a:cubicBezTo>
                    <a:pt x="67" y="7"/>
                    <a:pt x="1" y="74"/>
                    <a:pt x="1" y="174"/>
                  </a:cubicBezTo>
                  <a:lnTo>
                    <a:pt x="167" y="13917"/>
                  </a:lnTo>
                  <a:cubicBezTo>
                    <a:pt x="167" y="14017"/>
                    <a:pt x="234" y="14118"/>
                    <a:pt x="368" y="14118"/>
                  </a:cubicBezTo>
                  <a:cubicBezTo>
                    <a:pt x="468" y="14118"/>
                    <a:pt x="534" y="14017"/>
                    <a:pt x="534" y="13917"/>
                  </a:cubicBezTo>
                  <a:lnTo>
                    <a:pt x="368" y="174"/>
                  </a:lnTo>
                  <a:cubicBezTo>
                    <a:pt x="368" y="88"/>
                    <a:pt x="318" y="1"/>
                    <a:pt x="23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64"/>
            <p:cNvSpPr/>
            <p:nvPr/>
          </p:nvSpPr>
          <p:spPr>
            <a:xfrm>
              <a:off x="5424875" y="2105050"/>
              <a:ext cx="79450" cy="231250"/>
            </a:xfrm>
            <a:custGeom>
              <a:rect b="b" l="l" r="r" t="t"/>
              <a:pathLst>
                <a:path extrusionOk="0" h="9250" w="3178">
                  <a:moveTo>
                    <a:pt x="2922" y="1"/>
                  </a:moveTo>
                  <a:cubicBezTo>
                    <a:pt x="2848" y="1"/>
                    <a:pt x="2782" y="33"/>
                    <a:pt x="2769" y="110"/>
                  </a:cubicBezTo>
                  <a:lnTo>
                    <a:pt x="34" y="9016"/>
                  </a:lnTo>
                  <a:cubicBezTo>
                    <a:pt x="1" y="9116"/>
                    <a:pt x="67" y="9216"/>
                    <a:pt x="167" y="9250"/>
                  </a:cubicBezTo>
                  <a:lnTo>
                    <a:pt x="201" y="9250"/>
                  </a:lnTo>
                  <a:cubicBezTo>
                    <a:pt x="301" y="9250"/>
                    <a:pt x="368" y="9183"/>
                    <a:pt x="401" y="9116"/>
                  </a:cubicBezTo>
                  <a:lnTo>
                    <a:pt x="3136" y="210"/>
                  </a:lnTo>
                  <a:cubicBezTo>
                    <a:pt x="3177" y="86"/>
                    <a:pt x="3040" y="1"/>
                    <a:pt x="292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64"/>
            <p:cNvSpPr/>
            <p:nvPr/>
          </p:nvSpPr>
          <p:spPr>
            <a:xfrm>
              <a:off x="4573425" y="3479950"/>
              <a:ext cx="292750" cy="370775"/>
            </a:xfrm>
            <a:custGeom>
              <a:rect b="b" l="l" r="r" t="t"/>
              <a:pathLst>
                <a:path extrusionOk="0" h="14831" w="11710">
                  <a:moveTo>
                    <a:pt x="8274" y="920"/>
                  </a:moveTo>
                  <a:cubicBezTo>
                    <a:pt x="8674" y="920"/>
                    <a:pt x="9074" y="1021"/>
                    <a:pt x="9441" y="1221"/>
                  </a:cubicBezTo>
                  <a:cubicBezTo>
                    <a:pt x="10308" y="1721"/>
                    <a:pt x="10775" y="2822"/>
                    <a:pt x="10775" y="4290"/>
                  </a:cubicBezTo>
                  <a:cubicBezTo>
                    <a:pt x="10775" y="7559"/>
                    <a:pt x="8474" y="11561"/>
                    <a:pt x="5638" y="13196"/>
                  </a:cubicBezTo>
                  <a:cubicBezTo>
                    <a:pt x="4856" y="13637"/>
                    <a:pt x="4123" y="13861"/>
                    <a:pt x="3473" y="13861"/>
                  </a:cubicBezTo>
                  <a:cubicBezTo>
                    <a:pt x="3042" y="13861"/>
                    <a:pt x="2649" y="13762"/>
                    <a:pt x="2303" y="13563"/>
                  </a:cubicBezTo>
                  <a:cubicBezTo>
                    <a:pt x="1435" y="13063"/>
                    <a:pt x="968" y="11995"/>
                    <a:pt x="968" y="10494"/>
                  </a:cubicBezTo>
                  <a:cubicBezTo>
                    <a:pt x="968" y="7225"/>
                    <a:pt x="3270" y="3222"/>
                    <a:pt x="6105" y="1588"/>
                  </a:cubicBezTo>
                  <a:cubicBezTo>
                    <a:pt x="6739" y="1187"/>
                    <a:pt x="7506" y="954"/>
                    <a:pt x="8274" y="920"/>
                  </a:cubicBezTo>
                  <a:close/>
                  <a:moveTo>
                    <a:pt x="8266" y="1"/>
                  </a:moveTo>
                  <a:cubicBezTo>
                    <a:pt x="7445" y="1"/>
                    <a:pt x="6547" y="265"/>
                    <a:pt x="5638" y="787"/>
                  </a:cubicBezTo>
                  <a:cubicBezTo>
                    <a:pt x="2536" y="2588"/>
                    <a:pt x="1" y="6925"/>
                    <a:pt x="1" y="10527"/>
                  </a:cubicBezTo>
                  <a:cubicBezTo>
                    <a:pt x="1" y="12362"/>
                    <a:pt x="668" y="13730"/>
                    <a:pt x="1836" y="14397"/>
                  </a:cubicBezTo>
                  <a:cubicBezTo>
                    <a:pt x="2336" y="14697"/>
                    <a:pt x="2903" y="14830"/>
                    <a:pt x="3470" y="14830"/>
                  </a:cubicBezTo>
                  <a:cubicBezTo>
                    <a:pt x="4404" y="14797"/>
                    <a:pt x="5305" y="14530"/>
                    <a:pt x="6105" y="14030"/>
                  </a:cubicBezTo>
                  <a:cubicBezTo>
                    <a:pt x="9208" y="12229"/>
                    <a:pt x="11709" y="7859"/>
                    <a:pt x="11709" y="4290"/>
                  </a:cubicBezTo>
                  <a:cubicBezTo>
                    <a:pt x="11709" y="2455"/>
                    <a:pt x="11076" y="1087"/>
                    <a:pt x="9908" y="420"/>
                  </a:cubicBezTo>
                  <a:cubicBezTo>
                    <a:pt x="9417" y="140"/>
                    <a:pt x="8862" y="1"/>
                    <a:pt x="826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64"/>
            <p:cNvSpPr/>
            <p:nvPr/>
          </p:nvSpPr>
          <p:spPr>
            <a:xfrm>
              <a:off x="4640975" y="3562400"/>
              <a:ext cx="158475" cy="204850"/>
            </a:xfrm>
            <a:custGeom>
              <a:rect b="b" l="l" r="r" t="t"/>
              <a:pathLst>
                <a:path extrusionOk="0" h="8194" w="6339">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64"/>
            <p:cNvSpPr/>
            <p:nvPr/>
          </p:nvSpPr>
          <p:spPr>
            <a:xfrm>
              <a:off x="3957175" y="4127075"/>
              <a:ext cx="292725" cy="370775"/>
            </a:xfrm>
            <a:custGeom>
              <a:rect b="b" l="l" r="r" t="t"/>
              <a:pathLst>
                <a:path extrusionOk="0" h="14831" w="11709">
                  <a:moveTo>
                    <a:pt x="8274" y="925"/>
                  </a:moveTo>
                  <a:cubicBezTo>
                    <a:pt x="8703" y="925"/>
                    <a:pt x="9098" y="1023"/>
                    <a:pt x="9440" y="1221"/>
                  </a:cubicBezTo>
                  <a:cubicBezTo>
                    <a:pt x="10307" y="1721"/>
                    <a:pt x="10774" y="2822"/>
                    <a:pt x="10774" y="4290"/>
                  </a:cubicBezTo>
                  <a:cubicBezTo>
                    <a:pt x="10774" y="7559"/>
                    <a:pt x="8473" y="11562"/>
                    <a:pt x="5637" y="13196"/>
                  </a:cubicBezTo>
                  <a:cubicBezTo>
                    <a:pt x="4855" y="13637"/>
                    <a:pt x="4122" y="13861"/>
                    <a:pt x="3472" y="13861"/>
                  </a:cubicBezTo>
                  <a:cubicBezTo>
                    <a:pt x="3041" y="13861"/>
                    <a:pt x="2648" y="13763"/>
                    <a:pt x="2302" y="13563"/>
                  </a:cubicBezTo>
                  <a:cubicBezTo>
                    <a:pt x="1434" y="13096"/>
                    <a:pt x="967" y="11995"/>
                    <a:pt x="967" y="10494"/>
                  </a:cubicBezTo>
                  <a:cubicBezTo>
                    <a:pt x="967" y="7225"/>
                    <a:pt x="3269" y="3256"/>
                    <a:pt x="6104" y="1621"/>
                  </a:cubicBezTo>
                  <a:cubicBezTo>
                    <a:pt x="6872" y="1157"/>
                    <a:pt x="7614" y="925"/>
                    <a:pt x="8274" y="925"/>
                  </a:cubicBezTo>
                  <a:close/>
                  <a:moveTo>
                    <a:pt x="8263" y="1"/>
                  </a:moveTo>
                  <a:cubicBezTo>
                    <a:pt x="7438" y="1"/>
                    <a:pt x="6532" y="265"/>
                    <a:pt x="5604" y="787"/>
                  </a:cubicBezTo>
                  <a:cubicBezTo>
                    <a:pt x="2502" y="2589"/>
                    <a:pt x="0" y="6958"/>
                    <a:pt x="0" y="10528"/>
                  </a:cubicBezTo>
                  <a:cubicBezTo>
                    <a:pt x="0" y="12362"/>
                    <a:pt x="634" y="13730"/>
                    <a:pt x="1835" y="14397"/>
                  </a:cubicBezTo>
                  <a:cubicBezTo>
                    <a:pt x="2302" y="14697"/>
                    <a:pt x="2869" y="14831"/>
                    <a:pt x="3469" y="14831"/>
                  </a:cubicBezTo>
                  <a:cubicBezTo>
                    <a:pt x="4403" y="14797"/>
                    <a:pt x="5304" y="14530"/>
                    <a:pt x="6104" y="14030"/>
                  </a:cubicBezTo>
                  <a:cubicBezTo>
                    <a:pt x="9207" y="12229"/>
                    <a:pt x="11708" y="7892"/>
                    <a:pt x="11708" y="4323"/>
                  </a:cubicBezTo>
                  <a:cubicBezTo>
                    <a:pt x="11708" y="2488"/>
                    <a:pt x="11075" y="1087"/>
                    <a:pt x="9907" y="420"/>
                  </a:cubicBezTo>
                  <a:cubicBezTo>
                    <a:pt x="9416" y="140"/>
                    <a:pt x="8861" y="1"/>
                    <a:pt x="826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64"/>
            <p:cNvSpPr/>
            <p:nvPr/>
          </p:nvSpPr>
          <p:spPr>
            <a:xfrm>
              <a:off x="4023875" y="4209375"/>
              <a:ext cx="159300" cy="205000"/>
            </a:xfrm>
            <a:custGeom>
              <a:rect b="b" l="l" r="r" t="t"/>
              <a:pathLst>
                <a:path extrusionOk="0" h="8200" w="6372">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64"/>
            <p:cNvSpPr/>
            <p:nvPr/>
          </p:nvSpPr>
          <p:spPr>
            <a:xfrm>
              <a:off x="3278350" y="4134700"/>
              <a:ext cx="220175" cy="278100"/>
            </a:xfrm>
            <a:custGeom>
              <a:rect b="b" l="l" r="r" t="t"/>
              <a:pathLst>
                <a:path extrusionOk="0" h="11124" w="8807">
                  <a:moveTo>
                    <a:pt x="6238" y="682"/>
                  </a:moveTo>
                  <a:lnTo>
                    <a:pt x="6238" y="716"/>
                  </a:lnTo>
                  <a:cubicBezTo>
                    <a:pt x="6288" y="710"/>
                    <a:pt x="6338" y="707"/>
                    <a:pt x="6388" y="707"/>
                  </a:cubicBezTo>
                  <a:cubicBezTo>
                    <a:pt x="6637" y="707"/>
                    <a:pt x="6883" y="777"/>
                    <a:pt x="7105" y="916"/>
                  </a:cubicBezTo>
                  <a:cubicBezTo>
                    <a:pt x="7739" y="1283"/>
                    <a:pt x="8106" y="2117"/>
                    <a:pt x="8106" y="3218"/>
                  </a:cubicBezTo>
                  <a:cubicBezTo>
                    <a:pt x="8106" y="5653"/>
                    <a:pt x="6372" y="8655"/>
                    <a:pt x="4237" y="9889"/>
                  </a:cubicBezTo>
                  <a:cubicBezTo>
                    <a:pt x="3662" y="10226"/>
                    <a:pt x="3122" y="10398"/>
                    <a:pt x="2638" y="10398"/>
                  </a:cubicBezTo>
                  <a:cubicBezTo>
                    <a:pt x="2309" y="10398"/>
                    <a:pt x="2005" y="10318"/>
                    <a:pt x="1735" y="10156"/>
                  </a:cubicBezTo>
                  <a:cubicBezTo>
                    <a:pt x="1101" y="9789"/>
                    <a:pt x="734" y="8988"/>
                    <a:pt x="734" y="7854"/>
                  </a:cubicBezTo>
                  <a:cubicBezTo>
                    <a:pt x="734" y="5419"/>
                    <a:pt x="2469" y="2417"/>
                    <a:pt x="4604" y="1183"/>
                  </a:cubicBezTo>
                  <a:cubicBezTo>
                    <a:pt x="5071" y="883"/>
                    <a:pt x="5638" y="716"/>
                    <a:pt x="6238" y="682"/>
                  </a:cubicBezTo>
                  <a:close/>
                  <a:moveTo>
                    <a:pt x="6204" y="0"/>
                  </a:moveTo>
                  <a:cubicBezTo>
                    <a:pt x="5587" y="0"/>
                    <a:pt x="4912" y="196"/>
                    <a:pt x="4237" y="582"/>
                  </a:cubicBezTo>
                  <a:cubicBezTo>
                    <a:pt x="1902" y="1917"/>
                    <a:pt x="0" y="5186"/>
                    <a:pt x="0" y="7888"/>
                  </a:cubicBezTo>
                  <a:cubicBezTo>
                    <a:pt x="0" y="9255"/>
                    <a:pt x="501" y="10289"/>
                    <a:pt x="1368" y="10790"/>
                  </a:cubicBezTo>
                  <a:cubicBezTo>
                    <a:pt x="1768" y="11023"/>
                    <a:pt x="2169" y="11123"/>
                    <a:pt x="2636" y="11123"/>
                  </a:cubicBezTo>
                  <a:cubicBezTo>
                    <a:pt x="3303" y="11090"/>
                    <a:pt x="4003" y="10890"/>
                    <a:pt x="4570" y="10523"/>
                  </a:cubicBezTo>
                  <a:cubicBezTo>
                    <a:pt x="6905" y="9188"/>
                    <a:pt x="8807" y="5919"/>
                    <a:pt x="8807" y="3218"/>
                  </a:cubicBezTo>
                  <a:cubicBezTo>
                    <a:pt x="8807" y="1850"/>
                    <a:pt x="8306" y="816"/>
                    <a:pt x="7439" y="315"/>
                  </a:cubicBezTo>
                  <a:cubicBezTo>
                    <a:pt x="7073" y="105"/>
                    <a:pt x="6654" y="0"/>
                    <a:pt x="620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64"/>
            <p:cNvSpPr/>
            <p:nvPr/>
          </p:nvSpPr>
          <p:spPr>
            <a:xfrm>
              <a:off x="3329225" y="4196800"/>
              <a:ext cx="119275" cy="153425"/>
            </a:xfrm>
            <a:custGeom>
              <a:rect b="b" l="l" r="r" t="t"/>
              <a:pathLst>
                <a:path extrusionOk="0" h="6137" w="4771">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64"/>
            <p:cNvSpPr/>
            <p:nvPr/>
          </p:nvSpPr>
          <p:spPr>
            <a:xfrm>
              <a:off x="3658625" y="3716950"/>
              <a:ext cx="225175" cy="285550"/>
            </a:xfrm>
            <a:custGeom>
              <a:rect b="b" l="l" r="r" t="t"/>
              <a:pathLst>
                <a:path extrusionOk="0" h="11422" w="9007">
                  <a:moveTo>
                    <a:pt x="6352" y="731"/>
                  </a:moveTo>
                  <a:cubicBezTo>
                    <a:pt x="6678" y="731"/>
                    <a:pt x="6977" y="803"/>
                    <a:pt x="7239" y="947"/>
                  </a:cubicBezTo>
                  <a:cubicBezTo>
                    <a:pt x="7906" y="1348"/>
                    <a:pt x="8273" y="2182"/>
                    <a:pt x="8273" y="3316"/>
                  </a:cubicBezTo>
                  <a:cubicBezTo>
                    <a:pt x="8273" y="5851"/>
                    <a:pt x="6471" y="8920"/>
                    <a:pt x="4303" y="10154"/>
                  </a:cubicBezTo>
                  <a:cubicBezTo>
                    <a:pt x="3716" y="10498"/>
                    <a:pt x="3141" y="10670"/>
                    <a:pt x="2638" y="10670"/>
                  </a:cubicBezTo>
                  <a:cubicBezTo>
                    <a:pt x="2312" y="10670"/>
                    <a:pt x="2017" y="10598"/>
                    <a:pt x="1768" y="10454"/>
                  </a:cubicBezTo>
                  <a:cubicBezTo>
                    <a:pt x="1101" y="10054"/>
                    <a:pt x="734" y="9220"/>
                    <a:pt x="734" y="8086"/>
                  </a:cubicBezTo>
                  <a:cubicBezTo>
                    <a:pt x="734" y="5584"/>
                    <a:pt x="2502" y="2515"/>
                    <a:pt x="4670" y="1248"/>
                  </a:cubicBezTo>
                  <a:cubicBezTo>
                    <a:pt x="5278" y="903"/>
                    <a:pt x="5848" y="731"/>
                    <a:pt x="6352" y="731"/>
                  </a:cubicBezTo>
                  <a:close/>
                  <a:moveTo>
                    <a:pt x="6358" y="1"/>
                  </a:moveTo>
                  <a:cubicBezTo>
                    <a:pt x="5726" y="1"/>
                    <a:pt x="5037" y="205"/>
                    <a:pt x="4337" y="614"/>
                  </a:cubicBezTo>
                  <a:cubicBezTo>
                    <a:pt x="1935" y="1981"/>
                    <a:pt x="0" y="5350"/>
                    <a:pt x="0" y="8086"/>
                  </a:cubicBezTo>
                  <a:cubicBezTo>
                    <a:pt x="0" y="9487"/>
                    <a:pt x="501" y="10554"/>
                    <a:pt x="1401" y="11088"/>
                  </a:cubicBezTo>
                  <a:cubicBezTo>
                    <a:pt x="1768" y="11288"/>
                    <a:pt x="2202" y="11421"/>
                    <a:pt x="2635" y="11421"/>
                  </a:cubicBezTo>
                  <a:cubicBezTo>
                    <a:pt x="3369" y="11388"/>
                    <a:pt x="4070" y="11188"/>
                    <a:pt x="4670" y="10788"/>
                  </a:cubicBezTo>
                  <a:cubicBezTo>
                    <a:pt x="7072" y="9420"/>
                    <a:pt x="9007" y="6051"/>
                    <a:pt x="9007" y="3316"/>
                  </a:cubicBezTo>
                  <a:cubicBezTo>
                    <a:pt x="9007" y="1915"/>
                    <a:pt x="8506" y="847"/>
                    <a:pt x="7606" y="314"/>
                  </a:cubicBezTo>
                  <a:cubicBezTo>
                    <a:pt x="7230" y="105"/>
                    <a:pt x="6809" y="1"/>
                    <a:pt x="635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64"/>
            <p:cNvSpPr/>
            <p:nvPr/>
          </p:nvSpPr>
          <p:spPr>
            <a:xfrm>
              <a:off x="3710325" y="3780825"/>
              <a:ext cx="121775" cy="157275"/>
            </a:xfrm>
            <a:custGeom>
              <a:rect b="b" l="l" r="r" t="t"/>
              <a:pathLst>
                <a:path extrusionOk="0" h="6291" w="4871">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64"/>
            <p:cNvSpPr/>
            <p:nvPr/>
          </p:nvSpPr>
          <p:spPr>
            <a:xfrm>
              <a:off x="4069750" y="3587475"/>
              <a:ext cx="179325" cy="228225"/>
            </a:xfrm>
            <a:custGeom>
              <a:rect b="b" l="l" r="r" t="t"/>
              <a:pathLst>
                <a:path extrusionOk="0" h="9129" w="7173">
                  <a:moveTo>
                    <a:pt x="5051" y="607"/>
                  </a:moveTo>
                  <a:cubicBezTo>
                    <a:pt x="5315" y="607"/>
                    <a:pt x="5557" y="669"/>
                    <a:pt x="5771" y="789"/>
                  </a:cubicBezTo>
                  <a:cubicBezTo>
                    <a:pt x="6338" y="1089"/>
                    <a:pt x="6605" y="1756"/>
                    <a:pt x="6605" y="2657"/>
                  </a:cubicBezTo>
                  <a:cubicBezTo>
                    <a:pt x="6505" y="4892"/>
                    <a:pt x="5337" y="6894"/>
                    <a:pt x="3469" y="8128"/>
                  </a:cubicBezTo>
                  <a:cubicBezTo>
                    <a:pt x="2990" y="8407"/>
                    <a:pt x="2547" y="8543"/>
                    <a:pt x="2154" y="8543"/>
                  </a:cubicBezTo>
                  <a:cubicBezTo>
                    <a:pt x="1890" y="8543"/>
                    <a:pt x="1649" y="8482"/>
                    <a:pt x="1435" y="8361"/>
                  </a:cubicBezTo>
                  <a:cubicBezTo>
                    <a:pt x="868" y="8061"/>
                    <a:pt x="601" y="7394"/>
                    <a:pt x="601" y="6460"/>
                  </a:cubicBezTo>
                  <a:cubicBezTo>
                    <a:pt x="701" y="4258"/>
                    <a:pt x="1868" y="2224"/>
                    <a:pt x="3736" y="1023"/>
                  </a:cubicBezTo>
                  <a:cubicBezTo>
                    <a:pt x="4215" y="743"/>
                    <a:pt x="4658" y="607"/>
                    <a:pt x="5051" y="607"/>
                  </a:cubicBezTo>
                  <a:close/>
                  <a:moveTo>
                    <a:pt x="5074" y="1"/>
                  </a:moveTo>
                  <a:cubicBezTo>
                    <a:pt x="4576" y="1"/>
                    <a:pt x="4028" y="161"/>
                    <a:pt x="3469" y="489"/>
                  </a:cubicBezTo>
                  <a:cubicBezTo>
                    <a:pt x="1568" y="1590"/>
                    <a:pt x="0" y="4292"/>
                    <a:pt x="0" y="6460"/>
                  </a:cubicBezTo>
                  <a:cubicBezTo>
                    <a:pt x="0" y="7594"/>
                    <a:pt x="401" y="8428"/>
                    <a:pt x="1134" y="8862"/>
                  </a:cubicBezTo>
                  <a:cubicBezTo>
                    <a:pt x="1435" y="9028"/>
                    <a:pt x="1768" y="9128"/>
                    <a:pt x="2135" y="9128"/>
                  </a:cubicBezTo>
                  <a:cubicBezTo>
                    <a:pt x="2702" y="9095"/>
                    <a:pt x="3269" y="8928"/>
                    <a:pt x="3736" y="8628"/>
                  </a:cubicBezTo>
                  <a:cubicBezTo>
                    <a:pt x="5638" y="7527"/>
                    <a:pt x="7172" y="4859"/>
                    <a:pt x="7172" y="2657"/>
                  </a:cubicBezTo>
                  <a:cubicBezTo>
                    <a:pt x="7172" y="1523"/>
                    <a:pt x="6805" y="689"/>
                    <a:pt x="6071" y="255"/>
                  </a:cubicBezTo>
                  <a:cubicBezTo>
                    <a:pt x="5776" y="86"/>
                    <a:pt x="5438" y="1"/>
                    <a:pt x="507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64"/>
            <p:cNvSpPr/>
            <p:nvPr/>
          </p:nvSpPr>
          <p:spPr>
            <a:xfrm>
              <a:off x="4111450" y="3638700"/>
              <a:ext cx="96750" cy="125800"/>
            </a:xfrm>
            <a:custGeom>
              <a:rect b="b" l="l" r="r" t="t"/>
              <a:pathLst>
                <a:path extrusionOk="0" h="5032" w="387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64"/>
            <p:cNvSpPr/>
            <p:nvPr/>
          </p:nvSpPr>
          <p:spPr>
            <a:xfrm>
              <a:off x="3350900" y="3468700"/>
              <a:ext cx="180150" cy="227750"/>
            </a:xfrm>
            <a:custGeom>
              <a:rect b="b" l="l" r="r" t="t"/>
              <a:pathLst>
                <a:path extrusionOk="0" h="9110" w="7206">
                  <a:moveTo>
                    <a:pt x="5051" y="588"/>
                  </a:moveTo>
                  <a:cubicBezTo>
                    <a:pt x="5315" y="588"/>
                    <a:pt x="5557" y="649"/>
                    <a:pt x="5771" y="770"/>
                  </a:cubicBezTo>
                  <a:cubicBezTo>
                    <a:pt x="6338" y="1070"/>
                    <a:pt x="6605" y="1737"/>
                    <a:pt x="6605" y="2638"/>
                  </a:cubicBezTo>
                  <a:cubicBezTo>
                    <a:pt x="6505" y="4873"/>
                    <a:pt x="5338" y="6908"/>
                    <a:pt x="3470" y="8109"/>
                  </a:cubicBezTo>
                  <a:cubicBezTo>
                    <a:pt x="2987" y="8390"/>
                    <a:pt x="2540" y="8539"/>
                    <a:pt x="2145" y="8539"/>
                  </a:cubicBezTo>
                  <a:cubicBezTo>
                    <a:pt x="1884" y="8539"/>
                    <a:pt x="1646" y="8474"/>
                    <a:pt x="1435" y="8342"/>
                  </a:cubicBezTo>
                  <a:cubicBezTo>
                    <a:pt x="868" y="8042"/>
                    <a:pt x="601" y="7375"/>
                    <a:pt x="601" y="6474"/>
                  </a:cubicBezTo>
                  <a:cubicBezTo>
                    <a:pt x="701" y="4239"/>
                    <a:pt x="1868" y="2204"/>
                    <a:pt x="3736" y="1004"/>
                  </a:cubicBezTo>
                  <a:cubicBezTo>
                    <a:pt x="4215" y="724"/>
                    <a:pt x="4658" y="588"/>
                    <a:pt x="5051" y="588"/>
                  </a:cubicBezTo>
                  <a:close/>
                  <a:moveTo>
                    <a:pt x="5087" y="1"/>
                  </a:moveTo>
                  <a:cubicBezTo>
                    <a:pt x="4586" y="1"/>
                    <a:pt x="4033" y="173"/>
                    <a:pt x="3470" y="503"/>
                  </a:cubicBezTo>
                  <a:cubicBezTo>
                    <a:pt x="1568" y="1604"/>
                    <a:pt x="0" y="4273"/>
                    <a:pt x="0" y="6474"/>
                  </a:cubicBezTo>
                  <a:cubicBezTo>
                    <a:pt x="0" y="7608"/>
                    <a:pt x="401" y="8442"/>
                    <a:pt x="1135" y="8843"/>
                  </a:cubicBezTo>
                  <a:cubicBezTo>
                    <a:pt x="1435" y="9043"/>
                    <a:pt x="1768" y="9109"/>
                    <a:pt x="2135" y="9109"/>
                  </a:cubicBezTo>
                  <a:cubicBezTo>
                    <a:pt x="2702" y="9076"/>
                    <a:pt x="3269" y="8909"/>
                    <a:pt x="3736" y="8609"/>
                  </a:cubicBezTo>
                  <a:cubicBezTo>
                    <a:pt x="5638" y="7542"/>
                    <a:pt x="7206" y="4840"/>
                    <a:pt x="7206" y="2638"/>
                  </a:cubicBezTo>
                  <a:cubicBezTo>
                    <a:pt x="7206" y="1504"/>
                    <a:pt x="6805" y="670"/>
                    <a:pt x="6071" y="270"/>
                  </a:cubicBezTo>
                  <a:cubicBezTo>
                    <a:pt x="5779" y="89"/>
                    <a:pt x="5446" y="1"/>
                    <a:pt x="508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64"/>
            <p:cNvSpPr/>
            <p:nvPr/>
          </p:nvSpPr>
          <p:spPr>
            <a:xfrm>
              <a:off x="3392600" y="3519950"/>
              <a:ext cx="96750" cy="125800"/>
            </a:xfrm>
            <a:custGeom>
              <a:rect b="b" l="l" r="r" t="t"/>
              <a:pathLst>
                <a:path extrusionOk="0" h="5032" w="387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64"/>
            <p:cNvSpPr/>
            <p:nvPr/>
          </p:nvSpPr>
          <p:spPr>
            <a:xfrm>
              <a:off x="5040425" y="3303925"/>
              <a:ext cx="129925" cy="157350"/>
            </a:xfrm>
            <a:custGeom>
              <a:rect b="b" l="l" r="r" t="t"/>
              <a:pathLst>
                <a:path extrusionOk="0" h="6294" w="5197">
                  <a:moveTo>
                    <a:pt x="3439" y="399"/>
                  </a:moveTo>
                  <a:cubicBezTo>
                    <a:pt x="4144" y="399"/>
                    <a:pt x="4796" y="1042"/>
                    <a:pt x="4604" y="1857"/>
                  </a:cubicBezTo>
                  <a:cubicBezTo>
                    <a:pt x="4504" y="3392"/>
                    <a:pt x="3704" y="4793"/>
                    <a:pt x="2436" y="5626"/>
                  </a:cubicBezTo>
                  <a:cubicBezTo>
                    <a:pt x="2192" y="5852"/>
                    <a:pt x="1908" y="5950"/>
                    <a:pt x="1633" y="5950"/>
                  </a:cubicBezTo>
                  <a:cubicBezTo>
                    <a:pt x="929" y="5950"/>
                    <a:pt x="276" y="5307"/>
                    <a:pt x="468" y="4492"/>
                  </a:cubicBezTo>
                  <a:cubicBezTo>
                    <a:pt x="535" y="2958"/>
                    <a:pt x="1369" y="1557"/>
                    <a:pt x="2636" y="723"/>
                  </a:cubicBezTo>
                  <a:cubicBezTo>
                    <a:pt x="2880" y="498"/>
                    <a:pt x="3164" y="399"/>
                    <a:pt x="3439" y="399"/>
                  </a:cubicBezTo>
                  <a:close/>
                  <a:moveTo>
                    <a:pt x="3462" y="0"/>
                  </a:moveTo>
                  <a:cubicBezTo>
                    <a:pt x="3113" y="0"/>
                    <a:pt x="2752" y="120"/>
                    <a:pt x="2436" y="389"/>
                  </a:cubicBezTo>
                  <a:cubicBezTo>
                    <a:pt x="1035" y="1290"/>
                    <a:pt x="168" y="2824"/>
                    <a:pt x="68" y="4492"/>
                  </a:cubicBezTo>
                  <a:cubicBezTo>
                    <a:pt x="1" y="5126"/>
                    <a:pt x="301" y="5760"/>
                    <a:pt x="835" y="6127"/>
                  </a:cubicBezTo>
                  <a:cubicBezTo>
                    <a:pt x="1035" y="6260"/>
                    <a:pt x="1269" y="6294"/>
                    <a:pt x="1535" y="6294"/>
                  </a:cubicBezTo>
                  <a:cubicBezTo>
                    <a:pt x="1902" y="6294"/>
                    <a:pt x="2303" y="6160"/>
                    <a:pt x="2636" y="5960"/>
                  </a:cubicBezTo>
                  <a:cubicBezTo>
                    <a:pt x="4037" y="5059"/>
                    <a:pt x="4904" y="3525"/>
                    <a:pt x="5005" y="1857"/>
                  </a:cubicBezTo>
                  <a:cubicBezTo>
                    <a:pt x="5197" y="799"/>
                    <a:pt x="4366" y="0"/>
                    <a:pt x="346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64"/>
            <p:cNvSpPr/>
            <p:nvPr/>
          </p:nvSpPr>
          <p:spPr>
            <a:xfrm>
              <a:off x="5070450" y="3340275"/>
              <a:ext cx="67575" cy="86025"/>
            </a:xfrm>
            <a:custGeom>
              <a:rect b="b" l="l" r="r" t="t"/>
              <a:pathLst>
                <a:path extrusionOk="0" h="3441" w="2703">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64"/>
            <p:cNvSpPr/>
            <p:nvPr/>
          </p:nvSpPr>
          <p:spPr>
            <a:xfrm>
              <a:off x="5323150" y="3266225"/>
              <a:ext cx="130600" cy="157525"/>
            </a:xfrm>
            <a:custGeom>
              <a:rect b="b" l="l" r="r" t="t"/>
              <a:pathLst>
                <a:path extrusionOk="0" h="6301" w="5224">
                  <a:moveTo>
                    <a:pt x="3569" y="430"/>
                  </a:moveTo>
                  <a:cubicBezTo>
                    <a:pt x="3736" y="430"/>
                    <a:pt x="3903" y="496"/>
                    <a:pt x="4036" y="563"/>
                  </a:cubicBezTo>
                  <a:cubicBezTo>
                    <a:pt x="4437" y="863"/>
                    <a:pt x="4670" y="1364"/>
                    <a:pt x="4603" y="1864"/>
                  </a:cubicBezTo>
                  <a:cubicBezTo>
                    <a:pt x="4537" y="3398"/>
                    <a:pt x="3736" y="4799"/>
                    <a:pt x="2435" y="5633"/>
                  </a:cubicBezTo>
                  <a:cubicBezTo>
                    <a:pt x="2193" y="5847"/>
                    <a:pt x="1913" y="5942"/>
                    <a:pt x="1640" y="5942"/>
                  </a:cubicBezTo>
                  <a:cubicBezTo>
                    <a:pt x="932" y="5942"/>
                    <a:pt x="275" y="5308"/>
                    <a:pt x="467" y="4466"/>
                  </a:cubicBezTo>
                  <a:cubicBezTo>
                    <a:pt x="567" y="2965"/>
                    <a:pt x="1368" y="1564"/>
                    <a:pt x="2635" y="730"/>
                  </a:cubicBezTo>
                  <a:cubicBezTo>
                    <a:pt x="2902" y="563"/>
                    <a:pt x="3236" y="463"/>
                    <a:pt x="3569" y="430"/>
                  </a:cubicBezTo>
                  <a:close/>
                  <a:moveTo>
                    <a:pt x="3429" y="1"/>
                  </a:moveTo>
                  <a:cubicBezTo>
                    <a:pt x="3088" y="1"/>
                    <a:pt x="2740" y="112"/>
                    <a:pt x="2435" y="363"/>
                  </a:cubicBezTo>
                  <a:cubicBezTo>
                    <a:pt x="1034" y="1297"/>
                    <a:pt x="167" y="2831"/>
                    <a:pt x="67" y="4499"/>
                  </a:cubicBezTo>
                  <a:cubicBezTo>
                    <a:pt x="0" y="5133"/>
                    <a:pt x="300" y="5767"/>
                    <a:pt x="834" y="6134"/>
                  </a:cubicBezTo>
                  <a:cubicBezTo>
                    <a:pt x="1034" y="6267"/>
                    <a:pt x="1268" y="6301"/>
                    <a:pt x="1534" y="6301"/>
                  </a:cubicBezTo>
                  <a:cubicBezTo>
                    <a:pt x="1901" y="6301"/>
                    <a:pt x="2302" y="6200"/>
                    <a:pt x="2635" y="6000"/>
                  </a:cubicBezTo>
                  <a:cubicBezTo>
                    <a:pt x="4036" y="5066"/>
                    <a:pt x="4937" y="3565"/>
                    <a:pt x="5004" y="1897"/>
                  </a:cubicBezTo>
                  <a:cubicBezTo>
                    <a:pt x="5223" y="824"/>
                    <a:pt x="4355" y="1"/>
                    <a:pt x="342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64"/>
            <p:cNvSpPr/>
            <p:nvPr/>
          </p:nvSpPr>
          <p:spPr>
            <a:xfrm>
              <a:off x="5353150" y="3302400"/>
              <a:ext cx="66750" cy="86350"/>
            </a:xfrm>
            <a:custGeom>
              <a:rect b="b" l="l" r="r" t="t"/>
              <a:pathLst>
                <a:path extrusionOk="0" h="3454" w="267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64"/>
            <p:cNvSpPr/>
            <p:nvPr/>
          </p:nvSpPr>
          <p:spPr>
            <a:xfrm>
              <a:off x="3098225" y="3913675"/>
              <a:ext cx="129950" cy="158050"/>
            </a:xfrm>
            <a:custGeom>
              <a:rect b="b" l="l" r="r" t="t"/>
              <a:pathLst>
                <a:path extrusionOk="0" h="6322" w="5198">
                  <a:moveTo>
                    <a:pt x="3439" y="393"/>
                  </a:moveTo>
                  <a:cubicBezTo>
                    <a:pt x="4143" y="393"/>
                    <a:pt x="4795" y="1036"/>
                    <a:pt x="4603" y="1851"/>
                  </a:cubicBezTo>
                  <a:cubicBezTo>
                    <a:pt x="4537" y="3386"/>
                    <a:pt x="3736" y="4787"/>
                    <a:pt x="2435" y="5621"/>
                  </a:cubicBezTo>
                  <a:cubicBezTo>
                    <a:pt x="2191" y="5846"/>
                    <a:pt x="1908" y="5944"/>
                    <a:pt x="1632" y="5944"/>
                  </a:cubicBezTo>
                  <a:cubicBezTo>
                    <a:pt x="928" y="5944"/>
                    <a:pt x="275" y="5302"/>
                    <a:pt x="467" y="4486"/>
                  </a:cubicBezTo>
                  <a:cubicBezTo>
                    <a:pt x="567" y="2952"/>
                    <a:pt x="1368" y="1551"/>
                    <a:pt x="2635" y="717"/>
                  </a:cubicBezTo>
                  <a:cubicBezTo>
                    <a:pt x="2879" y="492"/>
                    <a:pt x="3163" y="393"/>
                    <a:pt x="3439" y="393"/>
                  </a:cubicBezTo>
                  <a:close/>
                  <a:moveTo>
                    <a:pt x="3448" y="0"/>
                  </a:moveTo>
                  <a:cubicBezTo>
                    <a:pt x="3103" y="0"/>
                    <a:pt x="2747" y="117"/>
                    <a:pt x="2435" y="384"/>
                  </a:cubicBezTo>
                  <a:cubicBezTo>
                    <a:pt x="1034" y="1284"/>
                    <a:pt x="167" y="2819"/>
                    <a:pt x="67" y="4486"/>
                  </a:cubicBezTo>
                  <a:cubicBezTo>
                    <a:pt x="0" y="5120"/>
                    <a:pt x="300" y="5754"/>
                    <a:pt x="834" y="6121"/>
                  </a:cubicBezTo>
                  <a:cubicBezTo>
                    <a:pt x="1034" y="6254"/>
                    <a:pt x="1301" y="6321"/>
                    <a:pt x="1535" y="6321"/>
                  </a:cubicBezTo>
                  <a:cubicBezTo>
                    <a:pt x="1935" y="6288"/>
                    <a:pt x="2302" y="6188"/>
                    <a:pt x="2635" y="5954"/>
                  </a:cubicBezTo>
                  <a:cubicBezTo>
                    <a:pt x="4036" y="5054"/>
                    <a:pt x="4937" y="3519"/>
                    <a:pt x="5004" y="1851"/>
                  </a:cubicBezTo>
                  <a:cubicBezTo>
                    <a:pt x="5197" y="812"/>
                    <a:pt x="4357" y="0"/>
                    <a:pt x="344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64"/>
            <p:cNvSpPr/>
            <p:nvPr/>
          </p:nvSpPr>
          <p:spPr>
            <a:xfrm>
              <a:off x="3128250" y="3949875"/>
              <a:ext cx="67550" cy="86400"/>
            </a:xfrm>
            <a:custGeom>
              <a:rect b="b" l="l" r="r" t="t"/>
              <a:pathLst>
                <a:path extrusionOk="0" h="3456" w="2702">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64"/>
            <p:cNvSpPr/>
            <p:nvPr/>
          </p:nvSpPr>
          <p:spPr>
            <a:xfrm>
              <a:off x="3918800" y="3267750"/>
              <a:ext cx="129350" cy="157675"/>
            </a:xfrm>
            <a:custGeom>
              <a:rect b="b" l="l" r="r" t="t"/>
              <a:pathLst>
                <a:path extrusionOk="0" h="6307" w="5174">
                  <a:moveTo>
                    <a:pt x="3432" y="406"/>
                  </a:moveTo>
                  <a:cubicBezTo>
                    <a:pt x="4121" y="406"/>
                    <a:pt x="4771" y="1036"/>
                    <a:pt x="4604" y="1870"/>
                  </a:cubicBezTo>
                  <a:cubicBezTo>
                    <a:pt x="4504" y="3371"/>
                    <a:pt x="3703" y="4772"/>
                    <a:pt x="2436" y="5606"/>
                  </a:cubicBezTo>
                  <a:cubicBezTo>
                    <a:pt x="2192" y="5831"/>
                    <a:pt x="1908" y="5929"/>
                    <a:pt x="1632" y="5929"/>
                  </a:cubicBezTo>
                  <a:cubicBezTo>
                    <a:pt x="928" y="5929"/>
                    <a:pt x="276" y="5287"/>
                    <a:pt x="468" y="4472"/>
                  </a:cubicBezTo>
                  <a:cubicBezTo>
                    <a:pt x="534" y="2937"/>
                    <a:pt x="1335" y="1570"/>
                    <a:pt x="2636" y="736"/>
                  </a:cubicBezTo>
                  <a:cubicBezTo>
                    <a:pt x="2874" y="507"/>
                    <a:pt x="3156" y="406"/>
                    <a:pt x="3432" y="406"/>
                  </a:cubicBezTo>
                  <a:close/>
                  <a:moveTo>
                    <a:pt x="3435" y="0"/>
                  </a:moveTo>
                  <a:cubicBezTo>
                    <a:pt x="3095" y="0"/>
                    <a:pt x="2745" y="114"/>
                    <a:pt x="2436" y="369"/>
                  </a:cubicBezTo>
                  <a:cubicBezTo>
                    <a:pt x="1035" y="1303"/>
                    <a:pt x="134" y="2804"/>
                    <a:pt x="67" y="4472"/>
                  </a:cubicBezTo>
                  <a:cubicBezTo>
                    <a:pt x="1" y="5139"/>
                    <a:pt x="267" y="5773"/>
                    <a:pt x="801" y="6139"/>
                  </a:cubicBezTo>
                  <a:cubicBezTo>
                    <a:pt x="1035" y="6240"/>
                    <a:pt x="1268" y="6306"/>
                    <a:pt x="1502" y="6306"/>
                  </a:cubicBezTo>
                  <a:cubicBezTo>
                    <a:pt x="1902" y="6306"/>
                    <a:pt x="2302" y="6173"/>
                    <a:pt x="2636" y="5973"/>
                  </a:cubicBezTo>
                  <a:cubicBezTo>
                    <a:pt x="4037" y="5039"/>
                    <a:pt x="4904" y="3538"/>
                    <a:pt x="5004" y="1870"/>
                  </a:cubicBezTo>
                  <a:cubicBezTo>
                    <a:pt x="5174" y="803"/>
                    <a:pt x="4339" y="0"/>
                    <a:pt x="343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64"/>
            <p:cNvSpPr/>
            <p:nvPr/>
          </p:nvSpPr>
          <p:spPr>
            <a:xfrm>
              <a:off x="3948825" y="3303900"/>
              <a:ext cx="66750" cy="86225"/>
            </a:xfrm>
            <a:custGeom>
              <a:rect b="b" l="l" r="r" t="t"/>
              <a:pathLst>
                <a:path extrusionOk="0" h="3449" w="267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64"/>
            <p:cNvSpPr/>
            <p:nvPr/>
          </p:nvSpPr>
          <p:spPr>
            <a:xfrm>
              <a:off x="4306575" y="2740325"/>
              <a:ext cx="129950" cy="158050"/>
            </a:xfrm>
            <a:custGeom>
              <a:rect b="b" l="l" r="r" t="t"/>
              <a:pathLst>
                <a:path extrusionOk="0" h="6322" w="5198">
                  <a:moveTo>
                    <a:pt x="3537" y="451"/>
                  </a:moveTo>
                  <a:cubicBezTo>
                    <a:pt x="3703" y="451"/>
                    <a:pt x="3903" y="484"/>
                    <a:pt x="4037" y="551"/>
                  </a:cubicBezTo>
                  <a:cubicBezTo>
                    <a:pt x="4437" y="851"/>
                    <a:pt x="4671" y="1351"/>
                    <a:pt x="4604" y="1852"/>
                  </a:cubicBezTo>
                  <a:cubicBezTo>
                    <a:pt x="4504" y="3386"/>
                    <a:pt x="3703" y="4787"/>
                    <a:pt x="2436" y="5621"/>
                  </a:cubicBezTo>
                  <a:cubicBezTo>
                    <a:pt x="2192" y="5846"/>
                    <a:pt x="1908" y="5945"/>
                    <a:pt x="1633" y="5945"/>
                  </a:cubicBezTo>
                  <a:cubicBezTo>
                    <a:pt x="928" y="5945"/>
                    <a:pt x="276" y="5302"/>
                    <a:pt x="468" y="4487"/>
                  </a:cubicBezTo>
                  <a:cubicBezTo>
                    <a:pt x="534" y="2952"/>
                    <a:pt x="1368" y="1551"/>
                    <a:pt x="2636" y="717"/>
                  </a:cubicBezTo>
                  <a:cubicBezTo>
                    <a:pt x="2903" y="551"/>
                    <a:pt x="3236" y="451"/>
                    <a:pt x="3537" y="451"/>
                  </a:cubicBezTo>
                  <a:close/>
                  <a:moveTo>
                    <a:pt x="3449" y="0"/>
                  </a:moveTo>
                  <a:cubicBezTo>
                    <a:pt x="3103" y="0"/>
                    <a:pt x="2748" y="118"/>
                    <a:pt x="2436" y="384"/>
                  </a:cubicBezTo>
                  <a:cubicBezTo>
                    <a:pt x="1035" y="1285"/>
                    <a:pt x="134" y="2819"/>
                    <a:pt x="67" y="4487"/>
                  </a:cubicBezTo>
                  <a:cubicBezTo>
                    <a:pt x="1" y="5121"/>
                    <a:pt x="301" y="5754"/>
                    <a:pt x="835" y="6121"/>
                  </a:cubicBezTo>
                  <a:cubicBezTo>
                    <a:pt x="1035" y="6255"/>
                    <a:pt x="1268" y="6322"/>
                    <a:pt x="1535" y="6322"/>
                  </a:cubicBezTo>
                  <a:cubicBezTo>
                    <a:pt x="1902" y="6288"/>
                    <a:pt x="2302" y="6188"/>
                    <a:pt x="2636" y="5988"/>
                  </a:cubicBezTo>
                  <a:cubicBezTo>
                    <a:pt x="4037" y="5054"/>
                    <a:pt x="4904" y="3520"/>
                    <a:pt x="5004" y="1852"/>
                  </a:cubicBezTo>
                  <a:cubicBezTo>
                    <a:pt x="5198" y="812"/>
                    <a:pt x="4357" y="0"/>
                    <a:pt x="344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64"/>
            <p:cNvSpPr/>
            <p:nvPr/>
          </p:nvSpPr>
          <p:spPr>
            <a:xfrm>
              <a:off x="4335775" y="2776575"/>
              <a:ext cx="67575" cy="86500"/>
            </a:xfrm>
            <a:custGeom>
              <a:rect b="b" l="l" r="r" t="t"/>
              <a:pathLst>
                <a:path extrusionOk="0" h="3460" w="2703">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64"/>
            <p:cNvSpPr/>
            <p:nvPr/>
          </p:nvSpPr>
          <p:spPr>
            <a:xfrm>
              <a:off x="4505900" y="3239400"/>
              <a:ext cx="129950" cy="157675"/>
            </a:xfrm>
            <a:custGeom>
              <a:rect b="b" l="l" r="r" t="t"/>
              <a:pathLst>
                <a:path extrusionOk="0" h="6307" w="5198">
                  <a:moveTo>
                    <a:pt x="3451" y="406"/>
                  </a:moveTo>
                  <a:cubicBezTo>
                    <a:pt x="4151" y="406"/>
                    <a:pt x="4794" y="1036"/>
                    <a:pt x="4603" y="1870"/>
                  </a:cubicBezTo>
                  <a:cubicBezTo>
                    <a:pt x="4503" y="3371"/>
                    <a:pt x="3703" y="4772"/>
                    <a:pt x="2435" y="5606"/>
                  </a:cubicBezTo>
                  <a:cubicBezTo>
                    <a:pt x="2191" y="5831"/>
                    <a:pt x="1908" y="5929"/>
                    <a:pt x="1632" y="5929"/>
                  </a:cubicBezTo>
                  <a:cubicBezTo>
                    <a:pt x="928" y="5929"/>
                    <a:pt x="275" y="5287"/>
                    <a:pt x="467" y="4471"/>
                  </a:cubicBezTo>
                  <a:cubicBezTo>
                    <a:pt x="534" y="2937"/>
                    <a:pt x="1368" y="1569"/>
                    <a:pt x="2635" y="735"/>
                  </a:cubicBezTo>
                  <a:cubicBezTo>
                    <a:pt x="2883" y="507"/>
                    <a:pt x="3172" y="406"/>
                    <a:pt x="3451" y="406"/>
                  </a:cubicBezTo>
                  <a:close/>
                  <a:moveTo>
                    <a:pt x="3440" y="0"/>
                  </a:moveTo>
                  <a:cubicBezTo>
                    <a:pt x="3097" y="0"/>
                    <a:pt x="2745" y="113"/>
                    <a:pt x="2435" y="369"/>
                  </a:cubicBezTo>
                  <a:cubicBezTo>
                    <a:pt x="1034" y="1303"/>
                    <a:pt x="167" y="2804"/>
                    <a:pt x="67" y="4471"/>
                  </a:cubicBezTo>
                  <a:cubicBezTo>
                    <a:pt x="0" y="5139"/>
                    <a:pt x="300" y="5772"/>
                    <a:pt x="834" y="6139"/>
                  </a:cubicBezTo>
                  <a:cubicBezTo>
                    <a:pt x="1034" y="6239"/>
                    <a:pt x="1268" y="6306"/>
                    <a:pt x="1534" y="6306"/>
                  </a:cubicBezTo>
                  <a:cubicBezTo>
                    <a:pt x="1901" y="6306"/>
                    <a:pt x="2302" y="6173"/>
                    <a:pt x="2635" y="5973"/>
                  </a:cubicBezTo>
                  <a:cubicBezTo>
                    <a:pt x="4036" y="5072"/>
                    <a:pt x="4904" y="3537"/>
                    <a:pt x="5004" y="1870"/>
                  </a:cubicBezTo>
                  <a:cubicBezTo>
                    <a:pt x="5198" y="803"/>
                    <a:pt x="4352" y="0"/>
                    <a:pt x="344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64"/>
            <p:cNvSpPr/>
            <p:nvPr/>
          </p:nvSpPr>
          <p:spPr>
            <a:xfrm>
              <a:off x="4535900" y="3275550"/>
              <a:ext cx="66750" cy="86525"/>
            </a:xfrm>
            <a:custGeom>
              <a:rect b="b" l="l" r="r" t="t"/>
              <a:pathLst>
                <a:path extrusionOk="0" h="3461" w="267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64"/>
            <p:cNvSpPr/>
            <p:nvPr/>
          </p:nvSpPr>
          <p:spPr>
            <a:xfrm>
              <a:off x="4541750" y="2454950"/>
              <a:ext cx="175150" cy="222425"/>
            </a:xfrm>
            <a:custGeom>
              <a:rect b="b" l="l" r="r" t="t"/>
              <a:pathLst>
                <a:path extrusionOk="0" h="8897" w="7006">
                  <a:moveTo>
                    <a:pt x="4937" y="558"/>
                  </a:moveTo>
                  <a:cubicBezTo>
                    <a:pt x="5204" y="558"/>
                    <a:pt x="5438" y="624"/>
                    <a:pt x="5671" y="758"/>
                  </a:cubicBezTo>
                  <a:cubicBezTo>
                    <a:pt x="6171" y="1058"/>
                    <a:pt x="6472" y="1692"/>
                    <a:pt x="6472" y="2592"/>
                  </a:cubicBezTo>
                  <a:cubicBezTo>
                    <a:pt x="6338" y="4761"/>
                    <a:pt x="5204" y="6729"/>
                    <a:pt x="3369" y="7929"/>
                  </a:cubicBezTo>
                  <a:cubicBezTo>
                    <a:pt x="2900" y="8195"/>
                    <a:pt x="2455" y="8336"/>
                    <a:pt x="2058" y="8336"/>
                  </a:cubicBezTo>
                  <a:cubicBezTo>
                    <a:pt x="1807" y="8336"/>
                    <a:pt x="1575" y="8279"/>
                    <a:pt x="1368" y="8163"/>
                  </a:cubicBezTo>
                  <a:cubicBezTo>
                    <a:pt x="868" y="7863"/>
                    <a:pt x="567" y="7196"/>
                    <a:pt x="567" y="6328"/>
                  </a:cubicBezTo>
                  <a:cubicBezTo>
                    <a:pt x="701" y="4127"/>
                    <a:pt x="1835" y="2159"/>
                    <a:pt x="3670" y="991"/>
                  </a:cubicBezTo>
                  <a:cubicBezTo>
                    <a:pt x="4037" y="724"/>
                    <a:pt x="4504" y="591"/>
                    <a:pt x="4937" y="558"/>
                  </a:cubicBezTo>
                  <a:close/>
                  <a:moveTo>
                    <a:pt x="4927" y="0"/>
                  </a:moveTo>
                  <a:cubicBezTo>
                    <a:pt x="4437" y="0"/>
                    <a:pt x="3903" y="152"/>
                    <a:pt x="3369" y="457"/>
                  </a:cubicBezTo>
                  <a:cubicBezTo>
                    <a:pt x="1501" y="1558"/>
                    <a:pt x="0" y="4160"/>
                    <a:pt x="0" y="6295"/>
                  </a:cubicBezTo>
                  <a:cubicBezTo>
                    <a:pt x="0" y="7396"/>
                    <a:pt x="401" y="8230"/>
                    <a:pt x="1101" y="8630"/>
                  </a:cubicBezTo>
                  <a:cubicBezTo>
                    <a:pt x="1401" y="8797"/>
                    <a:pt x="1735" y="8897"/>
                    <a:pt x="2069" y="8897"/>
                  </a:cubicBezTo>
                  <a:cubicBezTo>
                    <a:pt x="2636" y="8863"/>
                    <a:pt x="3169" y="8697"/>
                    <a:pt x="3670" y="8430"/>
                  </a:cubicBezTo>
                  <a:cubicBezTo>
                    <a:pt x="5504" y="7329"/>
                    <a:pt x="7005" y="4727"/>
                    <a:pt x="7005" y="2592"/>
                  </a:cubicBezTo>
                  <a:cubicBezTo>
                    <a:pt x="7005" y="1492"/>
                    <a:pt x="6638" y="658"/>
                    <a:pt x="5938" y="257"/>
                  </a:cubicBezTo>
                  <a:cubicBezTo>
                    <a:pt x="5638" y="86"/>
                    <a:pt x="5295" y="0"/>
                    <a:pt x="492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64"/>
            <p:cNvSpPr/>
            <p:nvPr/>
          </p:nvSpPr>
          <p:spPr>
            <a:xfrm>
              <a:off x="4577600" y="2504850"/>
              <a:ext cx="104275" cy="123200"/>
            </a:xfrm>
            <a:custGeom>
              <a:rect b="b" l="l" r="r" t="t"/>
              <a:pathLst>
                <a:path extrusionOk="0" h="4928" w="4171">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64"/>
            <p:cNvSpPr/>
            <p:nvPr/>
          </p:nvSpPr>
          <p:spPr>
            <a:xfrm>
              <a:off x="4779425" y="2918650"/>
              <a:ext cx="207875" cy="577650"/>
            </a:xfrm>
            <a:custGeom>
              <a:rect b="b" l="l" r="r" t="t"/>
              <a:pathLst>
                <a:path extrusionOk="0" h="23106" w="8315">
                  <a:moveTo>
                    <a:pt x="8064" y="0"/>
                  </a:moveTo>
                  <a:cubicBezTo>
                    <a:pt x="7995" y="0"/>
                    <a:pt x="7930" y="37"/>
                    <a:pt x="7906" y="123"/>
                  </a:cubicBezTo>
                  <a:lnTo>
                    <a:pt x="34" y="22872"/>
                  </a:lnTo>
                  <a:cubicBezTo>
                    <a:pt x="0" y="22972"/>
                    <a:pt x="34" y="23072"/>
                    <a:pt x="134" y="23106"/>
                  </a:cubicBezTo>
                  <a:lnTo>
                    <a:pt x="200" y="23106"/>
                  </a:lnTo>
                  <a:cubicBezTo>
                    <a:pt x="267" y="23106"/>
                    <a:pt x="367" y="23039"/>
                    <a:pt x="400" y="22972"/>
                  </a:cubicBezTo>
                  <a:lnTo>
                    <a:pt x="8273" y="256"/>
                  </a:lnTo>
                  <a:cubicBezTo>
                    <a:pt x="8315" y="108"/>
                    <a:pt x="8184" y="0"/>
                    <a:pt x="806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64"/>
            <p:cNvSpPr/>
            <p:nvPr/>
          </p:nvSpPr>
          <p:spPr>
            <a:xfrm>
              <a:off x="4576325" y="3370650"/>
              <a:ext cx="92200" cy="191525"/>
            </a:xfrm>
            <a:custGeom>
              <a:rect b="b" l="l" r="r" t="t"/>
              <a:pathLst>
                <a:path extrusionOk="0" h="7661" w="3688">
                  <a:moveTo>
                    <a:pt x="238" y="0"/>
                  </a:moveTo>
                  <a:cubicBezTo>
                    <a:pt x="117" y="0"/>
                    <a:pt x="1" y="108"/>
                    <a:pt x="85" y="256"/>
                  </a:cubicBezTo>
                  <a:lnTo>
                    <a:pt x="3287" y="7561"/>
                  </a:lnTo>
                  <a:cubicBezTo>
                    <a:pt x="3321" y="7627"/>
                    <a:pt x="3387" y="7661"/>
                    <a:pt x="3454" y="7661"/>
                  </a:cubicBezTo>
                  <a:lnTo>
                    <a:pt x="3554" y="7661"/>
                  </a:lnTo>
                  <a:cubicBezTo>
                    <a:pt x="3654" y="7594"/>
                    <a:pt x="3688" y="7494"/>
                    <a:pt x="3654" y="7394"/>
                  </a:cubicBezTo>
                  <a:lnTo>
                    <a:pt x="419" y="122"/>
                  </a:lnTo>
                  <a:cubicBezTo>
                    <a:pt x="382" y="36"/>
                    <a:pt x="309" y="0"/>
                    <a:pt x="23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64"/>
            <p:cNvSpPr/>
            <p:nvPr/>
          </p:nvSpPr>
          <p:spPr>
            <a:xfrm>
              <a:off x="4849475" y="3411650"/>
              <a:ext cx="204300" cy="180550"/>
            </a:xfrm>
            <a:custGeom>
              <a:rect b="b" l="l" r="r" t="t"/>
              <a:pathLst>
                <a:path extrusionOk="0" h="7222" w="8172">
                  <a:moveTo>
                    <a:pt x="7872" y="1"/>
                  </a:moveTo>
                  <a:cubicBezTo>
                    <a:pt x="7835" y="1"/>
                    <a:pt x="7800" y="15"/>
                    <a:pt x="7772" y="50"/>
                  </a:cubicBezTo>
                  <a:lnTo>
                    <a:pt x="67" y="6888"/>
                  </a:lnTo>
                  <a:cubicBezTo>
                    <a:pt x="0" y="6955"/>
                    <a:pt x="0" y="7088"/>
                    <a:pt x="67" y="7155"/>
                  </a:cubicBezTo>
                  <a:cubicBezTo>
                    <a:pt x="100" y="7188"/>
                    <a:pt x="134" y="7222"/>
                    <a:pt x="200" y="7222"/>
                  </a:cubicBezTo>
                  <a:cubicBezTo>
                    <a:pt x="234" y="7222"/>
                    <a:pt x="267" y="7188"/>
                    <a:pt x="300" y="7155"/>
                  </a:cubicBezTo>
                  <a:lnTo>
                    <a:pt x="8039" y="317"/>
                  </a:lnTo>
                  <a:cubicBezTo>
                    <a:pt x="8171" y="211"/>
                    <a:pt x="8010" y="1"/>
                    <a:pt x="787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64"/>
            <p:cNvSpPr/>
            <p:nvPr/>
          </p:nvSpPr>
          <p:spPr>
            <a:xfrm>
              <a:off x="5156350" y="3345325"/>
              <a:ext cx="181000" cy="16725"/>
            </a:xfrm>
            <a:custGeom>
              <a:rect b="b" l="l" r="r" t="t"/>
              <a:pathLst>
                <a:path extrusionOk="0" h="669" w="7240">
                  <a:moveTo>
                    <a:pt x="201" y="1"/>
                  </a:moveTo>
                  <a:cubicBezTo>
                    <a:pt x="67" y="1"/>
                    <a:pt x="1" y="101"/>
                    <a:pt x="1" y="201"/>
                  </a:cubicBezTo>
                  <a:cubicBezTo>
                    <a:pt x="1" y="301"/>
                    <a:pt x="67" y="368"/>
                    <a:pt x="167" y="401"/>
                  </a:cubicBezTo>
                  <a:lnTo>
                    <a:pt x="7039" y="668"/>
                  </a:lnTo>
                  <a:cubicBezTo>
                    <a:pt x="7139" y="668"/>
                    <a:pt x="7239" y="568"/>
                    <a:pt x="7239" y="468"/>
                  </a:cubicBezTo>
                  <a:cubicBezTo>
                    <a:pt x="7239" y="368"/>
                    <a:pt x="7172" y="268"/>
                    <a:pt x="7039" y="268"/>
                  </a:cubicBezTo>
                  <a:lnTo>
                    <a:pt x="20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64"/>
            <p:cNvSpPr/>
            <p:nvPr/>
          </p:nvSpPr>
          <p:spPr>
            <a:xfrm>
              <a:off x="4577600" y="2654850"/>
              <a:ext cx="57575" cy="597950"/>
            </a:xfrm>
            <a:custGeom>
              <a:rect b="b" l="l" r="r" t="t"/>
              <a:pathLst>
                <a:path extrusionOk="0" h="23918" w="2303">
                  <a:moveTo>
                    <a:pt x="2102" y="0"/>
                  </a:moveTo>
                  <a:cubicBezTo>
                    <a:pt x="2002" y="0"/>
                    <a:pt x="1902" y="67"/>
                    <a:pt x="1902" y="167"/>
                  </a:cubicBezTo>
                  <a:lnTo>
                    <a:pt x="1" y="23684"/>
                  </a:lnTo>
                  <a:cubicBezTo>
                    <a:pt x="1" y="23817"/>
                    <a:pt x="67" y="23884"/>
                    <a:pt x="168" y="23917"/>
                  </a:cubicBezTo>
                  <a:cubicBezTo>
                    <a:pt x="268" y="23917"/>
                    <a:pt x="368" y="23817"/>
                    <a:pt x="368" y="23717"/>
                  </a:cubicBezTo>
                  <a:lnTo>
                    <a:pt x="2302" y="200"/>
                  </a:lnTo>
                  <a:cubicBezTo>
                    <a:pt x="2302" y="100"/>
                    <a:pt x="2202" y="0"/>
                    <a:pt x="210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64"/>
            <p:cNvSpPr/>
            <p:nvPr/>
          </p:nvSpPr>
          <p:spPr>
            <a:xfrm>
              <a:off x="4025550" y="2880125"/>
              <a:ext cx="304575" cy="410200"/>
            </a:xfrm>
            <a:custGeom>
              <a:rect b="b" l="l" r="r" t="t"/>
              <a:pathLst>
                <a:path extrusionOk="0" h="16408" w="12183">
                  <a:moveTo>
                    <a:pt x="11918" y="0"/>
                  </a:moveTo>
                  <a:cubicBezTo>
                    <a:pt x="11869" y="0"/>
                    <a:pt x="11819" y="19"/>
                    <a:pt x="11775" y="62"/>
                  </a:cubicBezTo>
                  <a:lnTo>
                    <a:pt x="67" y="16107"/>
                  </a:lnTo>
                  <a:cubicBezTo>
                    <a:pt x="0" y="16174"/>
                    <a:pt x="0" y="16307"/>
                    <a:pt x="100" y="16374"/>
                  </a:cubicBezTo>
                  <a:cubicBezTo>
                    <a:pt x="134" y="16374"/>
                    <a:pt x="167" y="16407"/>
                    <a:pt x="200" y="16407"/>
                  </a:cubicBezTo>
                  <a:cubicBezTo>
                    <a:pt x="267" y="16407"/>
                    <a:pt x="334" y="16374"/>
                    <a:pt x="367" y="16341"/>
                  </a:cubicBezTo>
                  <a:lnTo>
                    <a:pt x="12109" y="296"/>
                  </a:lnTo>
                  <a:cubicBezTo>
                    <a:pt x="12183" y="148"/>
                    <a:pt x="12057" y="0"/>
                    <a:pt x="1191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64"/>
            <p:cNvSpPr/>
            <p:nvPr/>
          </p:nvSpPr>
          <p:spPr>
            <a:xfrm>
              <a:off x="3998175" y="3394125"/>
              <a:ext cx="132475" cy="245150"/>
            </a:xfrm>
            <a:custGeom>
              <a:rect b="b" l="l" r="r" t="t"/>
              <a:pathLst>
                <a:path extrusionOk="0" h="9806" w="5299">
                  <a:moveTo>
                    <a:pt x="291" y="1"/>
                  </a:moveTo>
                  <a:cubicBezTo>
                    <a:pt x="156" y="1"/>
                    <a:pt x="0" y="142"/>
                    <a:pt x="95" y="284"/>
                  </a:cubicBezTo>
                  <a:lnTo>
                    <a:pt x="4931" y="9691"/>
                  </a:lnTo>
                  <a:cubicBezTo>
                    <a:pt x="4959" y="9745"/>
                    <a:pt x="5008" y="9800"/>
                    <a:pt x="5062" y="9800"/>
                  </a:cubicBezTo>
                  <a:cubicBezTo>
                    <a:pt x="5074" y="9800"/>
                    <a:pt x="5086" y="9797"/>
                    <a:pt x="5098" y="9791"/>
                  </a:cubicBezTo>
                  <a:cubicBezTo>
                    <a:pt x="5109" y="9802"/>
                    <a:pt x="5120" y="9806"/>
                    <a:pt x="5132" y="9806"/>
                  </a:cubicBezTo>
                  <a:cubicBezTo>
                    <a:pt x="5154" y="9806"/>
                    <a:pt x="5176" y="9791"/>
                    <a:pt x="5198" y="9791"/>
                  </a:cubicBezTo>
                  <a:cubicBezTo>
                    <a:pt x="5265" y="9724"/>
                    <a:pt x="5298" y="9624"/>
                    <a:pt x="5265" y="9524"/>
                  </a:cubicBezTo>
                  <a:lnTo>
                    <a:pt x="428" y="84"/>
                  </a:lnTo>
                  <a:cubicBezTo>
                    <a:pt x="399" y="25"/>
                    <a:pt x="347" y="1"/>
                    <a:pt x="29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64"/>
            <p:cNvSpPr/>
            <p:nvPr/>
          </p:nvSpPr>
          <p:spPr>
            <a:xfrm>
              <a:off x="4196500" y="3799750"/>
              <a:ext cx="409700" cy="355350"/>
            </a:xfrm>
            <a:custGeom>
              <a:rect b="b" l="l" r="r" t="t"/>
              <a:pathLst>
                <a:path extrusionOk="0" h="14214" w="16388">
                  <a:moveTo>
                    <a:pt x="16123" y="1"/>
                  </a:moveTo>
                  <a:cubicBezTo>
                    <a:pt x="16088" y="1"/>
                    <a:pt x="16050" y="12"/>
                    <a:pt x="16012" y="37"/>
                  </a:cubicBezTo>
                  <a:lnTo>
                    <a:pt x="134" y="13880"/>
                  </a:lnTo>
                  <a:cubicBezTo>
                    <a:pt x="1" y="13980"/>
                    <a:pt x="67" y="14214"/>
                    <a:pt x="267" y="14214"/>
                  </a:cubicBezTo>
                  <a:cubicBezTo>
                    <a:pt x="301" y="14214"/>
                    <a:pt x="334" y="14180"/>
                    <a:pt x="367" y="14180"/>
                  </a:cubicBezTo>
                  <a:lnTo>
                    <a:pt x="16279" y="337"/>
                  </a:lnTo>
                  <a:cubicBezTo>
                    <a:pt x="16387" y="202"/>
                    <a:pt x="16276" y="1"/>
                    <a:pt x="1612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64"/>
            <p:cNvSpPr/>
            <p:nvPr/>
          </p:nvSpPr>
          <p:spPr>
            <a:xfrm>
              <a:off x="4098100" y="3792100"/>
              <a:ext cx="66725" cy="369675"/>
            </a:xfrm>
            <a:custGeom>
              <a:rect b="b" l="l" r="r" t="t"/>
              <a:pathLst>
                <a:path extrusionOk="0" h="14787" w="2669">
                  <a:moveTo>
                    <a:pt x="2451" y="1"/>
                  </a:moveTo>
                  <a:cubicBezTo>
                    <a:pt x="2370" y="1"/>
                    <a:pt x="2296" y="66"/>
                    <a:pt x="2269" y="176"/>
                  </a:cubicBezTo>
                  <a:lnTo>
                    <a:pt x="34" y="14553"/>
                  </a:lnTo>
                  <a:cubicBezTo>
                    <a:pt x="0" y="14653"/>
                    <a:pt x="67" y="14753"/>
                    <a:pt x="201" y="14787"/>
                  </a:cubicBezTo>
                  <a:lnTo>
                    <a:pt x="234" y="14787"/>
                  </a:lnTo>
                  <a:cubicBezTo>
                    <a:pt x="301" y="14787"/>
                    <a:pt x="401" y="14720"/>
                    <a:pt x="401" y="14620"/>
                  </a:cubicBezTo>
                  <a:lnTo>
                    <a:pt x="2669" y="210"/>
                  </a:lnTo>
                  <a:cubicBezTo>
                    <a:pt x="2669" y="110"/>
                    <a:pt x="2602" y="9"/>
                    <a:pt x="2502" y="9"/>
                  </a:cubicBezTo>
                  <a:cubicBezTo>
                    <a:pt x="2485" y="4"/>
                    <a:pt x="2468" y="1"/>
                    <a:pt x="245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64"/>
            <p:cNvSpPr/>
            <p:nvPr/>
          </p:nvSpPr>
          <p:spPr>
            <a:xfrm>
              <a:off x="3803225" y="3943275"/>
              <a:ext cx="257375" cy="256875"/>
            </a:xfrm>
            <a:custGeom>
              <a:rect b="b" l="l" r="r" t="t"/>
              <a:pathLst>
                <a:path extrusionOk="0" h="10275" w="10295">
                  <a:moveTo>
                    <a:pt x="303" y="0"/>
                  </a:moveTo>
                  <a:cubicBezTo>
                    <a:pt x="160" y="0"/>
                    <a:pt x="1" y="206"/>
                    <a:pt x="154" y="334"/>
                  </a:cubicBezTo>
                  <a:lnTo>
                    <a:pt x="9927" y="10241"/>
                  </a:lnTo>
                  <a:cubicBezTo>
                    <a:pt x="9961" y="10274"/>
                    <a:pt x="10027" y="10274"/>
                    <a:pt x="10061" y="10274"/>
                  </a:cubicBezTo>
                  <a:cubicBezTo>
                    <a:pt x="10128" y="10274"/>
                    <a:pt x="10194" y="10274"/>
                    <a:pt x="10228" y="10241"/>
                  </a:cubicBezTo>
                  <a:cubicBezTo>
                    <a:pt x="10294" y="10141"/>
                    <a:pt x="10294" y="10041"/>
                    <a:pt x="10228" y="9974"/>
                  </a:cubicBezTo>
                  <a:lnTo>
                    <a:pt x="421" y="67"/>
                  </a:lnTo>
                  <a:cubicBezTo>
                    <a:pt x="389" y="20"/>
                    <a:pt x="347" y="0"/>
                    <a:pt x="30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64"/>
            <p:cNvSpPr/>
            <p:nvPr/>
          </p:nvSpPr>
          <p:spPr>
            <a:xfrm>
              <a:off x="3512675" y="4239300"/>
              <a:ext cx="472025" cy="89275"/>
            </a:xfrm>
            <a:custGeom>
              <a:rect b="b" l="l" r="r" t="t"/>
              <a:pathLst>
                <a:path extrusionOk="0" h="3571" w="18881">
                  <a:moveTo>
                    <a:pt x="234" y="1"/>
                  </a:moveTo>
                  <a:cubicBezTo>
                    <a:pt x="134" y="1"/>
                    <a:pt x="34" y="68"/>
                    <a:pt x="1" y="168"/>
                  </a:cubicBezTo>
                  <a:cubicBezTo>
                    <a:pt x="1" y="268"/>
                    <a:pt x="67" y="368"/>
                    <a:pt x="167" y="401"/>
                  </a:cubicBezTo>
                  <a:lnTo>
                    <a:pt x="18647" y="3570"/>
                  </a:lnTo>
                  <a:lnTo>
                    <a:pt x="18681" y="3570"/>
                  </a:lnTo>
                  <a:cubicBezTo>
                    <a:pt x="18781" y="3570"/>
                    <a:pt x="18847" y="3503"/>
                    <a:pt x="18881" y="3403"/>
                  </a:cubicBezTo>
                  <a:cubicBezTo>
                    <a:pt x="18881" y="3303"/>
                    <a:pt x="18814" y="3203"/>
                    <a:pt x="18714" y="3203"/>
                  </a:cubicBezTo>
                  <a:lnTo>
                    <a:pt x="23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64"/>
            <p:cNvSpPr/>
            <p:nvPr/>
          </p:nvSpPr>
          <p:spPr>
            <a:xfrm>
              <a:off x="3392600" y="3677250"/>
              <a:ext cx="45050" cy="480350"/>
            </a:xfrm>
            <a:custGeom>
              <a:rect b="b" l="l" r="r" t="t"/>
              <a:pathLst>
                <a:path extrusionOk="0" h="19214" w="1802">
                  <a:moveTo>
                    <a:pt x="1635" y="0"/>
                  </a:moveTo>
                  <a:cubicBezTo>
                    <a:pt x="1535" y="0"/>
                    <a:pt x="1435" y="67"/>
                    <a:pt x="1435" y="200"/>
                  </a:cubicBezTo>
                  <a:lnTo>
                    <a:pt x="34" y="19014"/>
                  </a:lnTo>
                  <a:cubicBezTo>
                    <a:pt x="0" y="19114"/>
                    <a:pt x="100" y="19214"/>
                    <a:pt x="200" y="19214"/>
                  </a:cubicBezTo>
                  <a:cubicBezTo>
                    <a:pt x="300" y="19214"/>
                    <a:pt x="401" y="19147"/>
                    <a:pt x="401" y="19047"/>
                  </a:cubicBezTo>
                  <a:lnTo>
                    <a:pt x="1802" y="200"/>
                  </a:lnTo>
                  <a:cubicBezTo>
                    <a:pt x="1802" y="100"/>
                    <a:pt x="1735" y="34"/>
                    <a:pt x="163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64"/>
            <p:cNvSpPr/>
            <p:nvPr/>
          </p:nvSpPr>
          <p:spPr>
            <a:xfrm>
              <a:off x="3176600" y="4037925"/>
              <a:ext cx="161825" cy="176400"/>
            </a:xfrm>
            <a:custGeom>
              <a:rect b="b" l="l" r="r" t="t"/>
              <a:pathLst>
                <a:path extrusionOk="0" h="7056" w="6473">
                  <a:moveTo>
                    <a:pt x="201" y="0"/>
                  </a:moveTo>
                  <a:cubicBezTo>
                    <a:pt x="151" y="0"/>
                    <a:pt x="101" y="17"/>
                    <a:pt x="67" y="50"/>
                  </a:cubicBezTo>
                  <a:cubicBezTo>
                    <a:pt x="1" y="117"/>
                    <a:pt x="1" y="250"/>
                    <a:pt x="67" y="317"/>
                  </a:cubicBezTo>
                  <a:lnTo>
                    <a:pt x="6105" y="6988"/>
                  </a:lnTo>
                  <a:cubicBezTo>
                    <a:pt x="6138" y="7022"/>
                    <a:pt x="6172" y="7055"/>
                    <a:pt x="6239" y="7055"/>
                  </a:cubicBezTo>
                  <a:cubicBezTo>
                    <a:pt x="6405" y="7055"/>
                    <a:pt x="6472" y="6855"/>
                    <a:pt x="6372" y="6722"/>
                  </a:cubicBezTo>
                  <a:lnTo>
                    <a:pt x="334" y="50"/>
                  </a:lnTo>
                  <a:cubicBezTo>
                    <a:pt x="301" y="17"/>
                    <a:pt x="251" y="0"/>
                    <a:pt x="20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64"/>
            <p:cNvSpPr/>
            <p:nvPr/>
          </p:nvSpPr>
          <p:spPr>
            <a:xfrm>
              <a:off x="5243075" y="3415900"/>
              <a:ext cx="113450" cy="288875"/>
            </a:xfrm>
            <a:custGeom>
              <a:rect b="b" l="l" r="r" t="t"/>
              <a:pathLst>
                <a:path extrusionOk="0" h="11555" w="4538">
                  <a:moveTo>
                    <a:pt x="4391" y="0"/>
                  </a:moveTo>
                  <a:cubicBezTo>
                    <a:pt x="4355" y="0"/>
                    <a:pt x="4337" y="31"/>
                    <a:pt x="4337" y="80"/>
                  </a:cubicBezTo>
                  <a:lnTo>
                    <a:pt x="34" y="11422"/>
                  </a:lnTo>
                  <a:cubicBezTo>
                    <a:pt x="1" y="11488"/>
                    <a:pt x="34" y="11522"/>
                    <a:pt x="101" y="11555"/>
                  </a:cubicBezTo>
                  <a:lnTo>
                    <a:pt x="134" y="11555"/>
                  </a:lnTo>
                  <a:cubicBezTo>
                    <a:pt x="168" y="11555"/>
                    <a:pt x="234" y="11555"/>
                    <a:pt x="234" y="11522"/>
                  </a:cubicBezTo>
                  <a:lnTo>
                    <a:pt x="4504" y="147"/>
                  </a:lnTo>
                  <a:cubicBezTo>
                    <a:pt x="4537" y="113"/>
                    <a:pt x="4471" y="13"/>
                    <a:pt x="4437" y="13"/>
                  </a:cubicBezTo>
                  <a:cubicBezTo>
                    <a:pt x="4419" y="4"/>
                    <a:pt x="4404" y="0"/>
                    <a:pt x="439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64"/>
            <p:cNvSpPr/>
            <p:nvPr/>
          </p:nvSpPr>
          <p:spPr>
            <a:xfrm>
              <a:off x="5417375" y="3377025"/>
              <a:ext cx="94250" cy="133450"/>
            </a:xfrm>
            <a:custGeom>
              <a:rect b="b" l="l" r="r" t="t"/>
              <a:pathLst>
                <a:path extrusionOk="0" h="5338" w="3770">
                  <a:moveTo>
                    <a:pt x="67" y="1"/>
                  </a:moveTo>
                  <a:cubicBezTo>
                    <a:pt x="34" y="34"/>
                    <a:pt x="0" y="101"/>
                    <a:pt x="34" y="134"/>
                  </a:cubicBezTo>
                  <a:lnTo>
                    <a:pt x="3603" y="5304"/>
                  </a:lnTo>
                  <a:cubicBezTo>
                    <a:pt x="3603" y="5304"/>
                    <a:pt x="3636" y="5338"/>
                    <a:pt x="3670" y="5338"/>
                  </a:cubicBezTo>
                  <a:cubicBezTo>
                    <a:pt x="3703" y="5338"/>
                    <a:pt x="3703" y="5338"/>
                    <a:pt x="3703" y="5304"/>
                  </a:cubicBezTo>
                  <a:cubicBezTo>
                    <a:pt x="3770" y="5304"/>
                    <a:pt x="3770" y="5238"/>
                    <a:pt x="3736" y="5204"/>
                  </a:cubicBezTo>
                  <a:lnTo>
                    <a:pt x="167" y="34"/>
                  </a:lnTo>
                  <a:cubicBezTo>
                    <a:pt x="167" y="1"/>
                    <a:pt x="100" y="1"/>
                    <a:pt x="6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64"/>
            <p:cNvSpPr/>
            <p:nvPr/>
          </p:nvSpPr>
          <p:spPr>
            <a:xfrm>
              <a:off x="4401650" y="3032075"/>
              <a:ext cx="136775" cy="255750"/>
            </a:xfrm>
            <a:custGeom>
              <a:rect b="b" l="l" r="r" t="t"/>
              <a:pathLst>
                <a:path extrusionOk="0" h="10230" w="5471">
                  <a:moveTo>
                    <a:pt x="185" y="0"/>
                  </a:moveTo>
                  <a:cubicBezTo>
                    <a:pt x="167" y="0"/>
                    <a:pt x="148" y="8"/>
                    <a:pt x="134" y="22"/>
                  </a:cubicBezTo>
                  <a:cubicBezTo>
                    <a:pt x="100" y="22"/>
                    <a:pt x="0" y="122"/>
                    <a:pt x="34" y="155"/>
                  </a:cubicBezTo>
                  <a:lnTo>
                    <a:pt x="5204" y="10229"/>
                  </a:lnTo>
                  <a:lnTo>
                    <a:pt x="5371" y="10229"/>
                  </a:lnTo>
                  <a:lnTo>
                    <a:pt x="5404" y="10196"/>
                  </a:lnTo>
                  <a:cubicBezTo>
                    <a:pt x="5438" y="10196"/>
                    <a:pt x="5471" y="10129"/>
                    <a:pt x="5438" y="10096"/>
                  </a:cubicBezTo>
                  <a:lnTo>
                    <a:pt x="234" y="55"/>
                  </a:lnTo>
                  <a:cubicBezTo>
                    <a:pt x="234" y="16"/>
                    <a:pt x="211" y="0"/>
                    <a:pt x="18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64"/>
            <p:cNvSpPr/>
            <p:nvPr/>
          </p:nvSpPr>
          <p:spPr>
            <a:xfrm>
              <a:off x="3999700" y="2893000"/>
              <a:ext cx="95075" cy="383150"/>
            </a:xfrm>
            <a:custGeom>
              <a:rect b="b" l="l" r="r" t="t"/>
              <a:pathLst>
                <a:path extrusionOk="0" h="15326" w="3803">
                  <a:moveTo>
                    <a:pt x="3654" y="1"/>
                  </a:moveTo>
                  <a:cubicBezTo>
                    <a:pt x="3603" y="1"/>
                    <a:pt x="3536" y="24"/>
                    <a:pt x="3536" y="48"/>
                  </a:cubicBezTo>
                  <a:lnTo>
                    <a:pt x="0" y="15225"/>
                  </a:lnTo>
                  <a:cubicBezTo>
                    <a:pt x="0" y="15259"/>
                    <a:pt x="100" y="15325"/>
                    <a:pt x="134" y="15325"/>
                  </a:cubicBezTo>
                  <a:cubicBezTo>
                    <a:pt x="167" y="15325"/>
                    <a:pt x="200" y="15292"/>
                    <a:pt x="200" y="15259"/>
                  </a:cubicBezTo>
                  <a:lnTo>
                    <a:pt x="3770" y="114"/>
                  </a:lnTo>
                  <a:cubicBezTo>
                    <a:pt x="3803" y="48"/>
                    <a:pt x="3770" y="14"/>
                    <a:pt x="3703" y="14"/>
                  </a:cubicBezTo>
                  <a:cubicBezTo>
                    <a:pt x="3693" y="5"/>
                    <a:pt x="3675" y="1"/>
                    <a:pt x="365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64"/>
            <p:cNvSpPr/>
            <p:nvPr/>
          </p:nvSpPr>
          <p:spPr>
            <a:xfrm>
              <a:off x="4197325" y="3417050"/>
              <a:ext cx="81750" cy="180150"/>
            </a:xfrm>
            <a:custGeom>
              <a:rect b="b" l="l" r="r" t="t"/>
              <a:pathLst>
                <a:path extrusionOk="0" h="7206" w="3270">
                  <a:moveTo>
                    <a:pt x="3103" y="1"/>
                  </a:moveTo>
                  <a:cubicBezTo>
                    <a:pt x="3070" y="1"/>
                    <a:pt x="3003" y="1"/>
                    <a:pt x="3003" y="67"/>
                  </a:cubicBezTo>
                  <a:lnTo>
                    <a:pt x="34" y="7106"/>
                  </a:lnTo>
                  <a:cubicBezTo>
                    <a:pt x="1" y="7139"/>
                    <a:pt x="34" y="7206"/>
                    <a:pt x="68" y="7206"/>
                  </a:cubicBezTo>
                  <a:lnTo>
                    <a:pt x="101" y="7206"/>
                  </a:lnTo>
                  <a:cubicBezTo>
                    <a:pt x="168" y="7206"/>
                    <a:pt x="234" y="7172"/>
                    <a:pt x="268" y="7139"/>
                  </a:cubicBezTo>
                  <a:lnTo>
                    <a:pt x="3237" y="67"/>
                  </a:lnTo>
                  <a:cubicBezTo>
                    <a:pt x="3270" y="34"/>
                    <a:pt x="3136" y="34"/>
                    <a:pt x="310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64"/>
            <p:cNvSpPr/>
            <p:nvPr/>
          </p:nvSpPr>
          <p:spPr>
            <a:xfrm>
              <a:off x="5213050" y="3659150"/>
              <a:ext cx="66750" cy="86225"/>
            </a:xfrm>
            <a:custGeom>
              <a:rect b="b" l="l" r="r" t="t"/>
              <a:pathLst>
                <a:path extrusionOk="0" h="3449" w="267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64"/>
            <p:cNvSpPr/>
            <p:nvPr/>
          </p:nvSpPr>
          <p:spPr>
            <a:xfrm>
              <a:off x="4367450" y="2982200"/>
              <a:ext cx="76750" cy="100025"/>
            </a:xfrm>
            <a:custGeom>
              <a:rect b="b" l="l" r="r" t="t"/>
              <a:pathLst>
                <a:path extrusionOk="0" h="4001" w="307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64"/>
            <p:cNvSpPr/>
            <p:nvPr/>
          </p:nvSpPr>
          <p:spPr>
            <a:xfrm>
              <a:off x="4244875" y="3380625"/>
              <a:ext cx="59225" cy="76225"/>
            </a:xfrm>
            <a:custGeom>
              <a:rect b="b" l="l" r="r" t="t"/>
              <a:pathLst>
                <a:path extrusionOk="0" h="3049" w="2369">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64"/>
            <p:cNvSpPr/>
            <p:nvPr/>
          </p:nvSpPr>
          <p:spPr>
            <a:xfrm>
              <a:off x="4063075" y="2856925"/>
              <a:ext cx="58400" cy="76200"/>
            </a:xfrm>
            <a:custGeom>
              <a:rect b="b" l="l" r="r" t="t"/>
              <a:pathLst>
                <a:path extrusionOk="0" h="3048" w="2336">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64"/>
            <p:cNvSpPr/>
            <p:nvPr/>
          </p:nvSpPr>
          <p:spPr>
            <a:xfrm>
              <a:off x="5486600" y="3479350"/>
              <a:ext cx="45050" cy="57775"/>
            </a:xfrm>
            <a:custGeom>
              <a:rect b="b" l="l" r="r" t="t"/>
              <a:pathLst>
                <a:path extrusionOk="0" h="2311" w="1802">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64"/>
            <p:cNvSpPr/>
            <p:nvPr/>
          </p:nvSpPr>
          <p:spPr>
            <a:xfrm>
              <a:off x="4640975" y="3562400"/>
              <a:ext cx="158475" cy="204850"/>
            </a:xfrm>
            <a:custGeom>
              <a:rect b="b" l="l" r="r" t="t"/>
              <a:pathLst>
                <a:path extrusionOk="0" h="8194" w="6339">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64"/>
            <p:cNvSpPr/>
            <p:nvPr/>
          </p:nvSpPr>
          <p:spPr>
            <a:xfrm>
              <a:off x="4023875" y="4209375"/>
              <a:ext cx="159300" cy="205000"/>
            </a:xfrm>
            <a:custGeom>
              <a:rect b="b" l="l" r="r" t="t"/>
              <a:pathLst>
                <a:path extrusionOk="0" h="8200" w="6372">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64"/>
            <p:cNvSpPr/>
            <p:nvPr/>
          </p:nvSpPr>
          <p:spPr>
            <a:xfrm>
              <a:off x="3329225" y="4196800"/>
              <a:ext cx="119275" cy="153425"/>
            </a:xfrm>
            <a:custGeom>
              <a:rect b="b" l="l" r="r" t="t"/>
              <a:pathLst>
                <a:path extrusionOk="0" h="6137" w="4771">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64"/>
            <p:cNvSpPr/>
            <p:nvPr/>
          </p:nvSpPr>
          <p:spPr>
            <a:xfrm>
              <a:off x="3710325" y="3780825"/>
              <a:ext cx="121775" cy="157275"/>
            </a:xfrm>
            <a:custGeom>
              <a:rect b="b" l="l" r="r" t="t"/>
              <a:pathLst>
                <a:path extrusionOk="0" h="6291" w="4871">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64"/>
            <p:cNvSpPr/>
            <p:nvPr/>
          </p:nvSpPr>
          <p:spPr>
            <a:xfrm>
              <a:off x="4111450" y="3638700"/>
              <a:ext cx="96750" cy="125800"/>
            </a:xfrm>
            <a:custGeom>
              <a:rect b="b" l="l" r="r" t="t"/>
              <a:pathLst>
                <a:path extrusionOk="0" h="5032" w="387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64"/>
            <p:cNvSpPr/>
            <p:nvPr/>
          </p:nvSpPr>
          <p:spPr>
            <a:xfrm>
              <a:off x="3392600" y="3519950"/>
              <a:ext cx="96750" cy="125800"/>
            </a:xfrm>
            <a:custGeom>
              <a:rect b="b" l="l" r="r" t="t"/>
              <a:pathLst>
                <a:path extrusionOk="0" h="5032" w="387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64"/>
            <p:cNvSpPr/>
            <p:nvPr/>
          </p:nvSpPr>
          <p:spPr>
            <a:xfrm>
              <a:off x="5070450" y="3340275"/>
              <a:ext cx="67575" cy="86025"/>
            </a:xfrm>
            <a:custGeom>
              <a:rect b="b" l="l" r="r" t="t"/>
              <a:pathLst>
                <a:path extrusionOk="0" h="3441" w="2703">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64"/>
            <p:cNvSpPr/>
            <p:nvPr/>
          </p:nvSpPr>
          <p:spPr>
            <a:xfrm>
              <a:off x="5353150" y="3302400"/>
              <a:ext cx="66750" cy="86350"/>
            </a:xfrm>
            <a:custGeom>
              <a:rect b="b" l="l" r="r" t="t"/>
              <a:pathLst>
                <a:path extrusionOk="0" h="3454" w="267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64"/>
            <p:cNvSpPr/>
            <p:nvPr/>
          </p:nvSpPr>
          <p:spPr>
            <a:xfrm>
              <a:off x="3128250" y="3949875"/>
              <a:ext cx="67550" cy="86400"/>
            </a:xfrm>
            <a:custGeom>
              <a:rect b="b" l="l" r="r" t="t"/>
              <a:pathLst>
                <a:path extrusionOk="0" h="3456" w="2702">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64"/>
            <p:cNvSpPr/>
            <p:nvPr/>
          </p:nvSpPr>
          <p:spPr>
            <a:xfrm>
              <a:off x="3948825" y="3303900"/>
              <a:ext cx="66750" cy="86225"/>
            </a:xfrm>
            <a:custGeom>
              <a:rect b="b" l="l" r="r" t="t"/>
              <a:pathLst>
                <a:path extrusionOk="0" h="3449" w="267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64"/>
            <p:cNvSpPr/>
            <p:nvPr/>
          </p:nvSpPr>
          <p:spPr>
            <a:xfrm>
              <a:off x="4335775" y="2776575"/>
              <a:ext cx="67575" cy="86500"/>
            </a:xfrm>
            <a:custGeom>
              <a:rect b="b" l="l" r="r" t="t"/>
              <a:pathLst>
                <a:path extrusionOk="0" h="3460" w="2703">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64"/>
            <p:cNvSpPr/>
            <p:nvPr/>
          </p:nvSpPr>
          <p:spPr>
            <a:xfrm>
              <a:off x="4535900" y="3275550"/>
              <a:ext cx="66750" cy="86525"/>
            </a:xfrm>
            <a:custGeom>
              <a:rect b="b" l="l" r="r" t="t"/>
              <a:pathLst>
                <a:path extrusionOk="0" h="3461" w="267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64"/>
            <p:cNvSpPr/>
            <p:nvPr/>
          </p:nvSpPr>
          <p:spPr>
            <a:xfrm>
              <a:off x="4577600" y="2504850"/>
              <a:ext cx="104275" cy="123200"/>
            </a:xfrm>
            <a:custGeom>
              <a:rect b="b" l="l" r="r" t="t"/>
              <a:pathLst>
                <a:path extrusionOk="0" h="4928" w="4171">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64"/>
            <p:cNvSpPr/>
            <p:nvPr/>
          </p:nvSpPr>
          <p:spPr>
            <a:xfrm>
              <a:off x="5213050" y="3659150"/>
              <a:ext cx="66750" cy="86225"/>
            </a:xfrm>
            <a:custGeom>
              <a:rect b="b" l="l" r="r" t="t"/>
              <a:pathLst>
                <a:path extrusionOk="0" h="3449" w="267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64"/>
            <p:cNvSpPr/>
            <p:nvPr/>
          </p:nvSpPr>
          <p:spPr>
            <a:xfrm>
              <a:off x="4367450" y="2982200"/>
              <a:ext cx="76750" cy="100025"/>
            </a:xfrm>
            <a:custGeom>
              <a:rect b="b" l="l" r="r" t="t"/>
              <a:pathLst>
                <a:path extrusionOk="0" h="4001" w="307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64"/>
            <p:cNvSpPr/>
            <p:nvPr/>
          </p:nvSpPr>
          <p:spPr>
            <a:xfrm>
              <a:off x="4244875" y="3380625"/>
              <a:ext cx="59225" cy="76225"/>
            </a:xfrm>
            <a:custGeom>
              <a:rect b="b" l="l" r="r" t="t"/>
              <a:pathLst>
                <a:path extrusionOk="0" h="3049" w="2369">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64"/>
            <p:cNvSpPr/>
            <p:nvPr/>
          </p:nvSpPr>
          <p:spPr>
            <a:xfrm>
              <a:off x="4063075" y="2856925"/>
              <a:ext cx="58400" cy="76200"/>
            </a:xfrm>
            <a:custGeom>
              <a:rect b="b" l="l" r="r" t="t"/>
              <a:pathLst>
                <a:path extrusionOk="0" h="3048" w="2336">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64"/>
            <p:cNvSpPr/>
            <p:nvPr/>
          </p:nvSpPr>
          <p:spPr>
            <a:xfrm>
              <a:off x="5486600" y="3479350"/>
              <a:ext cx="45050" cy="57775"/>
            </a:xfrm>
            <a:custGeom>
              <a:rect b="b" l="l" r="r" t="t"/>
              <a:pathLst>
                <a:path extrusionOk="0" h="2311" w="1802">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64"/>
            <p:cNvSpPr/>
            <p:nvPr/>
          </p:nvSpPr>
          <p:spPr>
            <a:xfrm>
              <a:off x="4784175" y="1506675"/>
              <a:ext cx="230425" cy="429350"/>
            </a:xfrm>
            <a:custGeom>
              <a:rect b="b" l="l" r="r" t="t"/>
              <a:pathLst>
                <a:path extrusionOk="0" h="17174" w="9217">
                  <a:moveTo>
                    <a:pt x="258" y="0"/>
                  </a:moveTo>
                  <a:cubicBezTo>
                    <a:pt x="123" y="0"/>
                    <a:pt x="0" y="140"/>
                    <a:pt x="110" y="295"/>
                  </a:cubicBezTo>
                  <a:lnTo>
                    <a:pt x="8817" y="17073"/>
                  </a:lnTo>
                  <a:cubicBezTo>
                    <a:pt x="8850" y="17140"/>
                    <a:pt x="8917" y="17173"/>
                    <a:pt x="8983" y="17173"/>
                  </a:cubicBezTo>
                  <a:lnTo>
                    <a:pt x="9083" y="17173"/>
                  </a:lnTo>
                  <a:cubicBezTo>
                    <a:pt x="9150" y="17107"/>
                    <a:pt x="9217" y="17006"/>
                    <a:pt x="9150" y="16906"/>
                  </a:cubicBezTo>
                  <a:lnTo>
                    <a:pt x="444" y="128"/>
                  </a:lnTo>
                  <a:cubicBezTo>
                    <a:pt x="399" y="37"/>
                    <a:pt x="327" y="0"/>
                    <a:pt x="25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64"/>
            <p:cNvSpPr/>
            <p:nvPr/>
          </p:nvSpPr>
          <p:spPr>
            <a:xfrm>
              <a:off x="5074625" y="1641000"/>
              <a:ext cx="206000" cy="265825"/>
            </a:xfrm>
            <a:custGeom>
              <a:rect b="b" l="l" r="r" t="t"/>
              <a:pathLst>
                <a:path extrusionOk="0" h="10633" w="8240">
                  <a:moveTo>
                    <a:pt x="8140" y="0"/>
                  </a:moveTo>
                  <a:cubicBezTo>
                    <a:pt x="8115" y="0"/>
                    <a:pt x="8090" y="9"/>
                    <a:pt x="8073" y="25"/>
                  </a:cubicBezTo>
                  <a:lnTo>
                    <a:pt x="34" y="10499"/>
                  </a:lnTo>
                  <a:cubicBezTo>
                    <a:pt x="1" y="10533"/>
                    <a:pt x="1" y="10599"/>
                    <a:pt x="34" y="10633"/>
                  </a:cubicBezTo>
                  <a:lnTo>
                    <a:pt x="67" y="10633"/>
                  </a:lnTo>
                  <a:cubicBezTo>
                    <a:pt x="101" y="10633"/>
                    <a:pt x="134" y="10633"/>
                    <a:pt x="167" y="10599"/>
                  </a:cubicBezTo>
                  <a:lnTo>
                    <a:pt x="8206" y="159"/>
                  </a:lnTo>
                  <a:cubicBezTo>
                    <a:pt x="8240" y="125"/>
                    <a:pt x="8240" y="59"/>
                    <a:pt x="8206" y="25"/>
                  </a:cubicBezTo>
                  <a:cubicBezTo>
                    <a:pt x="8190" y="9"/>
                    <a:pt x="8165" y="0"/>
                    <a:pt x="814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64"/>
            <p:cNvSpPr/>
            <p:nvPr/>
          </p:nvSpPr>
          <p:spPr>
            <a:xfrm>
              <a:off x="5045450" y="1679975"/>
              <a:ext cx="60900" cy="221850"/>
            </a:xfrm>
            <a:custGeom>
              <a:rect b="b" l="l" r="r" t="t"/>
              <a:pathLst>
                <a:path extrusionOk="0" h="8874" w="2436">
                  <a:moveTo>
                    <a:pt x="2368" y="1"/>
                  </a:moveTo>
                  <a:cubicBezTo>
                    <a:pt x="2302" y="1"/>
                    <a:pt x="2268" y="34"/>
                    <a:pt x="2268" y="67"/>
                  </a:cubicBezTo>
                  <a:lnTo>
                    <a:pt x="0" y="8774"/>
                  </a:lnTo>
                  <a:cubicBezTo>
                    <a:pt x="0" y="8807"/>
                    <a:pt x="33" y="8840"/>
                    <a:pt x="67" y="8874"/>
                  </a:cubicBezTo>
                  <a:lnTo>
                    <a:pt x="100" y="8874"/>
                  </a:lnTo>
                  <a:cubicBezTo>
                    <a:pt x="134" y="8874"/>
                    <a:pt x="167" y="8840"/>
                    <a:pt x="167" y="8807"/>
                  </a:cubicBezTo>
                  <a:lnTo>
                    <a:pt x="2435" y="101"/>
                  </a:lnTo>
                  <a:cubicBezTo>
                    <a:pt x="2435" y="67"/>
                    <a:pt x="2402" y="1"/>
                    <a:pt x="236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64"/>
            <p:cNvSpPr/>
            <p:nvPr/>
          </p:nvSpPr>
          <p:spPr>
            <a:xfrm>
              <a:off x="5040425" y="2006675"/>
              <a:ext cx="46725" cy="228725"/>
            </a:xfrm>
            <a:custGeom>
              <a:rect b="b" l="l" r="r" t="t"/>
              <a:pathLst>
                <a:path extrusionOk="0" h="9149" w="1869">
                  <a:moveTo>
                    <a:pt x="219" y="0"/>
                  </a:moveTo>
                  <a:cubicBezTo>
                    <a:pt x="202" y="0"/>
                    <a:pt x="185" y="3"/>
                    <a:pt x="168" y="9"/>
                  </a:cubicBezTo>
                  <a:cubicBezTo>
                    <a:pt x="68" y="9"/>
                    <a:pt x="1" y="109"/>
                    <a:pt x="1" y="209"/>
                  </a:cubicBezTo>
                  <a:lnTo>
                    <a:pt x="1469" y="8982"/>
                  </a:lnTo>
                  <a:cubicBezTo>
                    <a:pt x="1502" y="9082"/>
                    <a:pt x="1569" y="9149"/>
                    <a:pt x="1669" y="9149"/>
                  </a:cubicBezTo>
                  <a:lnTo>
                    <a:pt x="1702" y="9149"/>
                  </a:lnTo>
                  <a:cubicBezTo>
                    <a:pt x="1802" y="9115"/>
                    <a:pt x="1869" y="9015"/>
                    <a:pt x="1836" y="8915"/>
                  </a:cubicBezTo>
                  <a:lnTo>
                    <a:pt x="368" y="175"/>
                  </a:lnTo>
                  <a:cubicBezTo>
                    <a:pt x="368" y="65"/>
                    <a:pt x="299" y="0"/>
                    <a:pt x="21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64"/>
            <p:cNvSpPr/>
            <p:nvPr/>
          </p:nvSpPr>
          <p:spPr>
            <a:xfrm>
              <a:off x="5130500" y="2020225"/>
              <a:ext cx="71750" cy="196825"/>
            </a:xfrm>
            <a:custGeom>
              <a:rect b="b" l="l" r="r" t="t"/>
              <a:pathLst>
                <a:path extrusionOk="0" h="7873" w="2870">
                  <a:moveTo>
                    <a:pt x="2803" y="0"/>
                  </a:moveTo>
                  <a:cubicBezTo>
                    <a:pt x="2769" y="0"/>
                    <a:pt x="2702" y="0"/>
                    <a:pt x="2702" y="67"/>
                  </a:cubicBezTo>
                  <a:lnTo>
                    <a:pt x="1" y="7739"/>
                  </a:lnTo>
                  <a:cubicBezTo>
                    <a:pt x="1" y="7806"/>
                    <a:pt x="1" y="7839"/>
                    <a:pt x="67" y="7873"/>
                  </a:cubicBezTo>
                  <a:lnTo>
                    <a:pt x="101" y="7873"/>
                  </a:lnTo>
                  <a:cubicBezTo>
                    <a:pt x="134" y="7873"/>
                    <a:pt x="134" y="7839"/>
                    <a:pt x="167" y="7806"/>
                  </a:cubicBezTo>
                  <a:lnTo>
                    <a:pt x="2869" y="100"/>
                  </a:lnTo>
                  <a:cubicBezTo>
                    <a:pt x="2869" y="67"/>
                    <a:pt x="2836" y="34"/>
                    <a:pt x="280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64"/>
            <p:cNvSpPr/>
            <p:nvPr/>
          </p:nvSpPr>
          <p:spPr>
            <a:xfrm>
              <a:off x="4949550" y="2317925"/>
              <a:ext cx="81750" cy="30050"/>
            </a:xfrm>
            <a:custGeom>
              <a:rect b="b" l="l" r="r" t="t"/>
              <a:pathLst>
                <a:path extrusionOk="0" h="1202" w="3270">
                  <a:moveTo>
                    <a:pt x="3169" y="1"/>
                  </a:moveTo>
                  <a:lnTo>
                    <a:pt x="67" y="1035"/>
                  </a:lnTo>
                  <a:cubicBezTo>
                    <a:pt x="0" y="1068"/>
                    <a:pt x="0" y="1102"/>
                    <a:pt x="0" y="1135"/>
                  </a:cubicBezTo>
                  <a:cubicBezTo>
                    <a:pt x="0" y="1168"/>
                    <a:pt x="33" y="1202"/>
                    <a:pt x="67" y="1202"/>
                  </a:cubicBezTo>
                  <a:lnTo>
                    <a:pt x="100" y="1202"/>
                  </a:lnTo>
                  <a:lnTo>
                    <a:pt x="3202" y="168"/>
                  </a:lnTo>
                  <a:cubicBezTo>
                    <a:pt x="3269" y="134"/>
                    <a:pt x="3269" y="101"/>
                    <a:pt x="3269" y="68"/>
                  </a:cubicBezTo>
                  <a:cubicBezTo>
                    <a:pt x="3236" y="1"/>
                    <a:pt x="3202" y="1"/>
                    <a:pt x="316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64"/>
            <p:cNvSpPr/>
            <p:nvPr/>
          </p:nvSpPr>
          <p:spPr>
            <a:xfrm>
              <a:off x="5041275" y="2374000"/>
              <a:ext cx="49675" cy="319225"/>
            </a:xfrm>
            <a:custGeom>
              <a:rect b="b" l="l" r="r" t="t"/>
              <a:pathLst>
                <a:path extrusionOk="0" h="12769" w="1987">
                  <a:moveTo>
                    <a:pt x="1790" y="0"/>
                  </a:moveTo>
                  <a:cubicBezTo>
                    <a:pt x="1704" y="0"/>
                    <a:pt x="1617" y="51"/>
                    <a:pt x="1601" y="160"/>
                  </a:cubicBezTo>
                  <a:lnTo>
                    <a:pt x="0" y="12535"/>
                  </a:lnTo>
                  <a:cubicBezTo>
                    <a:pt x="0" y="12635"/>
                    <a:pt x="67" y="12735"/>
                    <a:pt x="167" y="12769"/>
                  </a:cubicBezTo>
                  <a:lnTo>
                    <a:pt x="200" y="12769"/>
                  </a:lnTo>
                  <a:cubicBezTo>
                    <a:pt x="301" y="12769"/>
                    <a:pt x="367" y="12702"/>
                    <a:pt x="401" y="12602"/>
                  </a:cubicBezTo>
                  <a:lnTo>
                    <a:pt x="1968" y="193"/>
                  </a:lnTo>
                  <a:cubicBezTo>
                    <a:pt x="1986" y="68"/>
                    <a:pt x="1889" y="0"/>
                    <a:pt x="179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64"/>
            <p:cNvSpPr/>
            <p:nvPr/>
          </p:nvSpPr>
          <p:spPr>
            <a:xfrm>
              <a:off x="5117150" y="2476800"/>
              <a:ext cx="226025" cy="232275"/>
            </a:xfrm>
            <a:custGeom>
              <a:rect b="b" l="l" r="r" t="t"/>
              <a:pathLst>
                <a:path extrusionOk="0" h="9291" w="9041">
                  <a:moveTo>
                    <a:pt x="8820" y="0"/>
                  </a:moveTo>
                  <a:cubicBezTo>
                    <a:pt x="8774" y="0"/>
                    <a:pt x="8724" y="17"/>
                    <a:pt x="8674" y="50"/>
                  </a:cubicBezTo>
                  <a:lnTo>
                    <a:pt x="68" y="8957"/>
                  </a:lnTo>
                  <a:cubicBezTo>
                    <a:pt x="1" y="9024"/>
                    <a:pt x="1" y="9157"/>
                    <a:pt x="68" y="9224"/>
                  </a:cubicBezTo>
                  <a:cubicBezTo>
                    <a:pt x="101" y="9257"/>
                    <a:pt x="134" y="9290"/>
                    <a:pt x="201" y="9290"/>
                  </a:cubicBezTo>
                  <a:cubicBezTo>
                    <a:pt x="234" y="9290"/>
                    <a:pt x="301" y="9257"/>
                    <a:pt x="334" y="9224"/>
                  </a:cubicBezTo>
                  <a:lnTo>
                    <a:pt x="8941" y="317"/>
                  </a:lnTo>
                  <a:cubicBezTo>
                    <a:pt x="9041" y="251"/>
                    <a:pt x="9041" y="117"/>
                    <a:pt x="8941" y="50"/>
                  </a:cubicBezTo>
                  <a:cubicBezTo>
                    <a:pt x="8907" y="17"/>
                    <a:pt x="8866" y="0"/>
                    <a:pt x="882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64"/>
            <p:cNvSpPr/>
            <p:nvPr/>
          </p:nvSpPr>
          <p:spPr>
            <a:xfrm>
              <a:off x="4907000" y="2715175"/>
              <a:ext cx="71750" cy="41425"/>
            </a:xfrm>
            <a:custGeom>
              <a:rect b="b" l="l" r="r" t="t"/>
              <a:pathLst>
                <a:path extrusionOk="0" h="1657" w="2870">
                  <a:moveTo>
                    <a:pt x="66" y="0"/>
                  </a:moveTo>
                  <a:cubicBezTo>
                    <a:pt x="40" y="0"/>
                    <a:pt x="20" y="17"/>
                    <a:pt x="1" y="56"/>
                  </a:cubicBezTo>
                  <a:cubicBezTo>
                    <a:pt x="1" y="89"/>
                    <a:pt x="1" y="122"/>
                    <a:pt x="34" y="156"/>
                  </a:cubicBezTo>
                  <a:lnTo>
                    <a:pt x="2703" y="1657"/>
                  </a:lnTo>
                  <a:lnTo>
                    <a:pt x="2769" y="1657"/>
                  </a:lnTo>
                  <a:cubicBezTo>
                    <a:pt x="2803" y="1657"/>
                    <a:pt x="2836" y="1623"/>
                    <a:pt x="2836" y="1590"/>
                  </a:cubicBezTo>
                  <a:cubicBezTo>
                    <a:pt x="2870" y="1557"/>
                    <a:pt x="2836" y="1490"/>
                    <a:pt x="2803" y="1490"/>
                  </a:cubicBezTo>
                  <a:lnTo>
                    <a:pt x="134" y="22"/>
                  </a:lnTo>
                  <a:cubicBezTo>
                    <a:pt x="107" y="8"/>
                    <a:pt x="85" y="0"/>
                    <a:pt x="6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64"/>
            <p:cNvSpPr/>
            <p:nvPr/>
          </p:nvSpPr>
          <p:spPr>
            <a:xfrm>
              <a:off x="4833625" y="2830175"/>
              <a:ext cx="113425" cy="90725"/>
            </a:xfrm>
            <a:custGeom>
              <a:rect b="b" l="l" r="r" t="t"/>
              <a:pathLst>
                <a:path extrusionOk="0" h="3629" w="4537">
                  <a:moveTo>
                    <a:pt x="4437" y="1"/>
                  </a:moveTo>
                  <a:cubicBezTo>
                    <a:pt x="4412" y="1"/>
                    <a:pt x="4387" y="9"/>
                    <a:pt x="4370" y="26"/>
                  </a:cubicBezTo>
                  <a:lnTo>
                    <a:pt x="34" y="3461"/>
                  </a:lnTo>
                  <a:cubicBezTo>
                    <a:pt x="0" y="3495"/>
                    <a:pt x="0" y="3561"/>
                    <a:pt x="34" y="3595"/>
                  </a:cubicBezTo>
                  <a:cubicBezTo>
                    <a:pt x="67" y="3595"/>
                    <a:pt x="67" y="3628"/>
                    <a:pt x="100" y="3628"/>
                  </a:cubicBezTo>
                  <a:cubicBezTo>
                    <a:pt x="134" y="3628"/>
                    <a:pt x="134" y="3595"/>
                    <a:pt x="167" y="3595"/>
                  </a:cubicBezTo>
                  <a:lnTo>
                    <a:pt x="4504" y="159"/>
                  </a:lnTo>
                  <a:cubicBezTo>
                    <a:pt x="4537" y="126"/>
                    <a:pt x="4537" y="59"/>
                    <a:pt x="4504" y="26"/>
                  </a:cubicBezTo>
                  <a:cubicBezTo>
                    <a:pt x="4487" y="9"/>
                    <a:pt x="4462" y="1"/>
                    <a:pt x="443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64"/>
            <p:cNvSpPr/>
            <p:nvPr/>
          </p:nvSpPr>
          <p:spPr>
            <a:xfrm>
              <a:off x="4768575" y="2702875"/>
              <a:ext cx="70075" cy="218025"/>
            </a:xfrm>
            <a:custGeom>
              <a:rect b="b" l="l" r="r" t="t"/>
              <a:pathLst>
                <a:path extrusionOk="0" h="8721" w="2803">
                  <a:moveTo>
                    <a:pt x="117" y="0"/>
                  </a:moveTo>
                  <a:cubicBezTo>
                    <a:pt x="103" y="0"/>
                    <a:pt x="87" y="4"/>
                    <a:pt x="67" y="14"/>
                  </a:cubicBezTo>
                  <a:cubicBezTo>
                    <a:pt x="34" y="14"/>
                    <a:pt x="1" y="47"/>
                    <a:pt x="34" y="114"/>
                  </a:cubicBezTo>
                  <a:lnTo>
                    <a:pt x="2636" y="8653"/>
                  </a:lnTo>
                  <a:cubicBezTo>
                    <a:pt x="2636" y="8687"/>
                    <a:pt x="2669" y="8720"/>
                    <a:pt x="2702" y="8720"/>
                  </a:cubicBezTo>
                  <a:lnTo>
                    <a:pt x="2736" y="8720"/>
                  </a:lnTo>
                  <a:cubicBezTo>
                    <a:pt x="2803" y="8687"/>
                    <a:pt x="2803" y="8653"/>
                    <a:pt x="2803" y="8587"/>
                  </a:cubicBezTo>
                  <a:lnTo>
                    <a:pt x="167" y="47"/>
                  </a:lnTo>
                  <a:cubicBezTo>
                    <a:pt x="167" y="24"/>
                    <a:pt x="151" y="0"/>
                    <a:pt x="11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64"/>
            <p:cNvSpPr/>
            <p:nvPr/>
          </p:nvSpPr>
          <p:spPr>
            <a:xfrm>
              <a:off x="4731050" y="2900525"/>
              <a:ext cx="108425" cy="20375"/>
            </a:xfrm>
            <a:custGeom>
              <a:rect b="b" l="l" r="r" t="t"/>
              <a:pathLst>
                <a:path extrusionOk="0" h="815" w="4337">
                  <a:moveTo>
                    <a:pt x="54" y="0"/>
                  </a:moveTo>
                  <a:cubicBezTo>
                    <a:pt x="18" y="0"/>
                    <a:pt x="0" y="31"/>
                    <a:pt x="0" y="80"/>
                  </a:cubicBezTo>
                  <a:cubicBezTo>
                    <a:pt x="0" y="114"/>
                    <a:pt x="34" y="180"/>
                    <a:pt x="67" y="180"/>
                  </a:cubicBezTo>
                  <a:lnTo>
                    <a:pt x="4203" y="814"/>
                  </a:lnTo>
                  <a:lnTo>
                    <a:pt x="4237" y="814"/>
                  </a:lnTo>
                  <a:cubicBezTo>
                    <a:pt x="4337" y="814"/>
                    <a:pt x="4337" y="647"/>
                    <a:pt x="4237" y="647"/>
                  </a:cubicBezTo>
                  <a:lnTo>
                    <a:pt x="101" y="14"/>
                  </a:lnTo>
                  <a:cubicBezTo>
                    <a:pt x="83" y="5"/>
                    <a:pt x="67" y="0"/>
                    <a:pt x="5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64"/>
            <p:cNvSpPr/>
            <p:nvPr/>
          </p:nvSpPr>
          <p:spPr>
            <a:xfrm>
              <a:off x="5117150" y="2799100"/>
              <a:ext cx="377800" cy="42575"/>
            </a:xfrm>
            <a:custGeom>
              <a:rect b="b" l="l" r="r" t="t"/>
              <a:pathLst>
                <a:path extrusionOk="0" h="1703" w="15112">
                  <a:moveTo>
                    <a:pt x="234" y="1"/>
                  </a:moveTo>
                  <a:cubicBezTo>
                    <a:pt x="134" y="1"/>
                    <a:pt x="34" y="101"/>
                    <a:pt x="1" y="201"/>
                  </a:cubicBezTo>
                  <a:cubicBezTo>
                    <a:pt x="1" y="301"/>
                    <a:pt x="68" y="401"/>
                    <a:pt x="201" y="401"/>
                  </a:cubicBezTo>
                  <a:lnTo>
                    <a:pt x="14911" y="1702"/>
                  </a:lnTo>
                  <a:cubicBezTo>
                    <a:pt x="15012" y="1702"/>
                    <a:pt x="15112" y="1636"/>
                    <a:pt x="15112" y="1502"/>
                  </a:cubicBezTo>
                  <a:cubicBezTo>
                    <a:pt x="15112" y="1402"/>
                    <a:pt x="15045" y="1302"/>
                    <a:pt x="14945" y="1302"/>
                  </a:cubicBezTo>
                  <a:lnTo>
                    <a:pt x="23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64"/>
            <p:cNvSpPr/>
            <p:nvPr/>
          </p:nvSpPr>
          <p:spPr>
            <a:xfrm>
              <a:off x="4934525" y="2671075"/>
              <a:ext cx="206000" cy="262325"/>
            </a:xfrm>
            <a:custGeom>
              <a:rect b="b" l="l" r="r" t="t"/>
              <a:pathLst>
                <a:path extrusionOk="0" h="10493" w="8240">
                  <a:moveTo>
                    <a:pt x="5810" y="682"/>
                  </a:moveTo>
                  <a:cubicBezTo>
                    <a:pt x="6117" y="682"/>
                    <a:pt x="6397" y="751"/>
                    <a:pt x="6639" y="886"/>
                  </a:cubicBezTo>
                  <a:cubicBezTo>
                    <a:pt x="7239" y="1253"/>
                    <a:pt x="7573" y="2020"/>
                    <a:pt x="7573" y="3054"/>
                  </a:cubicBezTo>
                  <a:cubicBezTo>
                    <a:pt x="7573" y="5355"/>
                    <a:pt x="5938" y="8191"/>
                    <a:pt x="3937" y="9358"/>
                  </a:cubicBezTo>
                  <a:cubicBezTo>
                    <a:pt x="3388" y="9663"/>
                    <a:pt x="2864" y="9820"/>
                    <a:pt x="2402" y="9820"/>
                  </a:cubicBezTo>
                  <a:cubicBezTo>
                    <a:pt x="2106" y="9820"/>
                    <a:pt x="1836" y="9755"/>
                    <a:pt x="1602" y="9625"/>
                  </a:cubicBezTo>
                  <a:cubicBezTo>
                    <a:pt x="1001" y="9258"/>
                    <a:pt x="668" y="8491"/>
                    <a:pt x="668" y="7457"/>
                  </a:cubicBezTo>
                  <a:cubicBezTo>
                    <a:pt x="668" y="5122"/>
                    <a:pt x="2269" y="2320"/>
                    <a:pt x="4304" y="1152"/>
                  </a:cubicBezTo>
                  <a:cubicBezTo>
                    <a:pt x="4841" y="834"/>
                    <a:pt x="5355" y="682"/>
                    <a:pt x="5810" y="682"/>
                  </a:cubicBezTo>
                  <a:close/>
                  <a:moveTo>
                    <a:pt x="5790" y="1"/>
                  </a:moveTo>
                  <a:cubicBezTo>
                    <a:pt x="5215" y="1"/>
                    <a:pt x="4587" y="189"/>
                    <a:pt x="3937" y="552"/>
                  </a:cubicBezTo>
                  <a:cubicBezTo>
                    <a:pt x="1769" y="1820"/>
                    <a:pt x="1" y="4922"/>
                    <a:pt x="1" y="7457"/>
                  </a:cubicBezTo>
                  <a:cubicBezTo>
                    <a:pt x="1" y="8758"/>
                    <a:pt x="434" y="9725"/>
                    <a:pt x="1268" y="10192"/>
                  </a:cubicBezTo>
                  <a:cubicBezTo>
                    <a:pt x="1602" y="10392"/>
                    <a:pt x="2002" y="10493"/>
                    <a:pt x="2436" y="10493"/>
                  </a:cubicBezTo>
                  <a:cubicBezTo>
                    <a:pt x="3069" y="10459"/>
                    <a:pt x="3737" y="10259"/>
                    <a:pt x="4304" y="9925"/>
                  </a:cubicBezTo>
                  <a:cubicBezTo>
                    <a:pt x="6472" y="8658"/>
                    <a:pt x="8240" y="5589"/>
                    <a:pt x="8240" y="3054"/>
                  </a:cubicBezTo>
                  <a:cubicBezTo>
                    <a:pt x="8240" y="1753"/>
                    <a:pt x="7806" y="786"/>
                    <a:pt x="6972" y="319"/>
                  </a:cubicBezTo>
                  <a:cubicBezTo>
                    <a:pt x="6616" y="105"/>
                    <a:pt x="6218" y="1"/>
                    <a:pt x="579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64"/>
            <p:cNvSpPr/>
            <p:nvPr/>
          </p:nvSpPr>
          <p:spPr>
            <a:xfrm>
              <a:off x="4981225" y="2729925"/>
              <a:ext cx="112600" cy="145075"/>
            </a:xfrm>
            <a:custGeom>
              <a:rect b="b" l="l" r="r" t="t"/>
              <a:pathLst>
                <a:path extrusionOk="0" h="5803" w="4504">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64"/>
            <p:cNvSpPr/>
            <p:nvPr/>
          </p:nvSpPr>
          <p:spPr>
            <a:xfrm>
              <a:off x="5467400" y="2716175"/>
              <a:ext cx="206850" cy="262250"/>
            </a:xfrm>
            <a:custGeom>
              <a:rect b="b" l="l" r="r" t="t"/>
              <a:pathLst>
                <a:path extrusionOk="0" h="10490" w="8274">
                  <a:moveTo>
                    <a:pt x="5838" y="683"/>
                  </a:moveTo>
                  <a:cubicBezTo>
                    <a:pt x="6105" y="683"/>
                    <a:pt x="6405" y="749"/>
                    <a:pt x="6639" y="883"/>
                  </a:cubicBezTo>
                  <a:cubicBezTo>
                    <a:pt x="7273" y="1250"/>
                    <a:pt x="7606" y="2017"/>
                    <a:pt x="7606" y="3051"/>
                  </a:cubicBezTo>
                  <a:cubicBezTo>
                    <a:pt x="7606" y="5353"/>
                    <a:pt x="5972" y="8188"/>
                    <a:pt x="3970" y="9356"/>
                  </a:cubicBezTo>
                  <a:cubicBezTo>
                    <a:pt x="3421" y="9661"/>
                    <a:pt x="2885" y="9817"/>
                    <a:pt x="2414" y="9817"/>
                  </a:cubicBezTo>
                  <a:cubicBezTo>
                    <a:pt x="2112" y="9817"/>
                    <a:pt x="1836" y="9753"/>
                    <a:pt x="1602" y="9623"/>
                  </a:cubicBezTo>
                  <a:cubicBezTo>
                    <a:pt x="1002" y="9256"/>
                    <a:pt x="668" y="8488"/>
                    <a:pt x="668" y="7454"/>
                  </a:cubicBezTo>
                  <a:cubicBezTo>
                    <a:pt x="668" y="5119"/>
                    <a:pt x="2302" y="2317"/>
                    <a:pt x="4304" y="1150"/>
                  </a:cubicBezTo>
                  <a:cubicBezTo>
                    <a:pt x="4771" y="850"/>
                    <a:pt x="5271" y="716"/>
                    <a:pt x="5838" y="683"/>
                  </a:cubicBezTo>
                  <a:close/>
                  <a:moveTo>
                    <a:pt x="5833" y="1"/>
                  </a:moveTo>
                  <a:cubicBezTo>
                    <a:pt x="5260" y="1"/>
                    <a:pt x="4626" y="197"/>
                    <a:pt x="3970" y="583"/>
                  </a:cubicBezTo>
                  <a:cubicBezTo>
                    <a:pt x="1769" y="1850"/>
                    <a:pt x="1" y="4919"/>
                    <a:pt x="1" y="7454"/>
                  </a:cubicBezTo>
                  <a:cubicBezTo>
                    <a:pt x="1" y="8755"/>
                    <a:pt x="434" y="9723"/>
                    <a:pt x="1268" y="10190"/>
                  </a:cubicBezTo>
                  <a:cubicBezTo>
                    <a:pt x="1635" y="10390"/>
                    <a:pt x="2036" y="10490"/>
                    <a:pt x="2436" y="10490"/>
                  </a:cubicBezTo>
                  <a:cubicBezTo>
                    <a:pt x="3103" y="10490"/>
                    <a:pt x="3737" y="10290"/>
                    <a:pt x="4304" y="9923"/>
                  </a:cubicBezTo>
                  <a:cubicBezTo>
                    <a:pt x="6472" y="8655"/>
                    <a:pt x="8273" y="5586"/>
                    <a:pt x="8273" y="3051"/>
                  </a:cubicBezTo>
                  <a:cubicBezTo>
                    <a:pt x="8273" y="1750"/>
                    <a:pt x="7806" y="783"/>
                    <a:pt x="6972" y="316"/>
                  </a:cubicBezTo>
                  <a:cubicBezTo>
                    <a:pt x="6635" y="105"/>
                    <a:pt x="6250" y="1"/>
                    <a:pt x="583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64"/>
            <p:cNvSpPr/>
            <p:nvPr/>
          </p:nvSpPr>
          <p:spPr>
            <a:xfrm>
              <a:off x="5514950" y="2774950"/>
              <a:ext cx="111775" cy="145075"/>
            </a:xfrm>
            <a:custGeom>
              <a:rect b="b" l="l" r="r" t="t"/>
              <a:pathLst>
                <a:path extrusionOk="0" h="5803" w="4471">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64"/>
            <p:cNvSpPr/>
            <p:nvPr/>
          </p:nvSpPr>
          <p:spPr>
            <a:xfrm>
              <a:off x="5326475" y="2325225"/>
              <a:ext cx="143450" cy="182025"/>
            </a:xfrm>
            <a:custGeom>
              <a:rect b="b" l="l" r="r" t="t"/>
              <a:pathLst>
                <a:path extrusionOk="0" h="7281" w="5738">
                  <a:moveTo>
                    <a:pt x="4070" y="476"/>
                  </a:moveTo>
                  <a:cubicBezTo>
                    <a:pt x="4270" y="476"/>
                    <a:pt x="4437" y="509"/>
                    <a:pt x="4637" y="610"/>
                  </a:cubicBezTo>
                  <a:cubicBezTo>
                    <a:pt x="5037" y="876"/>
                    <a:pt x="5271" y="1410"/>
                    <a:pt x="5271" y="2111"/>
                  </a:cubicBezTo>
                  <a:cubicBezTo>
                    <a:pt x="5171" y="3879"/>
                    <a:pt x="4237" y="5513"/>
                    <a:pt x="2769" y="6480"/>
                  </a:cubicBezTo>
                  <a:cubicBezTo>
                    <a:pt x="2382" y="6705"/>
                    <a:pt x="2019" y="6817"/>
                    <a:pt x="1697" y="6817"/>
                  </a:cubicBezTo>
                  <a:cubicBezTo>
                    <a:pt x="1492" y="6817"/>
                    <a:pt x="1303" y="6771"/>
                    <a:pt x="1135" y="6681"/>
                  </a:cubicBezTo>
                  <a:cubicBezTo>
                    <a:pt x="701" y="6414"/>
                    <a:pt x="467" y="5880"/>
                    <a:pt x="467" y="5179"/>
                  </a:cubicBezTo>
                  <a:cubicBezTo>
                    <a:pt x="568" y="3378"/>
                    <a:pt x="1502" y="1777"/>
                    <a:pt x="3003" y="810"/>
                  </a:cubicBezTo>
                  <a:cubicBezTo>
                    <a:pt x="3303" y="610"/>
                    <a:pt x="3670" y="476"/>
                    <a:pt x="4070" y="476"/>
                  </a:cubicBezTo>
                  <a:close/>
                  <a:moveTo>
                    <a:pt x="4051" y="1"/>
                  </a:moveTo>
                  <a:cubicBezTo>
                    <a:pt x="3653" y="1"/>
                    <a:pt x="3217" y="137"/>
                    <a:pt x="2769" y="409"/>
                  </a:cubicBezTo>
                  <a:cubicBezTo>
                    <a:pt x="1135" y="1443"/>
                    <a:pt x="101" y="3211"/>
                    <a:pt x="0" y="5179"/>
                  </a:cubicBezTo>
                  <a:cubicBezTo>
                    <a:pt x="0" y="6080"/>
                    <a:pt x="334" y="6747"/>
                    <a:pt x="901" y="7081"/>
                  </a:cubicBezTo>
                  <a:cubicBezTo>
                    <a:pt x="1135" y="7214"/>
                    <a:pt x="1435" y="7281"/>
                    <a:pt x="1702" y="7281"/>
                  </a:cubicBezTo>
                  <a:cubicBezTo>
                    <a:pt x="2169" y="7248"/>
                    <a:pt x="2602" y="7114"/>
                    <a:pt x="2969" y="6881"/>
                  </a:cubicBezTo>
                  <a:cubicBezTo>
                    <a:pt x="4604" y="5813"/>
                    <a:pt x="5638" y="4045"/>
                    <a:pt x="5738" y="2111"/>
                  </a:cubicBezTo>
                  <a:cubicBezTo>
                    <a:pt x="5738" y="1210"/>
                    <a:pt x="5404" y="543"/>
                    <a:pt x="4837" y="209"/>
                  </a:cubicBezTo>
                  <a:cubicBezTo>
                    <a:pt x="4601" y="70"/>
                    <a:pt x="4336" y="1"/>
                    <a:pt x="405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64"/>
            <p:cNvSpPr/>
            <p:nvPr/>
          </p:nvSpPr>
          <p:spPr>
            <a:xfrm>
              <a:off x="5359825" y="2365925"/>
              <a:ext cx="77575" cy="100850"/>
            </a:xfrm>
            <a:custGeom>
              <a:rect b="b" l="l" r="r" t="t"/>
              <a:pathLst>
                <a:path extrusionOk="0" h="4034" w="3103">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64"/>
            <p:cNvSpPr/>
            <p:nvPr/>
          </p:nvSpPr>
          <p:spPr>
            <a:xfrm>
              <a:off x="5022100" y="2207575"/>
              <a:ext cx="143450" cy="182100"/>
            </a:xfrm>
            <a:custGeom>
              <a:rect b="b" l="l" r="r" t="t"/>
              <a:pathLst>
                <a:path extrusionOk="0" h="7284" w="5738">
                  <a:moveTo>
                    <a:pt x="4024" y="450"/>
                  </a:moveTo>
                  <a:cubicBezTo>
                    <a:pt x="4243" y="450"/>
                    <a:pt x="4440" y="503"/>
                    <a:pt x="4603" y="612"/>
                  </a:cubicBezTo>
                  <a:cubicBezTo>
                    <a:pt x="5037" y="846"/>
                    <a:pt x="5271" y="1379"/>
                    <a:pt x="5271" y="2113"/>
                  </a:cubicBezTo>
                  <a:cubicBezTo>
                    <a:pt x="5170" y="3881"/>
                    <a:pt x="4236" y="5516"/>
                    <a:pt x="2769" y="6483"/>
                  </a:cubicBezTo>
                  <a:cubicBezTo>
                    <a:pt x="2394" y="6700"/>
                    <a:pt x="2042" y="6812"/>
                    <a:pt x="1728" y="6812"/>
                  </a:cubicBezTo>
                  <a:cubicBezTo>
                    <a:pt x="1511" y="6812"/>
                    <a:pt x="1311" y="6759"/>
                    <a:pt x="1134" y="6650"/>
                  </a:cubicBezTo>
                  <a:cubicBezTo>
                    <a:pt x="701" y="6416"/>
                    <a:pt x="467" y="5883"/>
                    <a:pt x="467" y="5149"/>
                  </a:cubicBezTo>
                  <a:cubicBezTo>
                    <a:pt x="567" y="3381"/>
                    <a:pt x="1501" y="1746"/>
                    <a:pt x="2969" y="779"/>
                  </a:cubicBezTo>
                  <a:cubicBezTo>
                    <a:pt x="3344" y="562"/>
                    <a:pt x="3707" y="450"/>
                    <a:pt x="4024" y="450"/>
                  </a:cubicBezTo>
                  <a:close/>
                  <a:moveTo>
                    <a:pt x="4033" y="1"/>
                  </a:moveTo>
                  <a:cubicBezTo>
                    <a:pt x="3635" y="1"/>
                    <a:pt x="3196" y="129"/>
                    <a:pt x="2735" y="379"/>
                  </a:cubicBezTo>
                  <a:cubicBezTo>
                    <a:pt x="1134" y="1446"/>
                    <a:pt x="100" y="3214"/>
                    <a:pt x="0" y="5149"/>
                  </a:cubicBezTo>
                  <a:cubicBezTo>
                    <a:pt x="0" y="6049"/>
                    <a:pt x="300" y="6750"/>
                    <a:pt x="867" y="7050"/>
                  </a:cubicBezTo>
                  <a:cubicBezTo>
                    <a:pt x="1134" y="7217"/>
                    <a:pt x="1401" y="7284"/>
                    <a:pt x="1701" y="7284"/>
                  </a:cubicBezTo>
                  <a:cubicBezTo>
                    <a:pt x="2135" y="7250"/>
                    <a:pt x="2569" y="7117"/>
                    <a:pt x="2969" y="6883"/>
                  </a:cubicBezTo>
                  <a:cubicBezTo>
                    <a:pt x="4603" y="5816"/>
                    <a:pt x="5604" y="4048"/>
                    <a:pt x="5738" y="2113"/>
                  </a:cubicBezTo>
                  <a:cubicBezTo>
                    <a:pt x="5738" y="1213"/>
                    <a:pt x="5404" y="545"/>
                    <a:pt x="4837" y="212"/>
                  </a:cubicBezTo>
                  <a:cubicBezTo>
                    <a:pt x="4596" y="70"/>
                    <a:pt x="4326" y="1"/>
                    <a:pt x="403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64"/>
            <p:cNvSpPr/>
            <p:nvPr/>
          </p:nvSpPr>
          <p:spPr>
            <a:xfrm>
              <a:off x="5054625" y="2248325"/>
              <a:ext cx="78400" cy="100050"/>
            </a:xfrm>
            <a:custGeom>
              <a:rect b="b" l="l" r="r" t="t"/>
              <a:pathLst>
                <a:path extrusionOk="0" h="4002" w="3136">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64"/>
            <p:cNvSpPr/>
            <p:nvPr/>
          </p:nvSpPr>
          <p:spPr>
            <a:xfrm>
              <a:off x="4983725" y="1892250"/>
              <a:ext cx="109575" cy="133825"/>
            </a:xfrm>
            <a:custGeom>
              <a:rect b="b" l="l" r="r" t="t"/>
              <a:pathLst>
                <a:path extrusionOk="0" h="5353" w="4383">
                  <a:moveTo>
                    <a:pt x="2909" y="347"/>
                  </a:moveTo>
                  <a:cubicBezTo>
                    <a:pt x="3501" y="347"/>
                    <a:pt x="4047" y="887"/>
                    <a:pt x="3903" y="1583"/>
                  </a:cubicBezTo>
                  <a:cubicBezTo>
                    <a:pt x="3837" y="2884"/>
                    <a:pt x="3136" y="4085"/>
                    <a:pt x="2069" y="4786"/>
                  </a:cubicBezTo>
                  <a:cubicBezTo>
                    <a:pt x="1863" y="4973"/>
                    <a:pt x="1623" y="5055"/>
                    <a:pt x="1389" y="5055"/>
                  </a:cubicBezTo>
                  <a:cubicBezTo>
                    <a:pt x="790" y="5055"/>
                    <a:pt x="233" y="4514"/>
                    <a:pt x="401" y="3818"/>
                  </a:cubicBezTo>
                  <a:cubicBezTo>
                    <a:pt x="468" y="2518"/>
                    <a:pt x="1135" y="1317"/>
                    <a:pt x="2236" y="616"/>
                  </a:cubicBezTo>
                  <a:cubicBezTo>
                    <a:pt x="2441" y="429"/>
                    <a:pt x="2679" y="347"/>
                    <a:pt x="2909" y="347"/>
                  </a:cubicBezTo>
                  <a:close/>
                  <a:moveTo>
                    <a:pt x="2917" y="1"/>
                  </a:moveTo>
                  <a:cubicBezTo>
                    <a:pt x="2629" y="1"/>
                    <a:pt x="2333" y="97"/>
                    <a:pt x="2069" y="316"/>
                  </a:cubicBezTo>
                  <a:cubicBezTo>
                    <a:pt x="868" y="1116"/>
                    <a:pt x="134" y="2384"/>
                    <a:pt x="34" y="3818"/>
                  </a:cubicBezTo>
                  <a:cubicBezTo>
                    <a:pt x="1" y="4352"/>
                    <a:pt x="234" y="4919"/>
                    <a:pt x="701" y="5219"/>
                  </a:cubicBezTo>
                  <a:cubicBezTo>
                    <a:pt x="868" y="5320"/>
                    <a:pt x="1068" y="5353"/>
                    <a:pt x="1302" y="5353"/>
                  </a:cubicBezTo>
                  <a:cubicBezTo>
                    <a:pt x="1635" y="5353"/>
                    <a:pt x="1935" y="5253"/>
                    <a:pt x="2236" y="5053"/>
                  </a:cubicBezTo>
                  <a:cubicBezTo>
                    <a:pt x="3436" y="4285"/>
                    <a:pt x="4170" y="2985"/>
                    <a:pt x="4237" y="1583"/>
                  </a:cubicBezTo>
                  <a:cubicBezTo>
                    <a:pt x="4383" y="686"/>
                    <a:pt x="3682" y="1"/>
                    <a:pt x="291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64"/>
            <p:cNvSpPr/>
            <p:nvPr/>
          </p:nvSpPr>
          <p:spPr>
            <a:xfrm>
              <a:off x="5008750" y="1922900"/>
              <a:ext cx="57575" cy="73750"/>
            </a:xfrm>
            <a:custGeom>
              <a:rect b="b" l="l" r="r" t="t"/>
              <a:pathLst>
                <a:path extrusionOk="0" h="2950" w="2303">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64"/>
            <p:cNvSpPr/>
            <p:nvPr/>
          </p:nvSpPr>
          <p:spPr>
            <a:xfrm>
              <a:off x="5183875" y="2001050"/>
              <a:ext cx="32550" cy="42175"/>
            </a:xfrm>
            <a:custGeom>
              <a:rect b="b" l="l" r="r" t="t"/>
              <a:pathLst>
                <a:path extrusionOk="0" h="1687" w="1302">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64"/>
            <p:cNvSpPr/>
            <p:nvPr/>
          </p:nvSpPr>
          <p:spPr>
            <a:xfrm>
              <a:off x="4935350" y="2325000"/>
              <a:ext cx="32550" cy="42150"/>
            </a:xfrm>
            <a:custGeom>
              <a:rect b="b" l="l" r="r" t="t"/>
              <a:pathLst>
                <a:path extrusionOk="0" h="1686" w="1302">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64"/>
            <p:cNvSpPr/>
            <p:nvPr/>
          </p:nvSpPr>
          <p:spPr>
            <a:xfrm>
              <a:off x="4892825" y="2696550"/>
              <a:ext cx="32550" cy="42175"/>
            </a:xfrm>
            <a:custGeom>
              <a:rect b="b" l="l" r="r" t="t"/>
              <a:pathLst>
                <a:path extrusionOk="0" h="1687" w="1302">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64"/>
            <p:cNvSpPr/>
            <p:nvPr/>
          </p:nvSpPr>
          <p:spPr>
            <a:xfrm>
              <a:off x="4751075" y="2679100"/>
              <a:ext cx="40050" cy="51575"/>
            </a:xfrm>
            <a:custGeom>
              <a:rect b="b" l="l" r="r" t="t"/>
              <a:pathLst>
                <a:path extrusionOk="0" h="2063" w="1602">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64"/>
            <p:cNvSpPr/>
            <p:nvPr/>
          </p:nvSpPr>
          <p:spPr>
            <a:xfrm>
              <a:off x="4720200" y="2886550"/>
              <a:ext cx="25050" cy="32425"/>
            </a:xfrm>
            <a:custGeom>
              <a:rect b="b" l="l" r="r" t="t"/>
              <a:pathLst>
                <a:path extrusionOk="0" h="1297" w="1002">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64"/>
            <p:cNvSpPr/>
            <p:nvPr/>
          </p:nvSpPr>
          <p:spPr>
            <a:xfrm>
              <a:off x="4810275" y="2884750"/>
              <a:ext cx="51725" cy="67250"/>
            </a:xfrm>
            <a:custGeom>
              <a:rect b="b" l="l" r="r" t="t"/>
              <a:pathLst>
                <a:path extrusionOk="0" h="2690" w="2069">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64"/>
            <p:cNvSpPr/>
            <p:nvPr/>
          </p:nvSpPr>
          <p:spPr>
            <a:xfrm>
              <a:off x="5251425" y="1607650"/>
              <a:ext cx="54225" cy="70775"/>
            </a:xfrm>
            <a:custGeom>
              <a:rect b="b" l="l" r="r" t="t"/>
              <a:pathLst>
                <a:path extrusionOk="0" h="2831" w="2169">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64"/>
            <p:cNvSpPr/>
            <p:nvPr/>
          </p:nvSpPr>
          <p:spPr>
            <a:xfrm>
              <a:off x="5087975" y="1661175"/>
              <a:ext cx="32550" cy="42150"/>
            </a:xfrm>
            <a:custGeom>
              <a:rect b="b" l="l" r="r" t="t"/>
              <a:pathLst>
                <a:path extrusionOk="0" h="1686" w="1302">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64"/>
            <p:cNvSpPr/>
            <p:nvPr/>
          </p:nvSpPr>
          <p:spPr>
            <a:xfrm>
              <a:off x="4981225" y="2729925"/>
              <a:ext cx="112600" cy="145075"/>
            </a:xfrm>
            <a:custGeom>
              <a:rect b="b" l="l" r="r" t="t"/>
              <a:pathLst>
                <a:path extrusionOk="0" h="5803" w="4504">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64"/>
            <p:cNvSpPr/>
            <p:nvPr/>
          </p:nvSpPr>
          <p:spPr>
            <a:xfrm>
              <a:off x="5514950" y="2774950"/>
              <a:ext cx="111775" cy="145075"/>
            </a:xfrm>
            <a:custGeom>
              <a:rect b="b" l="l" r="r" t="t"/>
              <a:pathLst>
                <a:path extrusionOk="0" h="5803" w="4471">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64"/>
            <p:cNvSpPr/>
            <p:nvPr/>
          </p:nvSpPr>
          <p:spPr>
            <a:xfrm>
              <a:off x="5359825" y="2365925"/>
              <a:ext cx="77575" cy="100850"/>
            </a:xfrm>
            <a:custGeom>
              <a:rect b="b" l="l" r="r" t="t"/>
              <a:pathLst>
                <a:path extrusionOk="0" h="4034" w="3103">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64"/>
            <p:cNvSpPr/>
            <p:nvPr/>
          </p:nvSpPr>
          <p:spPr>
            <a:xfrm>
              <a:off x="5054625" y="2248325"/>
              <a:ext cx="78400" cy="100050"/>
            </a:xfrm>
            <a:custGeom>
              <a:rect b="b" l="l" r="r" t="t"/>
              <a:pathLst>
                <a:path extrusionOk="0" h="4002" w="3136">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64"/>
            <p:cNvSpPr/>
            <p:nvPr/>
          </p:nvSpPr>
          <p:spPr>
            <a:xfrm>
              <a:off x="5008750" y="1922900"/>
              <a:ext cx="57575" cy="73750"/>
            </a:xfrm>
            <a:custGeom>
              <a:rect b="b" l="l" r="r" t="t"/>
              <a:pathLst>
                <a:path extrusionOk="0" h="2950" w="2303">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64"/>
            <p:cNvSpPr/>
            <p:nvPr/>
          </p:nvSpPr>
          <p:spPr>
            <a:xfrm>
              <a:off x="5183875" y="2001050"/>
              <a:ext cx="32550" cy="42175"/>
            </a:xfrm>
            <a:custGeom>
              <a:rect b="b" l="l" r="r" t="t"/>
              <a:pathLst>
                <a:path extrusionOk="0" h="1687" w="1302">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64"/>
            <p:cNvSpPr/>
            <p:nvPr/>
          </p:nvSpPr>
          <p:spPr>
            <a:xfrm>
              <a:off x="4935350" y="2325000"/>
              <a:ext cx="32550" cy="42150"/>
            </a:xfrm>
            <a:custGeom>
              <a:rect b="b" l="l" r="r" t="t"/>
              <a:pathLst>
                <a:path extrusionOk="0" h="1686" w="1302">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64"/>
            <p:cNvSpPr/>
            <p:nvPr/>
          </p:nvSpPr>
          <p:spPr>
            <a:xfrm>
              <a:off x="4892825" y="2696550"/>
              <a:ext cx="32550" cy="42175"/>
            </a:xfrm>
            <a:custGeom>
              <a:rect b="b" l="l" r="r" t="t"/>
              <a:pathLst>
                <a:path extrusionOk="0" h="1687" w="1302">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64"/>
            <p:cNvSpPr/>
            <p:nvPr/>
          </p:nvSpPr>
          <p:spPr>
            <a:xfrm>
              <a:off x="4751075" y="2679100"/>
              <a:ext cx="40050" cy="51575"/>
            </a:xfrm>
            <a:custGeom>
              <a:rect b="b" l="l" r="r" t="t"/>
              <a:pathLst>
                <a:path extrusionOk="0" h="2063" w="1602">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64"/>
            <p:cNvSpPr/>
            <p:nvPr/>
          </p:nvSpPr>
          <p:spPr>
            <a:xfrm>
              <a:off x="4720200" y="2886550"/>
              <a:ext cx="25050" cy="32425"/>
            </a:xfrm>
            <a:custGeom>
              <a:rect b="b" l="l" r="r" t="t"/>
              <a:pathLst>
                <a:path extrusionOk="0" h="1297" w="1002">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64"/>
            <p:cNvSpPr/>
            <p:nvPr/>
          </p:nvSpPr>
          <p:spPr>
            <a:xfrm>
              <a:off x="4810275" y="2884750"/>
              <a:ext cx="51725" cy="67250"/>
            </a:xfrm>
            <a:custGeom>
              <a:rect b="b" l="l" r="r" t="t"/>
              <a:pathLst>
                <a:path extrusionOk="0" h="2690" w="2069">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64"/>
            <p:cNvSpPr/>
            <p:nvPr/>
          </p:nvSpPr>
          <p:spPr>
            <a:xfrm>
              <a:off x="5251425" y="1607650"/>
              <a:ext cx="54225" cy="70775"/>
            </a:xfrm>
            <a:custGeom>
              <a:rect b="b" l="l" r="r" t="t"/>
              <a:pathLst>
                <a:path extrusionOk="0" h="2831" w="2169">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64"/>
            <p:cNvSpPr/>
            <p:nvPr/>
          </p:nvSpPr>
          <p:spPr>
            <a:xfrm>
              <a:off x="5087975" y="1661175"/>
              <a:ext cx="32550" cy="42150"/>
            </a:xfrm>
            <a:custGeom>
              <a:rect b="b" l="l" r="r" t="t"/>
              <a:pathLst>
                <a:path extrusionOk="0" h="1686" w="1302">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64"/>
            <p:cNvSpPr/>
            <p:nvPr/>
          </p:nvSpPr>
          <p:spPr>
            <a:xfrm>
              <a:off x="4612625" y="1532650"/>
              <a:ext cx="68425" cy="107325"/>
            </a:xfrm>
            <a:custGeom>
              <a:rect b="b" l="l" r="r" t="t"/>
              <a:pathLst>
                <a:path extrusionOk="0" h="4293" w="2737">
                  <a:moveTo>
                    <a:pt x="2618" y="1"/>
                  </a:moveTo>
                  <a:cubicBezTo>
                    <a:pt x="2592" y="1"/>
                    <a:pt x="2569" y="17"/>
                    <a:pt x="2569" y="56"/>
                  </a:cubicBezTo>
                  <a:lnTo>
                    <a:pt x="34" y="4159"/>
                  </a:lnTo>
                  <a:cubicBezTo>
                    <a:pt x="1" y="4192"/>
                    <a:pt x="1" y="4259"/>
                    <a:pt x="34" y="4292"/>
                  </a:cubicBezTo>
                  <a:lnTo>
                    <a:pt x="101" y="4292"/>
                  </a:lnTo>
                  <a:cubicBezTo>
                    <a:pt x="134" y="4292"/>
                    <a:pt x="134" y="4259"/>
                    <a:pt x="168" y="4259"/>
                  </a:cubicBezTo>
                  <a:lnTo>
                    <a:pt x="2703" y="123"/>
                  </a:lnTo>
                  <a:cubicBezTo>
                    <a:pt x="2736" y="89"/>
                    <a:pt x="2703" y="56"/>
                    <a:pt x="2669" y="23"/>
                  </a:cubicBezTo>
                  <a:cubicBezTo>
                    <a:pt x="2656" y="9"/>
                    <a:pt x="2636" y="1"/>
                    <a:pt x="261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64"/>
            <p:cNvSpPr/>
            <p:nvPr/>
          </p:nvSpPr>
          <p:spPr>
            <a:xfrm>
              <a:off x="4676850" y="1548225"/>
              <a:ext cx="33375" cy="216000"/>
            </a:xfrm>
            <a:custGeom>
              <a:rect b="b" l="l" r="r" t="t"/>
              <a:pathLst>
                <a:path extrusionOk="0" h="8640" w="1335">
                  <a:moveTo>
                    <a:pt x="1268" y="0"/>
                  </a:moveTo>
                  <a:cubicBezTo>
                    <a:pt x="1234" y="0"/>
                    <a:pt x="1168" y="34"/>
                    <a:pt x="1168" y="100"/>
                  </a:cubicBezTo>
                  <a:lnTo>
                    <a:pt x="0" y="8540"/>
                  </a:lnTo>
                  <a:cubicBezTo>
                    <a:pt x="0" y="8606"/>
                    <a:pt x="0" y="8640"/>
                    <a:pt x="67" y="8640"/>
                  </a:cubicBezTo>
                  <a:cubicBezTo>
                    <a:pt x="100" y="8640"/>
                    <a:pt x="167" y="8640"/>
                    <a:pt x="167" y="8573"/>
                  </a:cubicBezTo>
                  <a:lnTo>
                    <a:pt x="1335" y="100"/>
                  </a:lnTo>
                  <a:cubicBezTo>
                    <a:pt x="1335" y="67"/>
                    <a:pt x="1335" y="0"/>
                    <a:pt x="12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64"/>
            <p:cNvSpPr/>
            <p:nvPr/>
          </p:nvSpPr>
          <p:spPr>
            <a:xfrm>
              <a:off x="4591775" y="1760525"/>
              <a:ext cx="88425" cy="176325"/>
            </a:xfrm>
            <a:custGeom>
              <a:rect b="b" l="l" r="r" t="t"/>
              <a:pathLst>
                <a:path extrusionOk="0" h="7053" w="3537">
                  <a:moveTo>
                    <a:pt x="3452" y="0"/>
                  </a:moveTo>
                  <a:cubicBezTo>
                    <a:pt x="3417" y="0"/>
                    <a:pt x="3393" y="24"/>
                    <a:pt x="3370" y="48"/>
                  </a:cubicBezTo>
                  <a:lnTo>
                    <a:pt x="34" y="6919"/>
                  </a:lnTo>
                  <a:cubicBezTo>
                    <a:pt x="1" y="6986"/>
                    <a:pt x="34" y="7019"/>
                    <a:pt x="68" y="7053"/>
                  </a:cubicBezTo>
                  <a:lnTo>
                    <a:pt x="101" y="7053"/>
                  </a:lnTo>
                  <a:cubicBezTo>
                    <a:pt x="134" y="7053"/>
                    <a:pt x="168" y="7019"/>
                    <a:pt x="201" y="7019"/>
                  </a:cubicBezTo>
                  <a:lnTo>
                    <a:pt x="3537" y="114"/>
                  </a:lnTo>
                  <a:cubicBezTo>
                    <a:pt x="3537" y="81"/>
                    <a:pt x="3537" y="14"/>
                    <a:pt x="3503" y="14"/>
                  </a:cubicBezTo>
                  <a:cubicBezTo>
                    <a:pt x="3484" y="5"/>
                    <a:pt x="3467" y="0"/>
                    <a:pt x="345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64"/>
            <p:cNvSpPr/>
            <p:nvPr/>
          </p:nvSpPr>
          <p:spPr>
            <a:xfrm>
              <a:off x="4499225" y="1760325"/>
              <a:ext cx="181825" cy="106475"/>
            </a:xfrm>
            <a:custGeom>
              <a:rect b="b" l="l" r="r" t="t"/>
              <a:pathLst>
                <a:path extrusionOk="0" h="4259" w="7273">
                  <a:moveTo>
                    <a:pt x="7193" y="0"/>
                  </a:moveTo>
                  <a:cubicBezTo>
                    <a:pt x="7172" y="0"/>
                    <a:pt x="7152" y="8"/>
                    <a:pt x="7139" y="22"/>
                  </a:cubicBezTo>
                  <a:lnTo>
                    <a:pt x="67" y="4092"/>
                  </a:lnTo>
                  <a:cubicBezTo>
                    <a:pt x="0" y="4125"/>
                    <a:pt x="0" y="4159"/>
                    <a:pt x="34" y="4225"/>
                  </a:cubicBezTo>
                  <a:cubicBezTo>
                    <a:pt x="34" y="4225"/>
                    <a:pt x="67" y="4259"/>
                    <a:pt x="100" y="4259"/>
                  </a:cubicBezTo>
                  <a:cubicBezTo>
                    <a:pt x="100" y="4259"/>
                    <a:pt x="134" y="4259"/>
                    <a:pt x="134" y="4225"/>
                  </a:cubicBezTo>
                  <a:lnTo>
                    <a:pt x="7239" y="156"/>
                  </a:lnTo>
                  <a:cubicBezTo>
                    <a:pt x="7272" y="122"/>
                    <a:pt x="7272" y="89"/>
                    <a:pt x="7272" y="56"/>
                  </a:cubicBezTo>
                  <a:cubicBezTo>
                    <a:pt x="7253" y="17"/>
                    <a:pt x="7222" y="0"/>
                    <a:pt x="719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64"/>
            <p:cNvSpPr/>
            <p:nvPr/>
          </p:nvSpPr>
          <p:spPr>
            <a:xfrm>
              <a:off x="4747725" y="890550"/>
              <a:ext cx="42550" cy="436700"/>
            </a:xfrm>
            <a:custGeom>
              <a:rect b="b" l="l" r="r" t="t"/>
              <a:pathLst>
                <a:path extrusionOk="0" h="17468" w="1702">
                  <a:moveTo>
                    <a:pt x="1505" y="1"/>
                  </a:moveTo>
                  <a:cubicBezTo>
                    <a:pt x="1412" y="1"/>
                    <a:pt x="1318" y="59"/>
                    <a:pt x="1302" y="188"/>
                  </a:cubicBezTo>
                  <a:lnTo>
                    <a:pt x="1" y="17234"/>
                  </a:lnTo>
                  <a:cubicBezTo>
                    <a:pt x="1" y="17367"/>
                    <a:pt x="67" y="17434"/>
                    <a:pt x="167" y="17468"/>
                  </a:cubicBezTo>
                  <a:cubicBezTo>
                    <a:pt x="267" y="17468"/>
                    <a:pt x="368" y="17367"/>
                    <a:pt x="368" y="17267"/>
                  </a:cubicBezTo>
                  <a:lnTo>
                    <a:pt x="1702" y="188"/>
                  </a:lnTo>
                  <a:cubicBezTo>
                    <a:pt x="1702" y="68"/>
                    <a:pt x="1604" y="1"/>
                    <a:pt x="150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64"/>
            <p:cNvSpPr/>
            <p:nvPr/>
          </p:nvSpPr>
          <p:spPr>
            <a:xfrm>
              <a:off x="4808600" y="663475"/>
              <a:ext cx="323850" cy="648775"/>
            </a:xfrm>
            <a:custGeom>
              <a:rect b="b" l="l" r="r" t="t"/>
              <a:pathLst>
                <a:path extrusionOk="0" h="25951" w="12954">
                  <a:moveTo>
                    <a:pt x="12716" y="1"/>
                  </a:moveTo>
                  <a:cubicBezTo>
                    <a:pt x="12653" y="1"/>
                    <a:pt x="12588" y="30"/>
                    <a:pt x="12543" y="98"/>
                  </a:cubicBezTo>
                  <a:lnTo>
                    <a:pt x="34" y="25683"/>
                  </a:lnTo>
                  <a:cubicBezTo>
                    <a:pt x="1" y="25783"/>
                    <a:pt x="34" y="25883"/>
                    <a:pt x="134" y="25950"/>
                  </a:cubicBezTo>
                  <a:lnTo>
                    <a:pt x="201" y="25950"/>
                  </a:lnTo>
                  <a:cubicBezTo>
                    <a:pt x="268" y="25950"/>
                    <a:pt x="334" y="25917"/>
                    <a:pt x="401" y="25850"/>
                  </a:cubicBezTo>
                  <a:lnTo>
                    <a:pt x="12910" y="265"/>
                  </a:lnTo>
                  <a:cubicBezTo>
                    <a:pt x="12954" y="111"/>
                    <a:pt x="12838" y="1"/>
                    <a:pt x="127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64"/>
            <p:cNvSpPr/>
            <p:nvPr/>
          </p:nvSpPr>
          <p:spPr>
            <a:xfrm>
              <a:off x="4538950" y="1331975"/>
              <a:ext cx="147925" cy="81175"/>
            </a:xfrm>
            <a:custGeom>
              <a:rect b="b" l="l" r="r" t="t"/>
              <a:pathLst>
                <a:path extrusionOk="0" h="3247" w="5917">
                  <a:moveTo>
                    <a:pt x="283" y="0"/>
                  </a:moveTo>
                  <a:cubicBezTo>
                    <a:pt x="114" y="0"/>
                    <a:pt x="1" y="225"/>
                    <a:pt x="179" y="344"/>
                  </a:cubicBezTo>
                  <a:lnTo>
                    <a:pt x="5616" y="3213"/>
                  </a:lnTo>
                  <a:cubicBezTo>
                    <a:pt x="5616" y="3213"/>
                    <a:pt x="5650" y="3213"/>
                    <a:pt x="5683" y="3246"/>
                  </a:cubicBezTo>
                  <a:cubicBezTo>
                    <a:pt x="5750" y="3246"/>
                    <a:pt x="5816" y="3180"/>
                    <a:pt x="5850" y="3113"/>
                  </a:cubicBezTo>
                  <a:cubicBezTo>
                    <a:pt x="5917" y="3046"/>
                    <a:pt x="5883" y="2913"/>
                    <a:pt x="5783" y="2879"/>
                  </a:cubicBezTo>
                  <a:lnTo>
                    <a:pt x="346" y="11"/>
                  </a:lnTo>
                  <a:cubicBezTo>
                    <a:pt x="324" y="3"/>
                    <a:pt x="303" y="0"/>
                    <a:pt x="28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64"/>
            <p:cNvSpPr/>
            <p:nvPr/>
          </p:nvSpPr>
          <p:spPr>
            <a:xfrm>
              <a:off x="3657775" y="990325"/>
              <a:ext cx="582950" cy="123450"/>
            </a:xfrm>
            <a:custGeom>
              <a:rect b="b" l="l" r="r" t="t"/>
              <a:pathLst>
                <a:path extrusionOk="0" h="4938" w="23318">
                  <a:moveTo>
                    <a:pt x="23084" y="0"/>
                  </a:moveTo>
                  <a:lnTo>
                    <a:pt x="168" y="4570"/>
                  </a:lnTo>
                  <a:cubicBezTo>
                    <a:pt x="68" y="4570"/>
                    <a:pt x="1" y="4670"/>
                    <a:pt x="34" y="4804"/>
                  </a:cubicBezTo>
                  <a:cubicBezTo>
                    <a:pt x="34" y="4870"/>
                    <a:pt x="101" y="4937"/>
                    <a:pt x="201" y="4937"/>
                  </a:cubicBezTo>
                  <a:lnTo>
                    <a:pt x="234" y="4937"/>
                  </a:lnTo>
                  <a:lnTo>
                    <a:pt x="23151" y="400"/>
                  </a:lnTo>
                  <a:cubicBezTo>
                    <a:pt x="23251" y="367"/>
                    <a:pt x="23317" y="267"/>
                    <a:pt x="23284" y="167"/>
                  </a:cubicBezTo>
                  <a:cubicBezTo>
                    <a:pt x="23284" y="67"/>
                    <a:pt x="23184" y="0"/>
                    <a:pt x="2308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64"/>
            <p:cNvSpPr/>
            <p:nvPr/>
          </p:nvSpPr>
          <p:spPr>
            <a:xfrm>
              <a:off x="4287400" y="1332950"/>
              <a:ext cx="165750" cy="63525"/>
            </a:xfrm>
            <a:custGeom>
              <a:rect b="b" l="l" r="r" t="t"/>
              <a:pathLst>
                <a:path extrusionOk="0" h="2541" w="6630">
                  <a:moveTo>
                    <a:pt x="6498" y="1"/>
                  </a:moveTo>
                  <a:cubicBezTo>
                    <a:pt x="6490" y="1"/>
                    <a:pt x="6481" y="2"/>
                    <a:pt x="6472" y="5"/>
                  </a:cubicBezTo>
                  <a:lnTo>
                    <a:pt x="67" y="2373"/>
                  </a:lnTo>
                  <a:cubicBezTo>
                    <a:pt x="0" y="2407"/>
                    <a:pt x="0" y="2440"/>
                    <a:pt x="0" y="2507"/>
                  </a:cubicBezTo>
                  <a:cubicBezTo>
                    <a:pt x="34" y="2507"/>
                    <a:pt x="67" y="2540"/>
                    <a:pt x="101" y="2540"/>
                  </a:cubicBezTo>
                  <a:lnTo>
                    <a:pt x="6538" y="172"/>
                  </a:lnTo>
                  <a:cubicBezTo>
                    <a:pt x="6630" y="141"/>
                    <a:pt x="6583" y="1"/>
                    <a:pt x="649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64"/>
            <p:cNvSpPr/>
            <p:nvPr/>
          </p:nvSpPr>
          <p:spPr>
            <a:xfrm>
              <a:off x="4399975" y="1145725"/>
              <a:ext cx="89250" cy="129825"/>
            </a:xfrm>
            <a:custGeom>
              <a:rect b="b" l="l" r="r" t="t"/>
              <a:pathLst>
                <a:path extrusionOk="0" h="5193" w="3570">
                  <a:moveTo>
                    <a:pt x="119" y="0"/>
                  </a:moveTo>
                  <a:cubicBezTo>
                    <a:pt x="101" y="0"/>
                    <a:pt x="81" y="8"/>
                    <a:pt x="67" y="22"/>
                  </a:cubicBezTo>
                  <a:cubicBezTo>
                    <a:pt x="34" y="55"/>
                    <a:pt x="1" y="89"/>
                    <a:pt x="34" y="122"/>
                  </a:cubicBezTo>
                  <a:lnTo>
                    <a:pt x="3403" y="5126"/>
                  </a:lnTo>
                  <a:cubicBezTo>
                    <a:pt x="3436" y="5159"/>
                    <a:pt x="3470" y="5159"/>
                    <a:pt x="3470" y="5192"/>
                  </a:cubicBezTo>
                  <a:cubicBezTo>
                    <a:pt x="3503" y="5159"/>
                    <a:pt x="3537" y="5159"/>
                    <a:pt x="3537" y="5159"/>
                  </a:cubicBezTo>
                  <a:cubicBezTo>
                    <a:pt x="3570" y="5126"/>
                    <a:pt x="3570" y="5092"/>
                    <a:pt x="3570" y="5059"/>
                  </a:cubicBezTo>
                  <a:lnTo>
                    <a:pt x="167" y="55"/>
                  </a:lnTo>
                  <a:cubicBezTo>
                    <a:pt x="167" y="16"/>
                    <a:pt x="145" y="0"/>
                    <a:pt x="11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64"/>
            <p:cNvSpPr/>
            <p:nvPr/>
          </p:nvSpPr>
          <p:spPr>
            <a:xfrm>
              <a:off x="4415000" y="1392275"/>
              <a:ext cx="63400" cy="162975"/>
            </a:xfrm>
            <a:custGeom>
              <a:rect b="b" l="l" r="r" t="t"/>
              <a:pathLst>
                <a:path extrusionOk="0" h="6519" w="2536">
                  <a:moveTo>
                    <a:pt x="2469" y="0"/>
                  </a:moveTo>
                  <a:cubicBezTo>
                    <a:pt x="2402" y="0"/>
                    <a:pt x="2368" y="34"/>
                    <a:pt x="2368" y="67"/>
                  </a:cubicBezTo>
                  <a:lnTo>
                    <a:pt x="0" y="6405"/>
                  </a:lnTo>
                  <a:cubicBezTo>
                    <a:pt x="0" y="6438"/>
                    <a:pt x="33" y="6505"/>
                    <a:pt x="67" y="6505"/>
                  </a:cubicBezTo>
                  <a:lnTo>
                    <a:pt x="100" y="6505"/>
                  </a:lnTo>
                  <a:cubicBezTo>
                    <a:pt x="110" y="6515"/>
                    <a:pt x="120" y="6519"/>
                    <a:pt x="130" y="6519"/>
                  </a:cubicBezTo>
                  <a:cubicBezTo>
                    <a:pt x="153" y="6519"/>
                    <a:pt x="177" y="6495"/>
                    <a:pt x="200" y="6472"/>
                  </a:cubicBezTo>
                  <a:lnTo>
                    <a:pt x="2502" y="134"/>
                  </a:lnTo>
                  <a:cubicBezTo>
                    <a:pt x="2535" y="67"/>
                    <a:pt x="2502" y="34"/>
                    <a:pt x="246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64"/>
            <p:cNvSpPr/>
            <p:nvPr/>
          </p:nvSpPr>
          <p:spPr>
            <a:xfrm>
              <a:off x="4233200" y="992825"/>
              <a:ext cx="21700" cy="371950"/>
            </a:xfrm>
            <a:custGeom>
              <a:rect b="b" l="l" r="r" t="t"/>
              <a:pathLst>
                <a:path extrusionOk="0" h="14878" w="868">
                  <a:moveTo>
                    <a:pt x="100" y="0"/>
                  </a:moveTo>
                  <a:cubicBezTo>
                    <a:pt x="34" y="0"/>
                    <a:pt x="0" y="34"/>
                    <a:pt x="0" y="67"/>
                  </a:cubicBezTo>
                  <a:lnTo>
                    <a:pt x="701" y="14811"/>
                  </a:lnTo>
                  <a:cubicBezTo>
                    <a:pt x="701" y="14844"/>
                    <a:pt x="767" y="14878"/>
                    <a:pt x="801" y="14878"/>
                  </a:cubicBezTo>
                  <a:cubicBezTo>
                    <a:pt x="834" y="14878"/>
                    <a:pt x="868" y="14844"/>
                    <a:pt x="868" y="14778"/>
                  </a:cubicBezTo>
                  <a:lnTo>
                    <a:pt x="167" y="67"/>
                  </a:lnTo>
                  <a:cubicBezTo>
                    <a:pt x="167" y="34"/>
                    <a:pt x="134" y="0"/>
                    <a:pt x="10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64"/>
            <p:cNvSpPr/>
            <p:nvPr/>
          </p:nvSpPr>
          <p:spPr>
            <a:xfrm>
              <a:off x="4130175" y="1286650"/>
              <a:ext cx="98875" cy="105650"/>
            </a:xfrm>
            <a:custGeom>
              <a:rect b="b" l="l" r="r" t="t"/>
              <a:pathLst>
                <a:path extrusionOk="0" h="4226" w="3955">
                  <a:moveTo>
                    <a:pt x="117" y="0"/>
                  </a:moveTo>
                  <a:cubicBezTo>
                    <a:pt x="48" y="0"/>
                    <a:pt x="0" y="71"/>
                    <a:pt x="52" y="122"/>
                  </a:cubicBezTo>
                  <a:lnTo>
                    <a:pt x="3788" y="4192"/>
                  </a:lnTo>
                  <a:cubicBezTo>
                    <a:pt x="3821" y="4225"/>
                    <a:pt x="3854" y="4225"/>
                    <a:pt x="3854" y="4225"/>
                  </a:cubicBezTo>
                  <a:lnTo>
                    <a:pt x="3921" y="4225"/>
                  </a:lnTo>
                  <a:cubicBezTo>
                    <a:pt x="3954" y="4192"/>
                    <a:pt x="3954" y="4125"/>
                    <a:pt x="3921" y="4092"/>
                  </a:cubicBezTo>
                  <a:lnTo>
                    <a:pt x="185" y="22"/>
                  </a:lnTo>
                  <a:cubicBezTo>
                    <a:pt x="162" y="7"/>
                    <a:pt x="139" y="0"/>
                    <a:pt x="11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64"/>
            <p:cNvSpPr/>
            <p:nvPr/>
          </p:nvSpPr>
          <p:spPr>
            <a:xfrm>
              <a:off x="4846975" y="1351400"/>
              <a:ext cx="259375" cy="38400"/>
            </a:xfrm>
            <a:custGeom>
              <a:rect b="b" l="l" r="r" t="t"/>
              <a:pathLst>
                <a:path extrusionOk="0" h="1536" w="10375">
                  <a:moveTo>
                    <a:pt x="10174" y="1"/>
                  </a:moveTo>
                  <a:lnTo>
                    <a:pt x="200" y="1135"/>
                  </a:lnTo>
                  <a:cubicBezTo>
                    <a:pt x="100" y="1168"/>
                    <a:pt x="0" y="1268"/>
                    <a:pt x="33" y="1369"/>
                  </a:cubicBezTo>
                  <a:cubicBezTo>
                    <a:pt x="33" y="1469"/>
                    <a:pt x="100" y="1535"/>
                    <a:pt x="200" y="1535"/>
                  </a:cubicBezTo>
                  <a:lnTo>
                    <a:pt x="234" y="1535"/>
                  </a:lnTo>
                  <a:lnTo>
                    <a:pt x="10207" y="401"/>
                  </a:lnTo>
                  <a:cubicBezTo>
                    <a:pt x="10307" y="368"/>
                    <a:pt x="10374" y="301"/>
                    <a:pt x="10374" y="168"/>
                  </a:cubicBezTo>
                  <a:cubicBezTo>
                    <a:pt x="10374" y="68"/>
                    <a:pt x="10274" y="1"/>
                    <a:pt x="1017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64"/>
            <p:cNvSpPr/>
            <p:nvPr/>
          </p:nvSpPr>
          <p:spPr>
            <a:xfrm>
              <a:off x="5168850" y="946025"/>
              <a:ext cx="137550" cy="332025"/>
            </a:xfrm>
            <a:custGeom>
              <a:rect b="b" l="l" r="r" t="t"/>
              <a:pathLst>
                <a:path extrusionOk="0" h="13281" w="5502">
                  <a:moveTo>
                    <a:pt x="5260" y="1"/>
                  </a:moveTo>
                  <a:cubicBezTo>
                    <a:pt x="5193" y="1"/>
                    <a:pt x="5129" y="41"/>
                    <a:pt x="5105" y="138"/>
                  </a:cubicBezTo>
                  <a:lnTo>
                    <a:pt x="68" y="13014"/>
                  </a:lnTo>
                  <a:cubicBezTo>
                    <a:pt x="1" y="13147"/>
                    <a:pt x="101" y="13280"/>
                    <a:pt x="234" y="13280"/>
                  </a:cubicBezTo>
                  <a:cubicBezTo>
                    <a:pt x="301" y="13280"/>
                    <a:pt x="401" y="13214"/>
                    <a:pt x="401" y="13147"/>
                  </a:cubicBezTo>
                  <a:lnTo>
                    <a:pt x="5438" y="271"/>
                  </a:lnTo>
                  <a:cubicBezTo>
                    <a:pt x="5502" y="123"/>
                    <a:pt x="5376" y="1"/>
                    <a:pt x="526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64"/>
            <p:cNvSpPr/>
            <p:nvPr/>
          </p:nvSpPr>
          <p:spPr>
            <a:xfrm>
              <a:off x="5379850" y="876900"/>
              <a:ext cx="201000" cy="55075"/>
            </a:xfrm>
            <a:custGeom>
              <a:rect b="b" l="l" r="r" t="t"/>
              <a:pathLst>
                <a:path extrusionOk="0" h="2203" w="8040">
                  <a:moveTo>
                    <a:pt x="100" y="1"/>
                  </a:moveTo>
                  <a:cubicBezTo>
                    <a:pt x="67" y="1"/>
                    <a:pt x="0" y="34"/>
                    <a:pt x="0" y="67"/>
                  </a:cubicBezTo>
                  <a:cubicBezTo>
                    <a:pt x="0" y="134"/>
                    <a:pt x="0" y="167"/>
                    <a:pt x="67" y="167"/>
                  </a:cubicBezTo>
                  <a:lnTo>
                    <a:pt x="7906" y="2202"/>
                  </a:lnTo>
                  <a:lnTo>
                    <a:pt x="7939" y="2202"/>
                  </a:lnTo>
                  <a:cubicBezTo>
                    <a:pt x="7973" y="2202"/>
                    <a:pt x="8006" y="2169"/>
                    <a:pt x="8006" y="2135"/>
                  </a:cubicBezTo>
                  <a:cubicBezTo>
                    <a:pt x="8039" y="2069"/>
                    <a:pt x="8006" y="2035"/>
                    <a:pt x="7973" y="2035"/>
                  </a:cubicBezTo>
                  <a:lnTo>
                    <a:pt x="10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64"/>
            <p:cNvSpPr/>
            <p:nvPr/>
          </p:nvSpPr>
          <p:spPr>
            <a:xfrm>
              <a:off x="5381525" y="694575"/>
              <a:ext cx="146400" cy="139825"/>
            </a:xfrm>
            <a:custGeom>
              <a:rect b="b" l="l" r="r" t="t"/>
              <a:pathLst>
                <a:path extrusionOk="0" h="5593" w="5856">
                  <a:moveTo>
                    <a:pt x="5737" y="0"/>
                  </a:moveTo>
                  <a:cubicBezTo>
                    <a:pt x="5716" y="0"/>
                    <a:pt x="5693" y="7"/>
                    <a:pt x="5671" y="22"/>
                  </a:cubicBezTo>
                  <a:lnTo>
                    <a:pt x="33" y="5426"/>
                  </a:lnTo>
                  <a:cubicBezTo>
                    <a:pt x="0" y="5459"/>
                    <a:pt x="0" y="5526"/>
                    <a:pt x="33" y="5559"/>
                  </a:cubicBezTo>
                  <a:cubicBezTo>
                    <a:pt x="33" y="5592"/>
                    <a:pt x="67" y="5592"/>
                    <a:pt x="100" y="5592"/>
                  </a:cubicBezTo>
                  <a:cubicBezTo>
                    <a:pt x="100" y="5592"/>
                    <a:pt x="133" y="5559"/>
                    <a:pt x="133" y="5559"/>
                  </a:cubicBezTo>
                  <a:lnTo>
                    <a:pt x="5804" y="155"/>
                  </a:lnTo>
                  <a:cubicBezTo>
                    <a:pt x="5856" y="78"/>
                    <a:pt x="5807" y="0"/>
                    <a:pt x="573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64"/>
            <p:cNvSpPr/>
            <p:nvPr/>
          </p:nvSpPr>
          <p:spPr>
            <a:xfrm>
              <a:off x="4209000" y="960050"/>
              <a:ext cx="53400" cy="68900"/>
            </a:xfrm>
            <a:custGeom>
              <a:rect b="b" l="l" r="r" t="t"/>
              <a:pathLst>
                <a:path extrusionOk="0" h="2756" w="2136">
                  <a:moveTo>
                    <a:pt x="1548" y="1"/>
                  </a:moveTo>
                  <a:cubicBezTo>
                    <a:pt x="1405" y="1"/>
                    <a:pt x="1242" y="47"/>
                    <a:pt x="1068" y="144"/>
                  </a:cubicBezTo>
                  <a:cubicBezTo>
                    <a:pt x="435" y="544"/>
                    <a:pt x="34" y="1245"/>
                    <a:pt x="1" y="2012"/>
                  </a:cubicBezTo>
                  <a:cubicBezTo>
                    <a:pt x="1" y="2484"/>
                    <a:pt x="252" y="2756"/>
                    <a:pt x="599" y="2756"/>
                  </a:cubicBezTo>
                  <a:cubicBezTo>
                    <a:pt x="743" y="2756"/>
                    <a:pt x="903" y="2710"/>
                    <a:pt x="1068" y="2612"/>
                  </a:cubicBezTo>
                  <a:cubicBezTo>
                    <a:pt x="1702" y="2212"/>
                    <a:pt x="2102" y="1511"/>
                    <a:pt x="2136" y="778"/>
                  </a:cubicBezTo>
                  <a:cubicBezTo>
                    <a:pt x="2136" y="280"/>
                    <a:pt x="1900" y="1"/>
                    <a:pt x="154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64"/>
            <p:cNvSpPr/>
            <p:nvPr/>
          </p:nvSpPr>
          <p:spPr>
            <a:xfrm>
              <a:off x="4388300" y="1128950"/>
              <a:ext cx="29225" cy="37825"/>
            </a:xfrm>
            <a:custGeom>
              <a:rect b="b" l="l" r="r" t="t"/>
              <a:pathLst>
                <a:path extrusionOk="0" h="1513" w="1169">
                  <a:moveTo>
                    <a:pt x="852" y="1"/>
                  </a:moveTo>
                  <a:cubicBezTo>
                    <a:pt x="768" y="1"/>
                    <a:pt x="671" y="31"/>
                    <a:pt x="568" y="93"/>
                  </a:cubicBezTo>
                  <a:cubicBezTo>
                    <a:pt x="234" y="293"/>
                    <a:pt x="1" y="660"/>
                    <a:pt x="1" y="1093"/>
                  </a:cubicBezTo>
                  <a:cubicBezTo>
                    <a:pt x="1" y="1353"/>
                    <a:pt x="134" y="1512"/>
                    <a:pt x="319" y="1512"/>
                  </a:cubicBezTo>
                  <a:cubicBezTo>
                    <a:pt x="395" y="1512"/>
                    <a:pt x="480" y="1485"/>
                    <a:pt x="568" y="1427"/>
                  </a:cubicBezTo>
                  <a:cubicBezTo>
                    <a:pt x="935" y="1193"/>
                    <a:pt x="1135" y="826"/>
                    <a:pt x="1168" y="426"/>
                  </a:cubicBezTo>
                  <a:cubicBezTo>
                    <a:pt x="1168" y="150"/>
                    <a:pt x="1041" y="1"/>
                    <a:pt x="85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64"/>
            <p:cNvSpPr/>
            <p:nvPr/>
          </p:nvSpPr>
          <p:spPr>
            <a:xfrm>
              <a:off x="4116450" y="1268775"/>
              <a:ext cx="29200" cy="37725"/>
            </a:xfrm>
            <a:custGeom>
              <a:rect b="b" l="l" r="r" t="t"/>
              <a:pathLst>
                <a:path extrusionOk="0" h="1509" w="1168">
                  <a:moveTo>
                    <a:pt x="829" y="0"/>
                  </a:moveTo>
                  <a:cubicBezTo>
                    <a:pt x="750" y="0"/>
                    <a:pt x="661" y="23"/>
                    <a:pt x="567" y="70"/>
                  </a:cubicBezTo>
                  <a:cubicBezTo>
                    <a:pt x="234" y="304"/>
                    <a:pt x="34" y="671"/>
                    <a:pt x="0" y="1104"/>
                  </a:cubicBezTo>
                  <a:cubicBezTo>
                    <a:pt x="0" y="1366"/>
                    <a:pt x="136" y="1509"/>
                    <a:pt x="323" y="1509"/>
                  </a:cubicBezTo>
                  <a:cubicBezTo>
                    <a:pt x="398" y="1509"/>
                    <a:pt x="481" y="1486"/>
                    <a:pt x="567" y="1438"/>
                  </a:cubicBezTo>
                  <a:cubicBezTo>
                    <a:pt x="934" y="1204"/>
                    <a:pt x="1134" y="837"/>
                    <a:pt x="1168" y="437"/>
                  </a:cubicBezTo>
                  <a:cubicBezTo>
                    <a:pt x="1168" y="150"/>
                    <a:pt x="1030" y="0"/>
                    <a:pt x="82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64"/>
            <p:cNvSpPr/>
            <p:nvPr/>
          </p:nvSpPr>
          <p:spPr>
            <a:xfrm>
              <a:off x="4402475" y="1534400"/>
              <a:ext cx="29225" cy="37675"/>
            </a:xfrm>
            <a:custGeom>
              <a:rect b="b" l="l" r="r" t="t"/>
              <a:pathLst>
                <a:path extrusionOk="0" h="1507" w="1169">
                  <a:moveTo>
                    <a:pt x="850" y="1"/>
                  </a:moveTo>
                  <a:cubicBezTo>
                    <a:pt x="774" y="1"/>
                    <a:pt x="689" y="28"/>
                    <a:pt x="601" y="86"/>
                  </a:cubicBezTo>
                  <a:cubicBezTo>
                    <a:pt x="234" y="286"/>
                    <a:pt x="34" y="687"/>
                    <a:pt x="1" y="1087"/>
                  </a:cubicBezTo>
                  <a:cubicBezTo>
                    <a:pt x="1" y="1347"/>
                    <a:pt x="134" y="1506"/>
                    <a:pt x="331" y="1506"/>
                  </a:cubicBezTo>
                  <a:cubicBezTo>
                    <a:pt x="412" y="1506"/>
                    <a:pt x="504" y="1479"/>
                    <a:pt x="601" y="1420"/>
                  </a:cubicBezTo>
                  <a:cubicBezTo>
                    <a:pt x="935" y="1187"/>
                    <a:pt x="1168" y="820"/>
                    <a:pt x="1168" y="420"/>
                  </a:cubicBezTo>
                  <a:cubicBezTo>
                    <a:pt x="1168" y="160"/>
                    <a:pt x="1035" y="1"/>
                    <a:pt x="85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64"/>
            <p:cNvSpPr/>
            <p:nvPr/>
          </p:nvSpPr>
          <p:spPr>
            <a:xfrm>
              <a:off x="4600125" y="1618625"/>
              <a:ext cx="29200" cy="37675"/>
            </a:xfrm>
            <a:custGeom>
              <a:rect b="b" l="l" r="r" t="t"/>
              <a:pathLst>
                <a:path extrusionOk="0" h="1507" w="1168">
                  <a:moveTo>
                    <a:pt x="850" y="1"/>
                  </a:moveTo>
                  <a:cubicBezTo>
                    <a:pt x="773" y="1"/>
                    <a:pt x="689" y="28"/>
                    <a:pt x="601" y="86"/>
                  </a:cubicBezTo>
                  <a:cubicBezTo>
                    <a:pt x="234" y="320"/>
                    <a:pt x="34" y="687"/>
                    <a:pt x="0" y="1087"/>
                  </a:cubicBezTo>
                  <a:cubicBezTo>
                    <a:pt x="0" y="1347"/>
                    <a:pt x="134" y="1506"/>
                    <a:pt x="331" y="1506"/>
                  </a:cubicBezTo>
                  <a:cubicBezTo>
                    <a:pt x="412" y="1506"/>
                    <a:pt x="503" y="1479"/>
                    <a:pt x="601" y="1421"/>
                  </a:cubicBezTo>
                  <a:cubicBezTo>
                    <a:pt x="934" y="1187"/>
                    <a:pt x="1168" y="820"/>
                    <a:pt x="1168" y="420"/>
                  </a:cubicBezTo>
                  <a:cubicBezTo>
                    <a:pt x="1168" y="160"/>
                    <a:pt x="1034" y="1"/>
                    <a:pt x="85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64"/>
            <p:cNvSpPr/>
            <p:nvPr/>
          </p:nvSpPr>
          <p:spPr>
            <a:xfrm>
              <a:off x="4580100" y="1915500"/>
              <a:ext cx="29225" cy="37675"/>
            </a:xfrm>
            <a:custGeom>
              <a:rect b="b" l="l" r="r" t="t"/>
              <a:pathLst>
                <a:path extrusionOk="0" h="1507" w="1169">
                  <a:moveTo>
                    <a:pt x="838" y="1"/>
                  </a:moveTo>
                  <a:cubicBezTo>
                    <a:pt x="757" y="1"/>
                    <a:pt x="665" y="28"/>
                    <a:pt x="568" y="86"/>
                  </a:cubicBezTo>
                  <a:cubicBezTo>
                    <a:pt x="234" y="320"/>
                    <a:pt x="34" y="687"/>
                    <a:pt x="1" y="1087"/>
                  </a:cubicBezTo>
                  <a:cubicBezTo>
                    <a:pt x="1" y="1347"/>
                    <a:pt x="135" y="1506"/>
                    <a:pt x="319" y="1506"/>
                  </a:cubicBezTo>
                  <a:cubicBezTo>
                    <a:pt x="395" y="1506"/>
                    <a:pt x="480" y="1479"/>
                    <a:pt x="568" y="1421"/>
                  </a:cubicBezTo>
                  <a:cubicBezTo>
                    <a:pt x="935" y="1221"/>
                    <a:pt x="1135" y="820"/>
                    <a:pt x="1168" y="420"/>
                  </a:cubicBezTo>
                  <a:cubicBezTo>
                    <a:pt x="1168" y="160"/>
                    <a:pt x="1035" y="1"/>
                    <a:pt x="83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64"/>
            <p:cNvSpPr/>
            <p:nvPr/>
          </p:nvSpPr>
          <p:spPr>
            <a:xfrm>
              <a:off x="4656000" y="1733925"/>
              <a:ext cx="44225" cy="56950"/>
            </a:xfrm>
            <a:custGeom>
              <a:rect b="b" l="l" r="r" t="t"/>
              <a:pathLst>
                <a:path extrusionOk="0" h="2278" w="1769">
                  <a:moveTo>
                    <a:pt x="1288" y="0"/>
                  </a:moveTo>
                  <a:cubicBezTo>
                    <a:pt x="1173" y="0"/>
                    <a:pt x="1042" y="35"/>
                    <a:pt x="901" y="111"/>
                  </a:cubicBezTo>
                  <a:cubicBezTo>
                    <a:pt x="367" y="444"/>
                    <a:pt x="34" y="1012"/>
                    <a:pt x="0" y="1645"/>
                  </a:cubicBezTo>
                  <a:cubicBezTo>
                    <a:pt x="0" y="2043"/>
                    <a:pt x="198" y="2277"/>
                    <a:pt x="488" y="2277"/>
                  </a:cubicBezTo>
                  <a:cubicBezTo>
                    <a:pt x="612" y="2277"/>
                    <a:pt x="752" y="2235"/>
                    <a:pt x="901" y="2146"/>
                  </a:cubicBezTo>
                  <a:cubicBezTo>
                    <a:pt x="1435" y="1812"/>
                    <a:pt x="1735" y="1245"/>
                    <a:pt x="1768" y="611"/>
                  </a:cubicBezTo>
                  <a:cubicBezTo>
                    <a:pt x="1768" y="228"/>
                    <a:pt x="1579" y="0"/>
                    <a:pt x="128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64"/>
            <p:cNvSpPr/>
            <p:nvPr/>
          </p:nvSpPr>
          <p:spPr>
            <a:xfrm>
              <a:off x="4479200" y="1835975"/>
              <a:ext cx="44225" cy="56925"/>
            </a:xfrm>
            <a:custGeom>
              <a:rect b="b" l="l" r="r" t="t"/>
              <a:pathLst>
                <a:path extrusionOk="0" h="2277" w="1769">
                  <a:moveTo>
                    <a:pt x="1307" y="0"/>
                  </a:moveTo>
                  <a:cubicBezTo>
                    <a:pt x="1188" y="0"/>
                    <a:pt x="1050" y="42"/>
                    <a:pt x="901" y="132"/>
                  </a:cubicBezTo>
                  <a:cubicBezTo>
                    <a:pt x="368" y="465"/>
                    <a:pt x="34" y="1032"/>
                    <a:pt x="1" y="1633"/>
                  </a:cubicBezTo>
                  <a:cubicBezTo>
                    <a:pt x="1" y="2041"/>
                    <a:pt x="208" y="2277"/>
                    <a:pt x="511" y="2277"/>
                  </a:cubicBezTo>
                  <a:cubicBezTo>
                    <a:pt x="629" y="2277"/>
                    <a:pt x="761" y="2241"/>
                    <a:pt x="901" y="2167"/>
                  </a:cubicBezTo>
                  <a:cubicBezTo>
                    <a:pt x="1435" y="1833"/>
                    <a:pt x="1735" y="1266"/>
                    <a:pt x="1769" y="632"/>
                  </a:cubicBezTo>
                  <a:cubicBezTo>
                    <a:pt x="1769" y="234"/>
                    <a:pt x="1588" y="0"/>
                    <a:pt x="130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64"/>
            <p:cNvSpPr/>
            <p:nvPr/>
          </p:nvSpPr>
          <p:spPr>
            <a:xfrm>
              <a:off x="5503275" y="668475"/>
              <a:ext cx="44225" cy="56950"/>
            </a:xfrm>
            <a:custGeom>
              <a:rect b="b" l="l" r="r" t="t"/>
              <a:pathLst>
                <a:path extrusionOk="0" h="2278" w="1769">
                  <a:moveTo>
                    <a:pt x="1280" y="0"/>
                  </a:moveTo>
                  <a:cubicBezTo>
                    <a:pt x="1157" y="0"/>
                    <a:pt x="1017" y="42"/>
                    <a:pt x="867" y="132"/>
                  </a:cubicBezTo>
                  <a:cubicBezTo>
                    <a:pt x="334" y="465"/>
                    <a:pt x="34" y="1032"/>
                    <a:pt x="0" y="1666"/>
                  </a:cubicBezTo>
                  <a:cubicBezTo>
                    <a:pt x="0" y="2049"/>
                    <a:pt x="206" y="2277"/>
                    <a:pt x="495" y="2277"/>
                  </a:cubicBezTo>
                  <a:cubicBezTo>
                    <a:pt x="609" y="2277"/>
                    <a:pt x="736" y="2242"/>
                    <a:pt x="867" y="2167"/>
                  </a:cubicBezTo>
                  <a:cubicBezTo>
                    <a:pt x="1401" y="1833"/>
                    <a:pt x="1735" y="1266"/>
                    <a:pt x="1768" y="632"/>
                  </a:cubicBezTo>
                  <a:cubicBezTo>
                    <a:pt x="1768" y="234"/>
                    <a:pt x="1571" y="0"/>
                    <a:pt x="128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64"/>
            <p:cNvSpPr/>
            <p:nvPr/>
          </p:nvSpPr>
          <p:spPr>
            <a:xfrm>
              <a:off x="4654325" y="1297450"/>
              <a:ext cx="206850" cy="262475"/>
            </a:xfrm>
            <a:custGeom>
              <a:rect b="b" l="l" r="r" t="t"/>
              <a:pathLst>
                <a:path extrusionOk="0" h="10499" w="8274">
                  <a:moveTo>
                    <a:pt x="5827" y="673"/>
                  </a:moveTo>
                  <a:cubicBezTo>
                    <a:pt x="6135" y="673"/>
                    <a:pt x="6419" y="745"/>
                    <a:pt x="6672" y="891"/>
                  </a:cubicBezTo>
                  <a:cubicBezTo>
                    <a:pt x="7272" y="1225"/>
                    <a:pt x="7606" y="1992"/>
                    <a:pt x="7606" y="3060"/>
                  </a:cubicBezTo>
                  <a:cubicBezTo>
                    <a:pt x="7606" y="5361"/>
                    <a:pt x="5972" y="8197"/>
                    <a:pt x="3970" y="9331"/>
                  </a:cubicBezTo>
                  <a:cubicBezTo>
                    <a:pt x="3428" y="9652"/>
                    <a:pt x="2911" y="9816"/>
                    <a:pt x="2454" y="9816"/>
                  </a:cubicBezTo>
                  <a:cubicBezTo>
                    <a:pt x="2151" y="9816"/>
                    <a:pt x="1874" y="9744"/>
                    <a:pt x="1635" y="9598"/>
                  </a:cubicBezTo>
                  <a:cubicBezTo>
                    <a:pt x="1001" y="9264"/>
                    <a:pt x="668" y="8497"/>
                    <a:pt x="668" y="7429"/>
                  </a:cubicBezTo>
                  <a:cubicBezTo>
                    <a:pt x="668" y="5128"/>
                    <a:pt x="2302" y="2292"/>
                    <a:pt x="4304" y="1158"/>
                  </a:cubicBezTo>
                  <a:cubicBezTo>
                    <a:pt x="4845" y="837"/>
                    <a:pt x="5363" y="673"/>
                    <a:pt x="5827" y="673"/>
                  </a:cubicBezTo>
                  <a:close/>
                  <a:moveTo>
                    <a:pt x="5853" y="0"/>
                  </a:moveTo>
                  <a:cubicBezTo>
                    <a:pt x="5270" y="0"/>
                    <a:pt x="4631" y="188"/>
                    <a:pt x="3970" y="558"/>
                  </a:cubicBezTo>
                  <a:cubicBezTo>
                    <a:pt x="1802" y="1825"/>
                    <a:pt x="1" y="4894"/>
                    <a:pt x="1" y="7429"/>
                  </a:cubicBezTo>
                  <a:cubicBezTo>
                    <a:pt x="1" y="8730"/>
                    <a:pt x="468" y="9698"/>
                    <a:pt x="1302" y="10198"/>
                  </a:cubicBezTo>
                  <a:cubicBezTo>
                    <a:pt x="1635" y="10398"/>
                    <a:pt x="2035" y="10498"/>
                    <a:pt x="2436" y="10498"/>
                  </a:cubicBezTo>
                  <a:cubicBezTo>
                    <a:pt x="3103" y="10465"/>
                    <a:pt x="3737" y="10265"/>
                    <a:pt x="4304" y="9931"/>
                  </a:cubicBezTo>
                  <a:cubicBezTo>
                    <a:pt x="6505" y="8664"/>
                    <a:pt x="8273" y="5561"/>
                    <a:pt x="8273" y="3060"/>
                  </a:cubicBezTo>
                  <a:cubicBezTo>
                    <a:pt x="8273" y="1759"/>
                    <a:pt x="7806" y="791"/>
                    <a:pt x="7006" y="291"/>
                  </a:cubicBezTo>
                  <a:cubicBezTo>
                    <a:pt x="6658" y="96"/>
                    <a:pt x="6270" y="0"/>
                    <a:pt x="585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64"/>
            <p:cNvSpPr/>
            <p:nvPr/>
          </p:nvSpPr>
          <p:spPr>
            <a:xfrm>
              <a:off x="4701850" y="1356425"/>
              <a:ext cx="111775" cy="144650"/>
            </a:xfrm>
            <a:custGeom>
              <a:rect b="b" l="l" r="r" t="t"/>
              <a:pathLst>
                <a:path extrusionOk="0" h="5786" w="4471">
                  <a:moveTo>
                    <a:pt x="3245" y="1"/>
                  </a:moveTo>
                  <a:cubicBezTo>
                    <a:pt x="2945" y="1"/>
                    <a:pt x="2603" y="97"/>
                    <a:pt x="2236" y="300"/>
                  </a:cubicBezTo>
                  <a:cubicBezTo>
                    <a:pt x="902" y="1168"/>
                    <a:pt x="68" y="2602"/>
                    <a:pt x="1" y="4203"/>
                  </a:cubicBezTo>
                  <a:cubicBezTo>
                    <a:pt x="1" y="5195"/>
                    <a:pt x="503" y="5785"/>
                    <a:pt x="1233" y="5785"/>
                  </a:cubicBezTo>
                  <a:cubicBezTo>
                    <a:pt x="1535" y="5785"/>
                    <a:pt x="1875" y="5685"/>
                    <a:pt x="2236" y="5471"/>
                  </a:cubicBezTo>
                  <a:cubicBezTo>
                    <a:pt x="3570" y="4603"/>
                    <a:pt x="4404" y="3169"/>
                    <a:pt x="4471" y="1601"/>
                  </a:cubicBezTo>
                  <a:cubicBezTo>
                    <a:pt x="4471" y="582"/>
                    <a:pt x="3983" y="1"/>
                    <a:pt x="324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64"/>
            <p:cNvSpPr/>
            <p:nvPr/>
          </p:nvSpPr>
          <p:spPr>
            <a:xfrm>
              <a:off x="5094650" y="458825"/>
              <a:ext cx="170150" cy="217125"/>
            </a:xfrm>
            <a:custGeom>
              <a:rect b="b" l="l" r="r" t="t"/>
              <a:pathLst>
                <a:path extrusionOk="0" h="8685" w="6806">
                  <a:moveTo>
                    <a:pt x="4873" y="397"/>
                  </a:moveTo>
                  <a:cubicBezTo>
                    <a:pt x="5143" y="397"/>
                    <a:pt x="5390" y="458"/>
                    <a:pt x="5604" y="579"/>
                  </a:cubicBezTo>
                  <a:cubicBezTo>
                    <a:pt x="6138" y="912"/>
                    <a:pt x="6438" y="1579"/>
                    <a:pt x="6438" y="2513"/>
                  </a:cubicBezTo>
                  <a:cubicBezTo>
                    <a:pt x="6305" y="4682"/>
                    <a:pt x="5171" y="6683"/>
                    <a:pt x="3336" y="7884"/>
                  </a:cubicBezTo>
                  <a:cubicBezTo>
                    <a:pt x="2857" y="8163"/>
                    <a:pt x="2390" y="8299"/>
                    <a:pt x="1978" y="8299"/>
                  </a:cubicBezTo>
                  <a:cubicBezTo>
                    <a:pt x="1701" y="8299"/>
                    <a:pt x="1449" y="8238"/>
                    <a:pt x="1234" y="8117"/>
                  </a:cubicBezTo>
                  <a:cubicBezTo>
                    <a:pt x="701" y="7817"/>
                    <a:pt x="400" y="7117"/>
                    <a:pt x="400" y="6216"/>
                  </a:cubicBezTo>
                  <a:cubicBezTo>
                    <a:pt x="534" y="4015"/>
                    <a:pt x="1668" y="2013"/>
                    <a:pt x="3536" y="812"/>
                  </a:cubicBezTo>
                  <a:cubicBezTo>
                    <a:pt x="4015" y="533"/>
                    <a:pt x="4470" y="397"/>
                    <a:pt x="4873" y="397"/>
                  </a:cubicBezTo>
                  <a:close/>
                  <a:moveTo>
                    <a:pt x="4856" y="1"/>
                  </a:moveTo>
                  <a:cubicBezTo>
                    <a:pt x="4379" y="1"/>
                    <a:pt x="3852" y="164"/>
                    <a:pt x="3303" y="479"/>
                  </a:cubicBezTo>
                  <a:cubicBezTo>
                    <a:pt x="1501" y="1513"/>
                    <a:pt x="0" y="4115"/>
                    <a:pt x="0" y="6216"/>
                  </a:cubicBezTo>
                  <a:cubicBezTo>
                    <a:pt x="0" y="7250"/>
                    <a:pt x="367" y="8051"/>
                    <a:pt x="1034" y="8451"/>
                  </a:cubicBezTo>
                  <a:cubicBezTo>
                    <a:pt x="1334" y="8618"/>
                    <a:pt x="1635" y="8685"/>
                    <a:pt x="1968" y="8685"/>
                  </a:cubicBezTo>
                  <a:cubicBezTo>
                    <a:pt x="2535" y="8651"/>
                    <a:pt x="3036" y="8518"/>
                    <a:pt x="3503" y="8218"/>
                  </a:cubicBezTo>
                  <a:cubicBezTo>
                    <a:pt x="5337" y="7183"/>
                    <a:pt x="6805" y="4582"/>
                    <a:pt x="6805" y="2480"/>
                  </a:cubicBezTo>
                  <a:cubicBezTo>
                    <a:pt x="6805" y="1446"/>
                    <a:pt x="6438" y="645"/>
                    <a:pt x="5771" y="245"/>
                  </a:cubicBezTo>
                  <a:cubicBezTo>
                    <a:pt x="5497" y="81"/>
                    <a:pt x="5188" y="1"/>
                    <a:pt x="485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64"/>
            <p:cNvSpPr/>
            <p:nvPr/>
          </p:nvSpPr>
          <p:spPr>
            <a:xfrm>
              <a:off x="5133000" y="506125"/>
              <a:ext cx="94250" cy="122825"/>
            </a:xfrm>
            <a:custGeom>
              <a:rect b="b" l="l" r="r" t="t"/>
              <a:pathLst>
                <a:path extrusionOk="0" h="4913" w="3770">
                  <a:moveTo>
                    <a:pt x="2718" y="0"/>
                  </a:moveTo>
                  <a:cubicBezTo>
                    <a:pt x="2464" y="0"/>
                    <a:pt x="2176" y="82"/>
                    <a:pt x="1869" y="255"/>
                  </a:cubicBezTo>
                  <a:cubicBezTo>
                    <a:pt x="768" y="988"/>
                    <a:pt x="67" y="2223"/>
                    <a:pt x="1" y="3557"/>
                  </a:cubicBezTo>
                  <a:cubicBezTo>
                    <a:pt x="1" y="4412"/>
                    <a:pt x="424" y="4912"/>
                    <a:pt x="1041" y="4912"/>
                  </a:cubicBezTo>
                  <a:cubicBezTo>
                    <a:pt x="1290" y="4912"/>
                    <a:pt x="1571" y="4830"/>
                    <a:pt x="1869" y="4658"/>
                  </a:cubicBezTo>
                  <a:cubicBezTo>
                    <a:pt x="3003" y="3924"/>
                    <a:pt x="3703" y="2690"/>
                    <a:pt x="3770" y="1355"/>
                  </a:cubicBezTo>
                  <a:cubicBezTo>
                    <a:pt x="3770" y="500"/>
                    <a:pt x="3347" y="0"/>
                    <a:pt x="271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64"/>
            <p:cNvSpPr/>
            <p:nvPr/>
          </p:nvSpPr>
          <p:spPr>
            <a:xfrm>
              <a:off x="4732725" y="752950"/>
              <a:ext cx="124125" cy="150675"/>
            </a:xfrm>
            <a:custGeom>
              <a:rect b="b" l="l" r="r" t="t"/>
              <a:pathLst>
                <a:path extrusionOk="0" h="6027" w="4965">
                  <a:moveTo>
                    <a:pt x="3403" y="422"/>
                  </a:moveTo>
                  <a:cubicBezTo>
                    <a:pt x="3569" y="422"/>
                    <a:pt x="3736" y="455"/>
                    <a:pt x="3870" y="522"/>
                  </a:cubicBezTo>
                  <a:cubicBezTo>
                    <a:pt x="4270" y="822"/>
                    <a:pt x="4470" y="1289"/>
                    <a:pt x="4403" y="1790"/>
                  </a:cubicBezTo>
                  <a:cubicBezTo>
                    <a:pt x="4337" y="3224"/>
                    <a:pt x="3569" y="4558"/>
                    <a:pt x="2335" y="5359"/>
                  </a:cubicBezTo>
                  <a:cubicBezTo>
                    <a:pt x="2100" y="5575"/>
                    <a:pt x="1828" y="5670"/>
                    <a:pt x="1564" y="5670"/>
                  </a:cubicBezTo>
                  <a:cubicBezTo>
                    <a:pt x="892" y="5670"/>
                    <a:pt x="276" y="5058"/>
                    <a:pt x="467" y="4291"/>
                  </a:cubicBezTo>
                  <a:cubicBezTo>
                    <a:pt x="534" y="2824"/>
                    <a:pt x="1301" y="1489"/>
                    <a:pt x="2535" y="689"/>
                  </a:cubicBezTo>
                  <a:cubicBezTo>
                    <a:pt x="2802" y="522"/>
                    <a:pt x="3102" y="422"/>
                    <a:pt x="3403" y="422"/>
                  </a:cubicBezTo>
                  <a:close/>
                  <a:moveTo>
                    <a:pt x="3287" y="0"/>
                  </a:moveTo>
                  <a:cubicBezTo>
                    <a:pt x="2961" y="0"/>
                    <a:pt x="2627" y="109"/>
                    <a:pt x="2335" y="355"/>
                  </a:cubicBezTo>
                  <a:cubicBezTo>
                    <a:pt x="1001" y="1223"/>
                    <a:pt x="167" y="2690"/>
                    <a:pt x="67" y="4291"/>
                  </a:cubicBezTo>
                  <a:cubicBezTo>
                    <a:pt x="0" y="4892"/>
                    <a:pt x="300" y="5492"/>
                    <a:pt x="801" y="5859"/>
                  </a:cubicBezTo>
                  <a:cubicBezTo>
                    <a:pt x="1001" y="5959"/>
                    <a:pt x="1234" y="6026"/>
                    <a:pt x="1468" y="6026"/>
                  </a:cubicBezTo>
                  <a:cubicBezTo>
                    <a:pt x="1835" y="5993"/>
                    <a:pt x="2202" y="5893"/>
                    <a:pt x="2535" y="5692"/>
                  </a:cubicBezTo>
                  <a:cubicBezTo>
                    <a:pt x="3836" y="4792"/>
                    <a:pt x="4704" y="3357"/>
                    <a:pt x="4770" y="1790"/>
                  </a:cubicBezTo>
                  <a:cubicBezTo>
                    <a:pt x="4964" y="772"/>
                    <a:pt x="4154" y="0"/>
                    <a:pt x="328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64"/>
            <p:cNvSpPr/>
            <p:nvPr/>
          </p:nvSpPr>
          <p:spPr>
            <a:xfrm>
              <a:off x="4761900" y="787225"/>
              <a:ext cx="63400" cy="82775"/>
            </a:xfrm>
            <a:custGeom>
              <a:rect b="b" l="l" r="r" t="t"/>
              <a:pathLst>
                <a:path extrusionOk="0" h="3311" w="2536">
                  <a:moveTo>
                    <a:pt x="1834" y="1"/>
                  </a:moveTo>
                  <a:cubicBezTo>
                    <a:pt x="1664" y="1"/>
                    <a:pt x="1472" y="59"/>
                    <a:pt x="1268" y="185"/>
                  </a:cubicBezTo>
                  <a:cubicBezTo>
                    <a:pt x="501" y="686"/>
                    <a:pt x="34" y="1486"/>
                    <a:pt x="1" y="2387"/>
                  </a:cubicBezTo>
                  <a:cubicBezTo>
                    <a:pt x="1" y="2972"/>
                    <a:pt x="280" y="3311"/>
                    <a:pt x="689" y="3311"/>
                  </a:cubicBezTo>
                  <a:cubicBezTo>
                    <a:pt x="863" y="3311"/>
                    <a:pt x="1059" y="3250"/>
                    <a:pt x="1268" y="3121"/>
                  </a:cubicBezTo>
                  <a:cubicBezTo>
                    <a:pt x="2035" y="2654"/>
                    <a:pt x="2502" y="1820"/>
                    <a:pt x="2536" y="919"/>
                  </a:cubicBezTo>
                  <a:cubicBezTo>
                    <a:pt x="2536" y="351"/>
                    <a:pt x="2250" y="1"/>
                    <a:pt x="183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64"/>
            <p:cNvSpPr/>
            <p:nvPr/>
          </p:nvSpPr>
          <p:spPr>
            <a:xfrm>
              <a:off x="5092975" y="1267450"/>
              <a:ext cx="124350" cy="149875"/>
            </a:xfrm>
            <a:custGeom>
              <a:rect b="b" l="l" r="r" t="t"/>
              <a:pathLst>
                <a:path extrusionOk="0" h="5995" w="4974">
                  <a:moveTo>
                    <a:pt x="3292" y="380"/>
                  </a:moveTo>
                  <a:cubicBezTo>
                    <a:pt x="3961" y="380"/>
                    <a:pt x="4595" y="991"/>
                    <a:pt x="4404" y="1758"/>
                  </a:cubicBezTo>
                  <a:cubicBezTo>
                    <a:pt x="4337" y="3225"/>
                    <a:pt x="3536" y="4560"/>
                    <a:pt x="2335" y="5360"/>
                  </a:cubicBezTo>
                  <a:cubicBezTo>
                    <a:pt x="2101" y="5576"/>
                    <a:pt x="1830" y="5670"/>
                    <a:pt x="1567" y="5670"/>
                  </a:cubicBezTo>
                  <a:cubicBezTo>
                    <a:pt x="892" y="5670"/>
                    <a:pt x="266" y="5051"/>
                    <a:pt x="434" y="4260"/>
                  </a:cubicBezTo>
                  <a:cubicBezTo>
                    <a:pt x="534" y="2792"/>
                    <a:pt x="1301" y="1491"/>
                    <a:pt x="2536" y="690"/>
                  </a:cubicBezTo>
                  <a:cubicBezTo>
                    <a:pt x="2761" y="474"/>
                    <a:pt x="3030" y="380"/>
                    <a:pt x="3292" y="380"/>
                  </a:cubicBezTo>
                  <a:close/>
                  <a:moveTo>
                    <a:pt x="3291" y="1"/>
                  </a:moveTo>
                  <a:cubicBezTo>
                    <a:pt x="2963" y="1"/>
                    <a:pt x="2628" y="110"/>
                    <a:pt x="2335" y="357"/>
                  </a:cubicBezTo>
                  <a:cubicBezTo>
                    <a:pt x="1001" y="1224"/>
                    <a:pt x="167" y="2658"/>
                    <a:pt x="67" y="4260"/>
                  </a:cubicBezTo>
                  <a:cubicBezTo>
                    <a:pt x="0" y="4893"/>
                    <a:pt x="301" y="5494"/>
                    <a:pt x="801" y="5827"/>
                  </a:cubicBezTo>
                  <a:cubicBezTo>
                    <a:pt x="1001" y="5961"/>
                    <a:pt x="1235" y="5994"/>
                    <a:pt x="1468" y="5994"/>
                  </a:cubicBezTo>
                  <a:cubicBezTo>
                    <a:pt x="1835" y="5994"/>
                    <a:pt x="2202" y="5894"/>
                    <a:pt x="2536" y="5694"/>
                  </a:cubicBezTo>
                  <a:cubicBezTo>
                    <a:pt x="3870" y="4827"/>
                    <a:pt x="4704" y="3359"/>
                    <a:pt x="4804" y="1758"/>
                  </a:cubicBezTo>
                  <a:cubicBezTo>
                    <a:pt x="4973" y="765"/>
                    <a:pt x="4159" y="1"/>
                    <a:pt x="329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64"/>
            <p:cNvSpPr/>
            <p:nvPr/>
          </p:nvSpPr>
          <p:spPr>
            <a:xfrm>
              <a:off x="5122150" y="1301625"/>
              <a:ext cx="63425" cy="82400"/>
            </a:xfrm>
            <a:custGeom>
              <a:rect b="b" l="l" r="r" t="t"/>
              <a:pathLst>
                <a:path extrusionOk="0" h="3296" w="2537">
                  <a:moveTo>
                    <a:pt x="1848" y="0"/>
                  </a:moveTo>
                  <a:cubicBezTo>
                    <a:pt x="1674" y="0"/>
                    <a:pt x="1477" y="61"/>
                    <a:pt x="1269" y="191"/>
                  </a:cubicBezTo>
                  <a:cubicBezTo>
                    <a:pt x="501" y="658"/>
                    <a:pt x="34" y="1492"/>
                    <a:pt x="1" y="2392"/>
                  </a:cubicBezTo>
                  <a:cubicBezTo>
                    <a:pt x="1" y="2962"/>
                    <a:pt x="289" y="3296"/>
                    <a:pt x="707" y="3296"/>
                  </a:cubicBezTo>
                  <a:cubicBezTo>
                    <a:pt x="876" y="3296"/>
                    <a:pt x="1067" y="3241"/>
                    <a:pt x="1269" y="3126"/>
                  </a:cubicBezTo>
                  <a:cubicBezTo>
                    <a:pt x="2036" y="2626"/>
                    <a:pt x="2503" y="1825"/>
                    <a:pt x="2536" y="924"/>
                  </a:cubicBezTo>
                  <a:cubicBezTo>
                    <a:pt x="2536" y="339"/>
                    <a:pt x="2257" y="0"/>
                    <a:pt x="184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64"/>
            <p:cNvSpPr/>
            <p:nvPr/>
          </p:nvSpPr>
          <p:spPr>
            <a:xfrm>
              <a:off x="5272275" y="806675"/>
              <a:ext cx="122925" cy="150300"/>
            </a:xfrm>
            <a:custGeom>
              <a:rect b="b" l="l" r="r" t="t"/>
              <a:pathLst>
                <a:path extrusionOk="0" h="6012" w="4917">
                  <a:moveTo>
                    <a:pt x="3271" y="365"/>
                  </a:moveTo>
                  <a:cubicBezTo>
                    <a:pt x="3946" y="365"/>
                    <a:pt x="4571" y="984"/>
                    <a:pt x="4403" y="1776"/>
                  </a:cubicBezTo>
                  <a:cubicBezTo>
                    <a:pt x="4303" y="3210"/>
                    <a:pt x="3536" y="4544"/>
                    <a:pt x="2302" y="5345"/>
                  </a:cubicBezTo>
                  <a:cubicBezTo>
                    <a:pt x="2067" y="5561"/>
                    <a:pt x="1794" y="5655"/>
                    <a:pt x="1531" y="5655"/>
                  </a:cubicBezTo>
                  <a:cubicBezTo>
                    <a:pt x="859" y="5655"/>
                    <a:pt x="242" y="5044"/>
                    <a:pt x="434" y="4277"/>
                  </a:cubicBezTo>
                  <a:cubicBezTo>
                    <a:pt x="501" y="2810"/>
                    <a:pt x="1268" y="1475"/>
                    <a:pt x="2502" y="675"/>
                  </a:cubicBezTo>
                  <a:cubicBezTo>
                    <a:pt x="2736" y="459"/>
                    <a:pt x="3007" y="365"/>
                    <a:pt x="3271" y="365"/>
                  </a:cubicBezTo>
                  <a:close/>
                  <a:moveTo>
                    <a:pt x="3258" y="0"/>
                  </a:moveTo>
                  <a:cubicBezTo>
                    <a:pt x="2935" y="0"/>
                    <a:pt x="2601" y="105"/>
                    <a:pt x="2302" y="341"/>
                  </a:cubicBezTo>
                  <a:cubicBezTo>
                    <a:pt x="968" y="1208"/>
                    <a:pt x="134" y="2676"/>
                    <a:pt x="67" y="4277"/>
                  </a:cubicBezTo>
                  <a:cubicBezTo>
                    <a:pt x="0" y="4878"/>
                    <a:pt x="267" y="5478"/>
                    <a:pt x="801" y="5845"/>
                  </a:cubicBezTo>
                  <a:cubicBezTo>
                    <a:pt x="968" y="5945"/>
                    <a:pt x="1201" y="6012"/>
                    <a:pt x="1435" y="6012"/>
                  </a:cubicBezTo>
                  <a:cubicBezTo>
                    <a:pt x="1802" y="5979"/>
                    <a:pt x="2168" y="5878"/>
                    <a:pt x="2502" y="5678"/>
                  </a:cubicBezTo>
                  <a:cubicBezTo>
                    <a:pt x="3836" y="4811"/>
                    <a:pt x="4670" y="3343"/>
                    <a:pt x="4770" y="1776"/>
                  </a:cubicBezTo>
                  <a:cubicBezTo>
                    <a:pt x="4916" y="755"/>
                    <a:pt x="4124" y="0"/>
                    <a:pt x="325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64"/>
            <p:cNvSpPr/>
            <p:nvPr/>
          </p:nvSpPr>
          <p:spPr>
            <a:xfrm>
              <a:off x="5300625" y="840600"/>
              <a:ext cx="64225" cy="82775"/>
            </a:xfrm>
            <a:custGeom>
              <a:rect b="b" l="l" r="r" t="t"/>
              <a:pathLst>
                <a:path extrusionOk="0" h="3311" w="2569">
                  <a:moveTo>
                    <a:pt x="1840" y="1"/>
                  </a:moveTo>
                  <a:cubicBezTo>
                    <a:pt x="1666" y="1"/>
                    <a:pt x="1471" y="59"/>
                    <a:pt x="1268" y="185"/>
                  </a:cubicBezTo>
                  <a:cubicBezTo>
                    <a:pt x="534" y="685"/>
                    <a:pt x="34" y="1486"/>
                    <a:pt x="0" y="2387"/>
                  </a:cubicBezTo>
                  <a:cubicBezTo>
                    <a:pt x="0" y="2972"/>
                    <a:pt x="280" y="3311"/>
                    <a:pt x="689" y="3311"/>
                  </a:cubicBezTo>
                  <a:cubicBezTo>
                    <a:pt x="862" y="3311"/>
                    <a:pt x="1059" y="3250"/>
                    <a:pt x="1268" y="3120"/>
                  </a:cubicBezTo>
                  <a:cubicBezTo>
                    <a:pt x="2035" y="2653"/>
                    <a:pt x="2502" y="1820"/>
                    <a:pt x="2569" y="919"/>
                  </a:cubicBezTo>
                  <a:cubicBezTo>
                    <a:pt x="2569" y="351"/>
                    <a:pt x="2266" y="1"/>
                    <a:pt x="184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64"/>
            <p:cNvSpPr/>
            <p:nvPr/>
          </p:nvSpPr>
          <p:spPr>
            <a:xfrm>
              <a:off x="4440850" y="1249125"/>
              <a:ext cx="124350" cy="150675"/>
            </a:xfrm>
            <a:custGeom>
              <a:rect b="b" l="l" r="r" t="t"/>
              <a:pathLst>
                <a:path extrusionOk="0" h="6027" w="4974">
                  <a:moveTo>
                    <a:pt x="3289" y="380"/>
                  </a:moveTo>
                  <a:cubicBezTo>
                    <a:pt x="3959" y="380"/>
                    <a:pt x="4595" y="999"/>
                    <a:pt x="4403" y="1790"/>
                  </a:cubicBezTo>
                  <a:cubicBezTo>
                    <a:pt x="4337" y="3225"/>
                    <a:pt x="3536" y="4559"/>
                    <a:pt x="2335" y="5359"/>
                  </a:cubicBezTo>
                  <a:cubicBezTo>
                    <a:pt x="2100" y="5576"/>
                    <a:pt x="1828" y="5670"/>
                    <a:pt x="1563" y="5670"/>
                  </a:cubicBezTo>
                  <a:cubicBezTo>
                    <a:pt x="890" y="5670"/>
                    <a:pt x="266" y="5058"/>
                    <a:pt x="434" y="4292"/>
                  </a:cubicBezTo>
                  <a:cubicBezTo>
                    <a:pt x="534" y="2824"/>
                    <a:pt x="1301" y="1490"/>
                    <a:pt x="2535" y="689"/>
                  </a:cubicBezTo>
                  <a:cubicBezTo>
                    <a:pt x="2760" y="474"/>
                    <a:pt x="3027" y="380"/>
                    <a:pt x="3289" y="380"/>
                  </a:cubicBezTo>
                  <a:close/>
                  <a:moveTo>
                    <a:pt x="3288" y="1"/>
                  </a:moveTo>
                  <a:cubicBezTo>
                    <a:pt x="2961" y="1"/>
                    <a:pt x="2627" y="110"/>
                    <a:pt x="2335" y="356"/>
                  </a:cubicBezTo>
                  <a:cubicBezTo>
                    <a:pt x="1001" y="1223"/>
                    <a:pt x="167" y="2691"/>
                    <a:pt x="67" y="4292"/>
                  </a:cubicBezTo>
                  <a:cubicBezTo>
                    <a:pt x="0" y="4892"/>
                    <a:pt x="300" y="5493"/>
                    <a:pt x="801" y="5860"/>
                  </a:cubicBezTo>
                  <a:cubicBezTo>
                    <a:pt x="1001" y="5960"/>
                    <a:pt x="1234" y="6027"/>
                    <a:pt x="1468" y="6027"/>
                  </a:cubicBezTo>
                  <a:cubicBezTo>
                    <a:pt x="1835" y="5993"/>
                    <a:pt x="2202" y="5893"/>
                    <a:pt x="2535" y="5693"/>
                  </a:cubicBezTo>
                  <a:cubicBezTo>
                    <a:pt x="3870" y="4826"/>
                    <a:pt x="4704" y="3358"/>
                    <a:pt x="4804" y="1790"/>
                  </a:cubicBezTo>
                  <a:cubicBezTo>
                    <a:pt x="4973" y="772"/>
                    <a:pt x="4157" y="1"/>
                    <a:pt x="328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64"/>
            <p:cNvSpPr/>
            <p:nvPr/>
          </p:nvSpPr>
          <p:spPr>
            <a:xfrm>
              <a:off x="4470025" y="1283425"/>
              <a:ext cx="63400" cy="82775"/>
            </a:xfrm>
            <a:custGeom>
              <a:rect b="b" l="l" r="r" t="t"/>
              <a:pathLst>
                <a:path extrusionOk="0" h="3311" w="2536">
                  <a:moveTo>
                    <a:pt x="1834" y="0"/>
                  </a:moveTo>
                  <a:cubicBezTo>
                    <a:pt x="1663" y="0"/>
                    <a:pt x="1471" y="59"/>
                    <a:pt x="1268" y="185"/>
                  </a:cubicBezTo>
                  <a:cubicBezTo>
                    <a:pt x="501" y="685"/>
                    <a:pt x="34" y="1486"/>
                    <a:pt x="1" y="2386"/>
                  </a:cubicBezTo>
                  <a:cubicBezTo>
                    <a:pt x="1" y="2972"/>
                    <a:pt x="280" y="3311"/>
                    <a:pt x="689" y="3311"/>
                  </a:cubicBezTo>
                  <a:cubicBezTo>
                    <a:pt x="863" y="3311"/>
                    <a:pt x="1059" y="3249"/>
                    <a:pt x="1268" y="3120"/>
                  </a:cubicBezTo>
                  <a:cubicBezTo>
                    <a:pt x="2002" y="2653"/>
                    <a:pt x="2502" y="1819"/>
                    <a:pt x="2536" y="919"/>
                  </a:cubicBezTo>
                  <a:cubicBezTo>
                    <a:pt x="2536" y="350"/>
                    <a:pt x="2250" y="0"/>
                    <a:pt x="183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64"/>
            <p:cNvSpPr/>
            <p:nvPr/>
          </p:nvSpPr>
          <p:spPr>
            <a:xfrm>
              <a:off x="4211500" y="1353900"/>
              <a:ext cx="85650" cy="104275"/>
            </a:xfrm>
            <a:custGeom>
              <a:rect b="b" l="l" r="r" t="t"/>
              <a:pathLst>
                <a:path extrusionOk="0" h="4171" w="3426">
                  <a:moveTo>
                    <a:pt x="2336" y="268"/>
                  </a:moveTo>
                  <a:cubicBezTo>
                    <a:pt x="2436" y="268"/>
                    <a:pt x="2569" y="335"/>
                    <a:pt x="2670" y="401"/>
                  </a:cubicBezTo>
                  <a:cubicBezTo>
                    <a:pt x="2936" y="568"/>
                    <a:pt x="3070" y="902"/>
                    <a:pt x="3036" y="1235"/>
                  </a:cubicBezTo>
                  <a:cubicBezTo>
                    <a:pt x="2970" y="2236"/>
                    <a:pt x="2436" y="3170"/>
                    <a:pt x="1602" y="3737"/>
                  </a:cubicBezTo>
                  <a:cubicBezTo>
                    <a:pt x="1443" y="3887"/>
                    <a:pt x="1257" y="3953"/>
                    <a:pt x="1077" y="3953"/>
                  </a:cubicBezTo>
                  <a:cubicBezTo>
                    <a:pt x="613" y="3953"/>
                    <a:pt x="181" y="3522"/>
                    <a:pt x="301" y="2970"/>
                  </a:cubicBezTo>
                  <a:cubicBezTo>
                    <a:pt x="335" y="1969"/>
                    <a:pt x="868" y="1035"/>
                    <a:pt x="1736" y="468"/>
                  </a:cubicBezTo>
                  <a:cubicBezTo>
                    <a:pt x="1902" y="368"/>
                    <a:pt x="2136" y="301"/>
                    <a:pt x="2336" y="301"/>
                  </a:cubicBezTo>
                  <a:lnTo>
                    <a:pt x="2336" y="268"/>
                  </a:lnTo>
                  <a:close/>
                  <a:moveTo>
                    <a:pt x="2250" y="0"/>
                  </a:moveTo>
                  <a:cubicBezTo>
                    <a:pt x="2027" y="0"/>
                    <a:pt x="1800" y="72"/>
                    <a:pt x="1602" y="234"/>
                  </a:cubicBezTo>
                  <a:cubicBezTo>
                    <a:pt x="668" y="835"/>
                    <a:pt x="101" y="1869"/>
                    <a:pt x="34" y="2970"/>
                  </a:cubicBezTo>
                  <a:cubicBezTo>
                    <a:pt x="1" y="3370"/>
                    <a:pt x="201" y="3804"/>
                    <a:pt x="535" y="4037"/>
                  </a:cubicBezTo>
                  <a:cubicBezTo>
                    <a:pt x="668" y="4104"/>
                    <a:pt x="835" y="4171"/>
                    <a:pt x="1002" y="4171"/>
                  </a:cubicBezTo>
                  <a:cubicBezTo>
                    <a:pt x="1269" y="4137"/>
                    <a:pt x="1502" y="4071"/>
                    <a:pt x="1736" y="3937"/>
                  </a:cubicBezTo>
                  <a:cubicBezTo>
                    <a:pt x="2670" y="3337"/>
                    <a:pt x="3237" y="2336"/>
                    <a:pt x="3303" y="1235"/>
                  </a:cubicBezTo>
                  <a:cubicBezTo>
                    <a:pt x="3425" y="529"/>
                    <a:pt x="2853" y="0"/>
                    <a:pt x="225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64"/>
            <p:cNvSpPr/>
            <p:nvPr/>
          </p:nvSpPr>
          <p:spPr>
            <a:xfrm>
              <a:off x="4230700" y="1377300"/>
              <a:ext cx="44225" cy="56975"/>
            </a:xfrm>
            <a:custGeom>
              <a:rect b="b" l="l" r="r" t="t"/>
              <a:pathLst>
                <a:path extrusionOk="0" h="2279" w="1769">
                  <a:moveTo>
                    <a:pt x="1306" y="1"/>
                  </a:moveTo>
                  <a:cubicBezTo>
                    <a:pt x="1187" y="1"/>
                    <a:pt x="1050" y="43"/>
                    <a:pt x="901" y="132"/>
                  </a:cubicBezTo>
                  <a:cubicBezTo>
                    <a:pt x="367" y="466"/>
                    <a:pt x="34" y="1033"/>
                    <a:pt x="0" y="1667"/>
                  </a:cubicBezTo>
                  <a:cubicBezTo>
                    <a:pt x="0" y="2050"/>
                    <a:pt x="206" y="2278"/>
                    <a:pt x="507" y="2278"/>
                  </a:cubicBezTo>
                  <a:cubicBezTo>
                    <a:pt x="626" y="2278"/>
                    <a:pt x="759" y="2243"/>
                    <a:pt x="901" y="2167"/>
                  </a:cubicBezTo>
                  <a:cubicBezTo>
                    <a:pt x="1435" y="1834"/>
                    <a:pt x="1735" y="1267"/>
                    <a:pt x="1768" y="633"/>
                  </a:cubicBezTo>
                  <a:cubicBezTo>
                    <a:pt x="1768" y="235"/>
                    <a:pt x="1587" y="1"/>
                    <a:pt x="130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64"/>
            <p:cNvSpPr/>
            <p:nvPr/>
          </p:nvSpPr>
          <p:spPr>
            <a:xfrm>
              <a:off x="5566650" y="885225"/>
              <a:ext cx="85025" cy="104275"/>
            </a:xfrm>
            <a:custGeom>
              <a:rect b="b" l="l" r="r" t="t"/>
              <a:pathLst>
                <a:path extrusionOk="0" h="4171" w="3401">
                  <a:moveTo>
                    <a:pt x="2261" y="253"/>
                  </a:moveTo>
                  <a:cubicBezTo>
                    <a:pt x="2724" y="253"/>
                    <a:pt x="3156" y="684"/>
                    <a:pt x="3036" y="1235"/>
                  </a:cubicBezTo>
                  <a:cubicBezTo>
                    <a:pt x="2969" y="2203"/>
                    <a:pt x="2435" y="3137"/>
                    <a:pt x="1601" y="3670"/>
                  </a:cubicBezTo>
                  <a:cubicBezTo>
                    <a:pt x="1429" y="3800"/>
                    <a:pt x="1215" y="3873"/>
                    <a:pt x="1004" y="3873"/>
                  </a:cubicBezTo>
                  <a:cubicBezTo>
                    <a:pt x="889" y="3873"/>
                    <a:pt x="774" y="3851"/>
                    <a:pt x="667" y="3804"/>
                  </a:cubicBezTo>
                  <a:cubicBezTo>
                    <a:pt x="401" y="3604"/>
                    <a:pt x="267" y="3270"/>
                    <a:pt x="301" y="2970"/>
                  </a:cubicBezTo>
                  <a:cubicBezTo>
                    <a:pt x="367" y="1936"/>
                    <a:pt x="901" y="1035"/>
                    <a:pt x="1735" y="468"/>
                  </a:cubicBezTo>
                  <a:cubicBezTo>
                    <a:pt x="1894" y="318"/>
                    <a:pt x="2080" y="253"/>
                    <a:pt x="2261" y="253"/>
                  </a:cubicBezTo>
                  <a:close/>
                  <a:moveTo>
                    <a:pt x="2244" y="1"/>
                  </a:moveTo>
                  <a:cubicBezTo>
                    <a:pt x="2024" y="1"/>
                    <a:pt x="1799" y="73"/>
                    <a:pt x="1601" y="235"/>
                  </a:cubicBezTo>
                  <a:cubicBezTo>
                    <a:pt x="667" y="835"/>
                    <a:pt x="100" y="1869"/>
                    <a:pt x="34" y="2970"/>
                  </a:cubicBezTo>
                  <a:cubicBezTo>
                    <a:pt x="0" y="3370"/>
                    <a:pt x="167" y="3804"/>
                    <a:pt x="534" y="4037"/>
                  </a:cubicBezTo>
                  <a:cubicBezTo>
                    <a:pt x="667" y="4104"/>
                    <a:pt x="834" y="4171"/>
                    <a:pt x="1001" y="4171"/>
                  </a:cubicBezTo>
                  <a:cubicBezTo>
                    <a:pt x="1268" y="4137"/>
                    <a:pt x="1501" y="4071"/>
                    <a:pt x="1735" y="3937"/>
                  </a:cubicBezTo>
                  <a:cubicBezTo>
                    <a:pt x="2669" y="3337"/>
                    <a:pt x="3236" y="2303"/>
                    <a:pt x="3303" y="1235"/>
                  </a:cubicBezTo>
                  <a:cubicBezTo>
                    <a:pt x="3400" y="529"/>
                    <a:pt x="2840" y="1"/>
                    <a:pt x="224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64"/>
            <p:cNvSpPr/>
            <p:nvPr/>
          </p:nvSpPr>
          <p:spPr>
            <a:xfrm>
              <a:off x="5585825" y="909150"/>
              <a:ext cx="44225" cy="56950"/>
            </a:xfrm>
            <a:custGeom>
              <a:rect b="b" l="l" r="r" t="t"/>
              <a:pathLst>
                <a:path extrusionOk="0" h="2278" w="1769">
                  <a:moveTo>
                    <a:pt x="1274" y="1"/>
                  </a:moveTo>
                  <a:cubicBezTo>
                    <a:pt x="1160" y="1"/>
                    <a:pt x="1033" y="36"/>
                    <a:pt x="901" y="112"/>
                  </a:cubicBezTo>
                  <a:cubicBezTo>
                    <a:pt x="367" y="445"/>
                    <a:pt x="34" y="1012"/>
                    <a:pt x="1" y="1646"/>
                  </a:cubicBezTo>
                  <a:cubicBezTo>
                    <a:pt x="1" y="2044"/>
                    <a:pt x="198" y="2278"/>
                    <a:pt x="489" y="2278"/>
                  </a:cubicBezTo>
                  <a:cubicBezTo>
                    <a:pt x="612" y="2278"/>
                    <a:pt x="752" y="2236"/>
                    <a:pt x="901" y="2146"/>
                  </a:cubicBezTo>
                  <a:cubicBezTo>
                    <a:pt x="1402" y="1813"/>
                    <a:pt x="1735" y="1246"/>
                    <a:pt x="1768" y="612"/>
                  </a:cubicBezTo>
                  <a:cubicBezTo>
                    <a:pt x="1768" y="229"/>
                    <a:pt x="1563" y="1"/>
                    <a:pt x="127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64"/>
            <p:cNvSpPr/>
            <p:nvPr/>
          </p:nvSpPr>
          <p:spPr>
            <a:xfrm>
              <a:off x="5424875" y="1154925"/>
              <a:ext cx="271225" cy="339100"/>
            </a:xfrm>
            <a:custGeom>
              <a:rect b="b" l="l" r="r" t="t"/>
              <a:pathLst>
                <a:path extrusionOk="0" h="13564" w="10849">
                  <a:moveTo>
                    <a:pt x="10108" y="321"/>
                  </a:moveTo>
                  <a:cubicBezTo>
                    <a:pt x="10175" y="321"/>
                    <a:pt x="10208" y="355"/>
                    <a:pt x="10275" y="388"/>
                  </a:cubicBezTo>
                  <a:cubicBezTo>
                    <a:pt x="10408" y="488"/>
                    <a:pt x="10475" y="655"/>
                    <a:pt x="10475" y="822"/>
                  </a:cubicBezTo>
                  <a:lnTo>
                    <a:pt x="10475" y="6726"/>
                  </a:lnTo>
                  <a:cubicBezTo>
                    <a:pt x="10441" y="7326"/>
                    <a:pt x="10108" y="7860"/>
                    <a:pt x="9641" y="8193"/>
                  </a:cubicBezTo>
                  <a:lnTo>
                    <a:pt x="1068" y="13164"/>
                  </a:lnTo>
                  <a:cubicBezTo>
                    <a:pt x="980" y="13234"/>
                    <a:pt x="883" y="13265"/>
                    <a:pt x="789" y="13265"/>
                  </a:cubicBezTo>
                  <a:cubicBezTo>
                    <a:pt x="527" y="13265"/>
                    <a:pt x="294" y="13025"/>
                    <a:pt x="368" y="12730"/>
                  </a:cubicBezTo>
                  <a:lnTo>
                    <a:pt x="368" y="6859"/>
                  </a:lnTo>
                  <a:cubicBezTo>
                    <a:pt x="401" y="6259"/>
                    <a:pt x="701" y="5725"/>
                    <a:pt x="1201" y="5391"/>
                  </a:cubicBezTo>
                  <a:lnTo>
                    <a:pt x="9774" y="421"/>
                  </a:lnTo>
                  <a:cubicBezTo>
                    <a:pt x="9874" y="388"/>
                    <a:pt x="10008" y="321"/>
                    <a:pt x="10108" y="321"/>
                  </a:cubicBezTo>
                  <a:close/>
                  <a:moveTo>
                    <a:pt x="10058" y="0"/>
                  </a:moveTo>
                  <a:cubicBezTo>
                    <a:pt x="9907" y="0"/>
                    <a:pt x="9750" y="47"/>
                    <a:pt x="9607" y="154"/>
                  </a:cubicBezTo>
                  <a:lnTo>
                    <a:pt x="1035" y="5091"/>
                  </a:lnTo>
                  <a:cubicBezTo>
                    <a:pt x="434" y="5492"/>
                    <a:pt x="67" y="6125"/>
                    <a:pt x="34" y="6859"/>
                  </a:cubicBezTo>
                  <a:lnTo>
                    <a:pt x="34" y="12730"/>
                  </a:lnTo>
                  <a:cubicBezTo>
                    <a:pt x="1" y="13030"/>
                    <a:pt x="134" y="13297"/>
                    <a:pt x="401" y="13464"/>
                  </a:cubicBezTo>
                  <a:cubicBezTo>
                    <a:pt x="501" y="13531"/>
                    <a:pt x="601" y="13564"/>
                    <a:pt x="701" y="13564"/>
                  </a:cubicBezTo>
                  <a:cubicBezTo>
                    <a:pt x="901" y="13564"/>
                    <a:pt x="1068" y="13497"/>
                    <a:pt x="1201" y="13397"/>
                  </a:cubicBezTo>
                  <a:lnTo>
                    <a:pt x="9774" y="8460"/>
                  </a:lnTo>
                  <a:cubicBezTo>
                    <a:pt x="10375" y="8060"/>
                    <a:pt x="10742" y="7426"/>
                    <a:pt x="10775" y="6726"/>
                  </a:cubicBezTo>
                  <a:lnTo>
                    <a:pt x="10775" y="822"/>
                  </a:lnTo>
                  <a:cubicBezTo>
                    <a:pt x="10848" y="357"/>
                    <a:pt x="10474" y="0"/>
                    <a:pt x="1005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64"/>
            <p:cNvSpPr/>
            <p:nvPr/>
          </p:nvSpPr>
          <p:spPr>
            <a:xfrm>
              <a:off x="5468250" y="1230775"/>
              <a:ext cx="184500" cy="108150"/>
            </a:xfrm>
            <a:custGeom>
              <a:rect b="b" l="l" r="r" t="t"/>
              <a:pathLst>
                <a:path extrusionOk="0" h="4326" w="7380">
                  <a:moveTo>
                    <a:pt x="7148" y="0"/>
                  </a:moveTo>
                  <a:cubicBezTo>
                    <a:pt x="7123" y="0"/>
                    <a:pt x="7098" y="7"/>
                    <a:pt x="7072" y="22"/>
                  </a:cubicBezTo>
                  <a:lnTo>
                    <a:pt x="134" y="4025"/>
                  </a:lnTo>
                  <a:cubicBezTo>
                    <a:pt x="0" y="4125"/>
                    <a:pt x="34" y="4326"/>
                    <a:pt x="200" y="4326"/>
                  </a:cubicBezTo>
                  <a:lnTo>
                    <a:pt x="267" y="4326"/>
                  </a:lnTo>
                  <a:lnTo>
                    <a:pt x="7239" y="289"/>
                  </a:lnTo>
                  <a:cubicBezTo>
                    <a:pt x="7380" y="205"/>
                    <a:pt x="7282" y="0"/>
                    <a:pt x="714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64"/>
            <p:cNvSpPr/>
            <p:nvPr/>
          </p:nvSpPr>
          <p:spPr>
            <a:xfrm>
              <a:off x="5468250" y="1271625"/>
              <a:ext cx="184500" cy="108175"/>
            </a:xfrm>
            <a:custGeom>
              <a:rect b="b" l="l" r="r" t="t"/>
              <a:pathLst>
                <a:path extrusionOk="0" h="4327" w="7380">
                  <a:moveTo>
                    <a:pt x="7148" y="1"/>
                  </a:moveTo>
                  <a:cubicBezTo>
                    <a:pt x="7123" y="1"/>
                    <a:pt x="7098" y="8"/>
                    <a:pt x="7072" y="23"/>
                  </a:cubicBezTo>
                  <a:lnTo>
                    <a:pt x="134" y="4026"/>
                  </a:lnTo>
                  <a:cubicBezTo>
                    <a:pt x="0" y="4126"/>
                    <a:pt x="34" y="4326"/>
                    <a:pt x="200" y="4326"/>
                  </a:cubicBezTo>
                  <a:lnTo>
                    <a:pt x="267" y="4326"/>
                  </a:lnTo>
                  <a:lnTo>
                    <a:pt x="7239" y="290"/>
                  </a:lnTo>
                  <a:cubicBezTo>
                    <a:pt x="7380" y="205"/>
                    <a:pt x="7282" y="1"/>
                    <a:pt x="714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64"/>
            <p:cNvSpPr/>
            <p:nvPr/>
          </p:nvSpPr>
          <p:spPr>
            <a:xfrm>
              <a:off x="5469075" y="1312725"/>
              <a:ext cx="182650" cy="107925"/>
            </a:xfrm>
            <a:custGeom>
              <a:rect b="b" l="l" r="r" t="t"/>
              <a:pathLst>
                <a:path extrusionOk="0" h="4317" w="7306">
                  <a:moveTo>
                    <a:pt x="7098" y="0"/>
                  </a:moveTo>
                  <a:cubicBezTo>
                    <a:pt x="7077" y="0"/>
                    <a:pt x="7057" y="5"/>
                    <a:pt x="7039" y="13"/>
                  </a:cubicBezTo>
                  <a:lnTo>
                    <a:pt x="101" y="4016"/>
                  </a:lnTo>
                  <a:cubicBezTo>
                    <a:pt x="1" y="4083"/>
                    <a:pt x="1" y="4183"/>
                    <a:pt x="34" y="4250"/>
                  </a:cubicBezTo>
                  <a:cubicBezTo>
                    <a:pt x="67" y="4283"/>
                    <a:pt x="101" y="4317"/>
                    <a:pt x="167" y="4317"/>
                  </a:cubicBezTo>
                  <a:lnTo>
                    <a:pt x="234" y="4317"/>
                  </a:lnTo>
                  <a:lnTo>
                    <a:pt x="7206" y="280"/>
                  </a:lnTo>
                  <a:cubicBezTo>
                    <a:pt x="7272" y="247"/>
                    <a:pt x="7306" y="147"/>
                    <a:pt x="7272" y="80"/>
                  </a:cubicBezTo>
                  <a:cubicBezTo>
                    <a:pt x="7224" y="31"/>
                    <a:pt x="7157" y="0"/>
                    <a:pt x="709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64"/>
            <p:cNvSpPr/>
            <p:nvPr/>
          </p:nvSpPr>
          <p:spPr>
            <a:xfrm>
              <a:off x="5741775" y="2234875"/>
              <a:ext cx="271225" cy="338275"/>
            </a:xfrm>
            <a:custGeom>
              <a:rect b="b" l="l" r="r" t="t"/>
              <a:pathLst>
                <a:path extrusionOk="0" h="13531" w="10849">
                  <a:moveTo>
                    <a:pt x="10053" y="299"/>
                  </a:moveTo>
                  <a:cubicBezTo>
                    <a:pt x="10293" y="299"/>
                    <a:pt x="10513" y="534"/>
                    <a:pt x="10441" y="821"/>
                  </a:cubicBezTo>
                  <a:lnTo>
                    <a:pt x="10441" y="6725"/>
                  </a:lnTo>
                  <a:cubicBezTo>
                    <a:pt x="10408" y="7292"/>
                    <a:pt x="10108" y="7859"/>
                    <a:pt x="9607" y="8193"/>
                  </a:cubicBezTo>
                  <a:lnTo>
                    <a:pt x="1034" y="13130"/>
                  </a:lnTo>
                  <a:cubicBezTo>
                    <a:pt x="955" y="13200"/>
                    <a:pt x="862" y="13231"/>
                    <a:pt x="770" y="13231"/>
                  </a:cubicBezTo>
                  <a:cubicBezTo>
                    <a:pt x="514" y="13231"/>
                    <a:pt x="269" y="12991"/>
                    <a:pt x="367" y="12696"/>
                  </a:cubicBezTo>
                  <a:lnTo>
                    <a:pt x="367" y="6825"/>
                  </a:lnTo>
                  <a:cubicBezTo>
                    <a:pt x="401" y="6225"/>
                    <a:pt x="701" y="5691"/>
                    <a:pt x="1201" y="5358"/>
                  </a:cubicBezTo>
                  <a:lnTo>
                    <a:pt x="9774" y="421"/>
                  </a:lnTo>
                  <a:cubicBezTo>
                    <a:pt x="9859" y="336"/>
                    <a:pt x="9958" y="299"/>
                    <a:pt x="10053" y="299"/>
                  </a:cubicBezTo>
                  <a:close/>
                  <a:moveTo>
                    <a:pt x="10041" y="0"/>
                  </a:moveTo>
                  <a:cubicBezTo>
                    <a:pt x="9892" y="0"/>
                    <a:pt x="9740" y="48"/>
                    <a:pt x="9607" y="154"/>
                  </a:cubicBezTo>
                  <a:lnTo>
                    <a:pt x="1034" y="5124"/>
                  </a:lnTo>
                  <a:cubicBezTo>
                    <a:pt x="434" y="5491"/>
                    <a:pt x="67" y="6158"/>
                    <a:pt x="34" y="6859"/>
                  </a:cubicBezTo>
                  <a:lnTo>
                    <a:pt x="34" y="12696"/>
                  </a:lnTo>
                  <a:cubicBezTo>
                    <a:pt x="0" y="12996"/>
                    <a:pt x="134" y="13297"/>
                    <a:pt x="367" y="13463"/>
                  </a:cubicBezTo>
                  <a:cubicBezTo>
                    <a:pt x="467" y="13497"/>
                    <a:pt x="567" y="13530"/>
                    <a:pt x="701" y="13530"/>
                  </a:cubicBezTo>
                  <a:cubicBezTo>
                    <a:pt x="868" y="13530"/>
                    <a:pt x="1034" y="13497"/>
                    <a:pt x="1201" y="13430"/>
                  </a:cubicBezTo>
                  <a:lnTo>
                    <a:pt x="9774" y="8460"/>
                  </a:lnTo>
                  <a:cubicBezTo>
                    <a:pt x="10374" y="8093"/>
                    <a:pt x="10741" y="7426"/>
                    <a:pt x="10775" y="6725"/>
                  </a:cubicBezTo>
                  <a:lnTo>
                    <a:pt x="10775" y="854"/>
                  </a:lnTo>
                  <a:cubicBezTo>
                    <a:pt x="10848" y="364"/>
                    <a:pt x="10454" y="0"/>
                    <a:pt x="1004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64"/>
            <p:cNvSpPr/>
            <p:nvPr/>
          </p:nvSpPr>
          <p:spPr>
            <a:xfrm>
              <a:off x="5785125" y="2310400"/>
              <a:ext cx="182675" cy="108475"/>
            </a:xfrm>
            <a:custGeom>
              <a:rect b="b" l="l" r="r" t="t"/>
              <a:pathLst>
                <a:path extrusionOk="0" h="4339" w="7307">
                  <a:moveTo>
                    <a:pt x="7152" y="0"/>
                  </a:moveTo>
                  <a:cubicBezTo>
                    <a:pt x="7124" y="0"/>
                    <a:pt x="7096" y="11"/>
                    <a:pt x="7073" y="35"/>
                  </a:cubicBezTo>
                  <a:lnTo>
                    <a:pt x="101" y="4038"/>
                  </a:lnTo>
                  <a:cubicBezTo>
                    <a:pt x="34" y="4071"/>
                    <a:pt x="1" y="4171"/>
                    <a:pt x="34" y="4271"/>
                  </a:cubicBezTo>
                  <a:cubicBezTo>
                    <a:pt x="68" y="4305"/>
                    <a:pt x="134" y="4338"/>
                    <a:pt x="201" y="4338"/>
                  </a:cubicBezTo>
                  <a:cubicBezTo>
                    <a:pt x="201" y="4338"/>
                    <a:pt x="234" y="4338"/>
                    <a:pt x="268" y="4305"/>
                  </a:cubicBezTo>
                  <a:lnTo>
                    <a:pt x="7206" y="302"/>
                  </a:lnTo>
                  <a:cubicBezTo>
                    <a:pt x="7306" y="269"/>
                    <a:pt x="7306" y="168"/>
                    <a:pt x="7273" y="102"/>
                  </a:cubicBezTo>
                  <a:cubicBezTo>
                    <a:pt x="7251" y="37"/>
                    <a:pt x="7202" y="0"/>
                    <a:pt x="715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64"/>
            <p:cNvSpPr/>
            <p:nvPr/>
          </p:nvSpPr>
          <p:spPr>
            <a:xfrm>
              <a:off x="5784300" y="2351625"/>
              <a:ext cx="183500" cy="108100"/>
            </a:xfrm>
            <a:custGeom>
              <a:rect b="b" l="l" r="r" t="t"/>
              <a:pathLst>
                <a:path extrusionOk="0" h="4324" w="7340">
                  <a:moveTo>
                    <a:pt x="7187" y="1"/>
                  </a:moveTo>
                  <a:cubicBezTo>
                    <a:pt x="7159" y="1"/>
                    <a:pt x="7130" y="8"/>
                    <a:pt x="7106" y="21"/>
                  </a:cubicBezTo>
                  <a:lnTo>
                    <a:pt x="134" y="4023"/>
                  </a:lnTo>
                  <a:cubicBezTo>
                    <a:pt x="1" y="4123"/>
                    <a:pt x="67" y="4324"/>
                    <a:pt x="234" y="4324"/>
                  </a:cubicBezTo>
                  <a:cubicBezTo>
                    <a:pt x="234" y="4324"/>
                    <a:pt x="267" y="4324"/>
                    <a:pt x="301" y="4290"/>
                  </a:cubicBezTo>
                  <a:lnTo>
                    <a:pt x="7239" y="287"/>
                  </a:lnTo>
                  <a:cubicBezTo>
                    <a:pt x="7339" y="254"/>
                    <a:pt x="7339" y="154"/>
                    <a:pt x="7306" y="87"/>
                  </a:cubicBezTo>
                  <a:cubicBezTo>
                    <a:pt x="7285" y="24"/>
                    <a:pt x="7237" y="1"/>
                    <a:pt x="718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64"/>
            <p:cNvSpPr/>
            <p:nvPr/>
          </p:nvSpPr>
          <p:spPr>
            <a:xfrm>
              <a:off x="5785125" y="2391825"/>
              <a:ext cx="182675" cy="108775"/>
            </a:xfrm>
            <a:custGeom>
              <a:rect b="b" l="l" r="r" t="t"/>
              <a:pathLst>
                <a:path extrusionOk="0" h="4351" w="7307">
                  <a:moveTo>
                    <a:pt x="7132" y="1"/>
                  </a:moveTo>
                  <a:cubicBezTo>
                    <a:pt x="7111" y="1"/>
                    <a:pt x="7091" y="5"/>
                    <a:pt x="7073" y="14"/>
                  </a:cubicBezTo>
                  <a:lnTo>
                    <a:pt x="101" y="4050"/>
                  </a:lnTo>
                  <a:cubicBezTo>
                    <a:pt x="34" y="4083"/>
                    <a:pt x="1" y="4183"/>
                    <a:pt x="34" y="4250"/>
                  </a:cubicBezTo>
                  <a:cubicBezTo>
                    <a:pt x="68" y="4317"/>
                    <a:pt x="134" y="4317"/>
                    <a:pt x="201" y="4350"/>
                  </a:cubicBezTo>
                  <a:lnTo>
                    <a:pt x="268" y="4350"/>
                  </a:lnTo>
                  <a:lnTo>
                    <a:pt x="7206" y="314"/>
                  </a:lnTo>
                  <a:cubicBezTo>
                    <a:pt x="7306" y="247"/>
                    <a:pt x="7306" y="147"/>
                    <a:pt x="7273" y="80"/>
                  </a:cubicBezTo>
                  <a:cubicBezTo>
                    <a:pt x="7248" y="32"/>
                    <a:pt x="7188" y="1"/>
                    <a:pt x="713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64"/>
            <p:cNvSpPr/>
            <p:nvPr/>
          </p:nvSpPr>
          <p:spPr>
            <a:xfrm>
              <a:off x="5294775" y="3726250"/>
              <a:ext cx="271200" cy="338800"/>
            </a:xfrm>
            <a:custGeom>
              <a:rect b="b" l="l" r="r" t="t"/>
              <a:pathLst>
                <a:path extrusionOk="0" h="13552" w="10848">
                  <a:moveTo>
                    <a:pt x="10090" y="307"/>
                  </a:moveTo>
                  <a:cubicBezTo>
                    <a:pt x="10153" y="307"/>
                    <a:pt x="10216" y="318"/>
                    <a:pt x="10275" y="342"/>
                  </a:cubicBezTo>
                  <a:cubicBezTo>
                    <a:pt x="10408" y="475"/>
                    <a:pt x="10475" y="642"/>
                    <a:pt x="10475" y="809"/>
                  </a:cubicBezTo>
                  <a:lnTo>
                    <a:pt x="10475" y="6713"/>
                  </a:lnTo>
                  <a:cubicBezTo>
                    <a:pt x="10442" y="7280"/>
                    <a:pt x="10108" y="7847"/>
                    <a:pt x="9641" y="8181"/>
                  </a:cubicBezTo>
                  <a:lnTo>
                    <a:pt x="1068" y="13118"/>
                  </a:lnTo>
                  <a:cubicBezTo>
                    <a:pt x="985" y="13192"/>
                    <a:pt x="888" y="13225"/>
                    <a:pt x="793" y="13225"/>
                  </a:cubicBezTo>
                  <a:cubicBezTo>
                    <a:pt x="549" y="13225"/>
                    <a:pt x="320" y="13006"/>
                    <a:pt x="368" y="12717"/>
                  </a:cubicBezTo>
                  <a:lnTo>
                    <a:pt x="368" y="6846"/>
                  </a:lnTo>
                  <a:cubicBezTo>
                    <a:pt x="401" y="6246"/>
                    <a:pt x="735" y="5712"/>
                    <a:pt x="1202" y="5379"/>
                  </a:cubicBezTo>
                  <a:lnTo>
                    <a:pt x="9775" y="409"/>
                  </a:lnTo>
                  <a:cubicBezTo>
                    <a:pt x="9861" y="344"/>
                    <a:pt x="9975" y="307"/>
                    <a:pt x="10090" y="307"/>
                  </a:cubicBezTo>
                  <a:close/>
                  <a:moveTo>
                    <a:pt x="10078" y="1"/>
                  </a:moveTo>
                  <a:cubicBezTo>
                    <a:pt x="9920" y="1"/>
                    <a:pt x="9756" y="54"/>
                    <a:pt x="9608" y="175"/>
                  </a:cubicBezTo>
                  <a:lnTo>
                    <a:pt x="1035" y="5079"/>
                  </a:lnTo>
                  <a:cubicBezTo>
                    <a:pt x="435" y="5479"/>
                    <a:pt x="68" y="6113"/>
                    <a:pt x="34" y="6846"/>
                  </a:cubicBezTo>
                  <a:lnTo>
                    <a:pt x="34" y="12717"/>
                  </a:lnTo>
                  <a:cubicBezTo>
                    <a:pt x="1" y="13018"/>
                    <a:pt x="134" y="13284"/>
                    <a:pt x="401" y="13451"/>
                  </a:cubicBezTo>
                  <a:cubicBezTo>
                    <a:pt x="501" y="13518"/>
                    <a:pt x="601" y="13551"/>
                    <a:pt x="701" y="13551"/>
                  </a:cubicBezTo>
                  <a:cubicBezTo>
                    <a:pt x="902" y="13551"/>
                    <a:pt x="1068" y="13485"/>
                    <a:pt x="1202" y="13418"/>
                  </a:cubicBezTo>
                  <a:lnTo>
                    <a:pt x="9775" y="8448"/>
                  </a:lnTo>
                  <a:cubicBezTo>
                    <a:pt x="10375" y="8081"/>
                    <a:pt x="10742" y="7414"/>
                    <a:pt x="10775" y="6713"/>
                  </a:cubicBezTo>
                  <a:lnTo>
                    <a:pt x="10775" y="842"/>
                  </a:lnTo>
                  <a:cubicBezTo>
                    <a:pt x="10848" y="361"/>
                    <a:pt x="10485" y="1"/>
                    <a:pt x="1007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64"/>
            <p:cNvSpPr/>
            <p:nvPr/>
          </p:nvSpPr>
          <p:spPr>
            <a:xfrm>
              <a:off x="5338975" y="3802025"/>
              <a:ext cx="183825" cy="107900"/>
            </a:xfrm>
            <a:custGeom>
              <a:rect b="b" l="l" r="r" t="t"/>
              <a:pathLst>
                <a:path extrusionOk="0" h="4316" w="7353">
                  <a:moveTo>
                    <a:pt x="7100" y="1"/>
                  </a:moveTo>
                  <a:cubicBezTo>
                    <a:pt x="7080" y="1"/>
                    <a:pt x="7060" y="5"/>
                    <a:pt x="7039" y="13"/>
                  </a:cubicBezTo>
                  <a:lnTo>
                    <a:pt x="101" y="4016"/>
                  </a:lnTo>
                  <a:cubicBezTo>
                    <a:pt x="1" y="4082"/>
                    <a:pt x="1" y="4182"/>
                    <a:pt x="34" y="4249"/>
                  </a:cubicBezTo>
                  <a:cubicBezTo>
                    <a:pt x="68" y="4282"/>
                    <a:pt x="101" y="4316"/>
                    <a:pt x="168" y="4316"/>
                  </a:cubicBezTo>
                  <a:lnTo>
                    <a:pt x="268" y="4316"/>
                  </a:lnTo>
                  <a:lnTo>
                    <a:pt x="7206" y="280"/>
                  </a:lnTo>
                  <a:cubicBezTo>
                    <a:pt x="7352" y="192"/>
                    <a:pt x="7242" y="1"/>
                    <a:pt x="710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64"/>
            <p:cNvSpPr/>
            <p:nvPr/>
          </p:nvSpPr>
          <p:spPr>
            <a:xfrm>
              <a:off x="5338975" y="3842700"/>
              <a:ext cx="182675" cy="108100"/>
            </a:xfrm>
            <a:custGeom>
              <a:rect b="b" l="l" r="r" t="t"/>
              <a:pathLst>
                <a:path extrusionOk="0" h="4324" w="7307">
                  <a:moveTo>
                    <a:pt x="7123" y="0"/>
                  </a:moveTo>
                  <a:cubicBezTo>
                    <a:pt x="7093" y="0"/>
                    <a:pt x="7064" y="8"/>
                    <a:pt x="7039" y="20"/>
                  </a:cubicBezTo>
                  <a:lnTo>
                    <a:pt x="101" y="4023"/>
                  </a:lnTo>
                  <a:cubicBezTo>
                    <a:pt x="1" y="4090"/>
                    <a:pt x="1" y="4157"/>
                    <a:pt x="34" y="4257"/>
                  </a:cubicBezTo>
                  <a:cubicBezTo>
                    <a:pt x="68" y="4290"/>
                    <a:pt x="101" y="4323"/>
                    <a:pt x="168" y="4323"/>
                  </a:cubicBezTo>
                  <a:lnTo>
                    <a:pt x="268" y="4323"/>
                  </a:lnTo>
                  <a:lnTo>
                    <a:pt x="7206" y="287"/>
                  </a:lnTo>
                  <a:cubicBezTo>
                    <a:pt x="7273" y="254"/>
                    <a:pt x="7306" y="154"/>
                    <a:pt x="7273" y="87"/>
                  </a:cubicBezTo>
                  <a:cubicBezTo>
                    <a:pt x="7230" y="24"/>
                    <a:pt x="7175" y="0"/>
                    <a:pt x="712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64"/>
            <p:cNvSpPr/>
            <p:nvPr/>
          </p:nvSpPr>
          <p:spPr>
            <a:xfrm>
              <a:off x="5338975" y="3883550"/>
              <a:ext cx="182675" cy="108100"/>
            </a:xfrm>
            <a:custGeom>
              <a:rect b="b" l="l" r="r" t="t"/>
              <a:pathLst>
                <a:path extrusionOk="0" h="4324" w="7307">
                  <a:moveTo>
                    <a:pt x="7123" y="1"/>
                  </a:moveTo>
                  <a:cubicBezTo>
                    <a:pt x="7093" y="1"/>
                    <a:pt x="7064" y="9"/>
                    <a:pt x="7039" y="21"/>
                  </a:cubicBezTo>
                  <a:lnTo>
                    <a:pt x="101" y="4024"/>
                  </a:lnTo>
                  <a:cubicBezTo>
                    <a:pt x="1" y="4090"/>
                    <a:pt x="1" y="4157"/>
                    <a:pt x="34" y="4257"/>
                  </a:cubicBezTo>
                  <a:cubicBezTo>
                    <a:pt x="68" y="4290"/>
                    <a:pt x="101" y="4324"/>
                    <a:pt x="168" y="4324"/>
                  </a:cubicBezTo>
                  <a:cubicBezTo>
                    <a:pt x="201" y="4324"/>
                    <a:pt x="234" y="4324"/>
                    <a:pt x="268" y="4290"/>
                  </a:cubicBezTo>
                  <a:lnTo>
                    <a:pt x="7206" y="288"/>
                  </a:lnTo>
                  <a:cubicBezTo>
                    <a:pt x="7273" y="254"/>
                    <a:pt x="7306" y="154"/>
                    <a:pt x="7273" y="87"/>
                  </a:cubicBezTo>
                  <a:cubicBezTo>
                    <a:pt x="7230" y="24"/>
                    <a:pt x="7175" y="1"/>
                    <a:pt x="712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64"/>
            <p:cNvSpPr/>
            <p:nvPr/>
          </p:nvSpPr>
          <p:spPr>
            <a:xfrm>
              <a:off x="3495175" y="4514325"/>
              <a:ext cx="271175" cy="338775"/>
            </a:xfrm>
            <a:custGeom>
              <a:rect b="b" l="l" r="r" t="t"/>
              <a:pathLst>
                <a:path extrusionOk="0" h="13551" w="10847">
                  <a:moveTo>
                    <a:pt x="10144" y="328"/>
                  </a:moveTo>
                  <a:cubicBezTo>
                    <a:pt x="10180" y="328"/>
                    <a:pt x="10227" y="351"/>
                    <a:pt x="10274" y="375"/>
                  </a:cubicBezTo>
                  <a:cubicBezTo>
                    <a:pt x="10408" y="475"/>
                    <a:pt x="10474" y="642"/>
                    <a:pt x="10474" y="842"/>
                  </a:cubicBezTo>
                  <a:lnTo>
                    <a:pt x="10474" y="6713"/>
                  </a:lnTo>
                  <a:cubicBezTo>
                    <a:pt x="10408" y="7313"/>
                    <a:pt x="10107" y="7847"/>
                    <a:pt x="9640" y="8180"/>
                  </a:cubicBezTo>
                  <a:lnTo>
                    <a:pt x="1068" y="13151"/>
                  </a:lnTo>
                  <a:cubicBezTo>
                    <a:pt x="976" y="13206"/>
                    <a:pt x="884" y="13230"/>
                    <a:pt x="792" y="13230"/>
                  </a:cubicBezTo>
                  <a:cubicBezTo>
                    <a:pt x="717" y="13230"/>
                    <a:pt x="642" y="13214"/>
                    <a:pt x="567" y="13184"/>
                  </a:cubicBezTo>
                  <a:cubicBezTo>
                    <a:pt x="434" y="13084"/>
                    <a:pt x="334" y="12917"/>
                    <a:pt x="367" y="12750"/>
                  </a:cubicBezTo>
                  <a:lnTo>
                    <a:pt x="367" y="6846"/>
                  </a:lnTo>
                  <a:cubicBezTo>
                    <a:pt x="400" y="6246"/>
                    <a:pt x="701" y="5712"/>
                    <a:pt x="1201" y="5378"/>
                  </a:cubicBezTo>
                  <a:lnTo>
                    <a:pt x="9774" y="441"/>
                  </a:lnTo>
                  <a:cubicBezTo>
                    <a:pt x="9874" y="375"/>
                    <a:pt x="9974" y="341"/>
                    <a:pt x="10107" y="341"/>
                  </a:cubicBezTo>
                  <a:cubicBezTo>
                    <a:pt x="10117" y="332"/>
                    <a:pt x="10130" y="328"/>
                    <a:pt x="10144" y="328"/>
                  </a:cubicBezTo>
                  <a:close/>
                  <a:moveTo>
                    <a:pt x="10062" y="0"/>
                  </a:moveTo>
                  <a:cubicBezTo>
                    <a:pt x="9906" y="0"/>
                    <a:pt x="9746" y="54"/>
                    <a:pt x="9607" y="175"/>
                  </a:cubicBezTo>
                  <a:lnTo>
                    <a:pt x="1034" y="5111"/>
                  </a:lnTo>
                  <a:cubicBezTo>
                    <a:pt x="434" y="5478"/>
                    <a:pt x="67" y="6146"/>
                    <a:pt x="34" y="6846"/>
                  </a:cubicBezTo>
                  <a:lnTo>
                    <a:pt x="34" y="12750"/>
                  </a:lnTo>
                  <a:cubicBezTo>
                    <a:pt x="0" y="13017"/>
                    <a:pt x="134" y="13317"/>
                    <a:pt x="367" y="13484"/>
                  </a:cubicBezTo>
                  <a:cubicBezTo>
                    <a:pt x="467" y="13517"/>
                    <a:pt x="567" y="13551"/>
                    <a:pt x="701" y="13551"/>
                  </a:cubicBezTo>
                  <a:cubicBezTo>
                    <a:pt x="867" y="13551"/>
                    <a:pt x="1034" y="13517"/>
                    <a:pt x="1201" y="13417"/>
                  </a:cubicBezTo>
                  <a:lnTo>
                    <a:pt x="9774" y="8447"/>
                  </a:lnTo>
                  <a:cubicBezTo>
                    <a:pt x="10374" y="8080"/>
                    <a:pt x="10741" y="7413"/>
                    <a:pt x="10775" y="6713"/>
                  </a:cubicBezTo>
                  <a:lnTo>
                    <a:pt x="10775" y="842"/>
                  </a:lnTo>
                  <a:cubicBezTo>
                    <a:pt x="10847" y="360"/>
                    <a:pt x="10467" y="0"/>
                    <a:pt x="100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64"/>
            <p:cNvSpPr/>
            <p:nvPr/>
          </p:nvSpPr>
          <p:spPr>
            <a:xfrm>
              <a:off x="3538525" y="4590900"/>
              <a:ext cx="183750" cy="107925"/>
            </a:xfrm>
            <a:custGeom>
              <a:rect b="b" l="l" r="r" t="t"/>
              <a:pathLst>
                <a:path extrusionOk="0" h="4317" w="7350">
                  <a:moveTo>
                    <a:pt x="7138" y="0"/>
                  </a:moveTo>
                  <a:cubicBezTo>
                    <a:pt x="7117" y="0"/>
                    <a:pt x="7095" y="5"/>
                    <a:pt x="7072" y="14"/>
                  </a:cubicBezTo>
                  <a:lnTo>
                    <a:pt x="101" y="4017"/>
                  </a:lnTo>
                  <a:cubicBezTo>
                    <a:pt x="34" y="4050"/>
                    <a:pt x="1" y="4150"/>
                    <a:pt x="34" y="4217"/>
                  </a:cubicBezTo>
                  <a:cubicBezTo>
                    <a:pt x="67" y="4283"/>
                    <a:pt x="134" y="4317"/>
                    <a:pt x="201" y="4317"/>
                  </a:cubicBezTo>
                  <a:cubicBezTo>
                    <a:pt x="201" y="4317"/>
                    <a:pt x="234" y="4317"/>
                    <a:pt x="268" y="4283"/>
                  </a:cubicBezTo>
                  <a:lnTo>
                    <a:pt x="7206" y="281"/>
                  </a:lnTo>
                  <a:cubicBezTo>
                    <a:pt x="7350" y="165"/>
                    <a:pt x="7270" y="0"/>
                    <a:pt x="713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64"/>
            <p:cNvSpPr/>
            <p:nvPr/>
          </p:nvSpPr>
          <p:spPr>
            <a:xfrm>
              <a:off x="3538525" y="4631750"/>
              <a:ext cx="183750" cy="107950"/>
            </a:xfrm>
            <a:custGeom>
              <a:rect b="b" l="l" r="r" t="t"/>
              <a:pathLst>
                <a:path extrusionOk="0" h="4318" w="7350">
                  <a:moveTo>
                    <a:pt x="7138" y="1"/>
                  </a:moveTo>
                  <a:cubicBezTo>
                    <a:pt x="7117" y="1"/>
                    <a:pt x="7095" y="5"/>
                    <a:pt x="7072" y="14"/>
                  </a:cubicBezTo>
                  <a:lnTo>
                    <a:pt x="101" y="4017"/>
                  </a:lnTo>
                  <a:cubicBezTo>
                    <a:pt x="34" y="4050"/>
                    <a:pt x="1" y="4150"/>
                    <a:pt x="34" y="4217"/>
                  </a:cubicBezTo>
                  <a:cubicBezTo>
                    <a:pt x="67" y="4284"/>
                    <a:pt x="134" y="4317"/>
                    <a:pt x="201" y="4317"/>
                  </a:cubicBezTo>
                  <a:cubicBezTo>
                    <a:pt x="201" y="4317"/>
                    <a:pt x="234" y="4317"/>
                    <a:pt x="268" y="4284"/>
                  </a:cubicBezTo>
                  <a:lnTo>
                    <a:pt x="7206" y="281"/>
                  </a:lnTo>
                  <a:cubicBezTo>
                    <a:pt x="7350" y="166"/>
                    <a:pt x="7270" y="1"/>
                    <a:pt x="713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64"/>
            <p:cNvSpPr/>
            <p:nvPr/>
          </p:nvSpPr>
          <p:spPr>
            <a:xfrm>
              <a:off x="3538525" y="4672050"/>
              <a:ext cx="182650" cy="108500"/>
            </a:xfrm>
            <a:custGeom>
              <a:rect b="b" l="l" r="r" t="t"/>
              <a:pathLst>
                <a:path extrusionOk="0" h="4340" w="7306">
                  <a:moveTo>
                    <a:pt x="7158" y="0"/>
                  </a:moveTo>
                  <a:cubicBezTo>
                    <a:pt x="7128" y="0"/>
                    <a:pt x="7098" y="11"/>
                    <a:pt x="7072" y="37"/>
                  </a:cubicBezTo>
                  <a:lnTo>
                    <a:pt x="101" y="4040"/>
                  </a:lnTo>
                  <a:cubicBezTo>
                    <a:pt x="34" y="4073"/>
                    <a:pt x="1" y="4173"/>
                    <a:pt x="34" y="4240"/>
                  </a:cubicBezTo>
                  <a:cubicBezTo>
                    <a:pt x="67" y="4306"/>
                    <a:pt x="134" y="4340"/>
                    <a:pt x="201" y="4340"/>
                  </a:cubicBezTo>
                  <a:cubicBezTo>
                    <a:pt x="201" y="4340"/>
                    <a:pt x="234" y="4340"/>
                    <a:pt x="268" y="4306"/>
                  </a:cubicBezTo>
                  <a:lnTo>
                    <a:pt x="7206" y="304"/>
                  </a:lnTo>
                  <a:cubicBezTo>
                    <a:pt x="7306" y="237"/>
                    <a:pt x="7306" y="170"/>
                    <a:pt x="7273" y="70"/>
                  </a:cubicBezTo>
                  <a:cubicBezTo>
                    <a:pt x="7252" y="29"/>
                    <a:pt x="7206" y="0"/>
                    <a:pt x="715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64"/>
            <p:cNvSpPr/>
            <p:nvPr/>
          </p:nvSpPr>
          <p:spPr>
            <a:xfrm>
              <a:off x="4530075" y="1997525"/>
              <a:ext cx="271175" cy="338775"/>
            </a:xfrm>
            <a:custGeom>
              <a:rect b="b" l="l" r="r" t="t"/>
              <a:pathLst>
                <a:path extrusionOk="0" h="13551" w="10847">
                  <a:moveTo>
                    <a:pt x="10022" y="334"/>
                  </a:moveTo>
                  <a:cubicBezTo>
                    <a:pt x="10274" y="334"/>
                    <a:pt x="10513" y="553"/>
                    <a:pt x="10441" y="842"/>
                  </a:cubicBezTo>
                  <a:lnTo>
                    <a:pt x="10441" y="6713"/>
                  </a:lnTo>
                  <a:cubicBezTo>
                    <a:pt x="10408" y="7313"/>
                    <a:pt x="10108" y="7847"/>
                    <a:pt x="9607" y="8180"/>
                  </a:cubicBezTo>
                  <a:lnTo>
                    <a:pt x="1034" y="13150"/>
                  </a:lnTo>
                  <a:cubicBezTo>
                    <a:pt x="954" y="13222"/>
                    <a:pt x="863" y="13252"/>
                    <a:pt x="773" y="13252"/>
                  </a:cubicBezTo>
                  <a:cubicBezTo>
                    <a:pt x="526" y="13252"/>
                    <a:pt x="294" y="13019"/>
                    <a:pt x="367" y="12750"/>
                  </a:cubicBezTo>
                  <a:lnTo>
                    <a:pt x="367" y="6846"/>
                  </a:lnTo>
                  <a:cubicBezTo>
                    <a:pt x="401" y="6279"/>
                    <a:pt x="701" y="5712"/>
                    <a:pt x="1201" y="5378"/>
                  </a:cubicBezTo>
                  <a:lnTo>
                    <a:pt x="9741" y="441"/>
                  </a:lnTo>
                  <a:cubicBezTo>
                    <a:pt x="9825" y="367"/>
                    <a:pt x="9924" y="334"/>
                    <a:pt x="10022" y="334"/>
                  </a:cubicBezTo>
                  <a:close/>
                  <a:moveTo>
                    <a:pt x="10063" y="0"/>
                  </a:moveTo>
                  <a:cubicBezTo>
                    <a:pt x="9906" y="0"/>
                    <a:pt x="9747" y="54"/>
                    <a:pt x="9607" y="175"/>
                  </a:cubicBezTo>
                  <a:lnTo>
                    <a:pt x="1034" y="5111"/>
                  </a:lnTo>
                  <a:cubicBezTo>
                    <a:pt x="434" y="5512"/>
                    <a:pt x="67" y="6145"/>
                    <a:pt x="34" y="6846"/>
                  </a:cubicBezTo>
                  <a:lnTo>
                    <a:pt x="34" y="12750"/>
                  </a:lnTo>
                  <a:cubicBezTo>
                    <a:pt x="0" y="13017"/>
                    <a:pt x="134" y="13317"/>
                    <a:pt x="367" y="13484"/>
                  </a:cubicBezTo>
                  <a:cubicBezTo>
                    <a:pt x="467" y="13551"/>
                    <a:pt x="567" y="13551"/>
                    <a:pt x="701" y="13551"/>
                  </a:cubicBezTo>
                  <a:cubicBezTo>
                    <a:pt x="868" y="13551"/>
                    <a:pt x="1034" y="13517"/>
                    <a:pt x="1201" y="13451"/>
                  </a:cubicBezTo>
                  <a:lnTo>
                    <a:pt x="9774" y="8480"/>
                  </a:lnTo>
                  <a:cubicBezTo>
                    <a:pt x="10341" y="8080"/>
                    <a:pt x="10741" y="7446"/>
                    <a:pt x="10775" y="6713"/>
                  </a:cubicBezTo>
                  <a:lnTo>
                    <a:pt x="10775" y="842"/>
                  </a:lnTo>
                  <a:cubicBezTo>
                    <a:pt x="10847" y="360"/>
                    <a:pt x="10467" y="0"/>
                    <a:pt x="1006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64"/>
            <p:cNvSpPr/>
            <p:nvPr/>
          </p:nvSpPr>
          <p:spPr>
            <a:xfrm>
              <a:off x="4573425" y="2073875"/>
              <a:ext cx="184400" cy="108150"/>
            </a:xfrm>
            <a:custGeom>
              <a:rect b="b" l="l" r="r" t="t"/>
              <a:pathLst>
                <a:path extrusionOk="0" h="4326" w="7376">
                  <a:moveTo>
                    <a:pt x="7128" y="1"/>
                  </a:moveTo>
                  <a:cubicBezTo>
                    <a:pt x="7100" y="1"/>
                    <a:pt x="7070" y="7"/>
                    <a:pt x="7039" y="23"/>
                  </a:cubicBezTo>
                  <a:lnTo>
                    <a:pt x="101" y="4025"/>
                  </a:lnTo>
                  <a:cubicBezTo>
                    <a:pt x="34" y="4059"/>
                    <a:pt x="1" y="4159"/>
                    <a:pt x="34" y="4259"/>
                  </a:cubicBezTo>
                  <a:cubicBezTo>
                    <a:pt x="68" y="4292"/>
                    <a:pt x="134" y="4326"/>
                    <a:pt x="201" y="4326"/>
                  </a:cubicBezTo>
                  <a:cubicBezTo>
                    <a:pt x="201" y="4326"/>
                    <a:pt x="234" y="4326"/>
                    <a:pt x="268" y="4292"/>
                  </a:cubicBezTo>
                  <a:lnTo>
                    <a:pt x="7206" y="289"/>
                  </a:lnTo>
                  <a:cubicBezTo>
                    <a:pt x="7376" y="205"/>
                    <a:pt x="7282" y="1"/>
                    <a:pt x="712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64"/>
            <p:cNvSpPr/>
            <p:nvPr/>
          </p:nvSpPr>
          <p:spPr>
            <a:xfrm>
              <a:off x="4573425" y="2114150"/>
              <a:ext cx="184875" cy="108750"/>
            </a:xfrm>
            <a:custGeom>
              <a:rect b="b" l="l" r="r" t="t"/>
              <a:pathLst>
                <a:path extrusionOk="0" h="4350" w="7395">
                  <a:moveTo>
                    <a:pt x="7153" y="0"/>
                  </a:moveTo>
                  <a:cubicBezTo>
                    <a:pt x="7117" y="0"/>
                    <a:pt x="7078" y="14"/>
                    <a:pt x="7039" y="46"/>
                  </a:cubicBezTo>
                  <a:lnTo>
                    <a:pt x="101" y="4049"/>
                  </a:lnTo>
                  <a:cubicBezTo>
                    <a:pt x="34" y="4082"/>
                    <a:pt x="1" y="4182"/>
                    <a:pt x="34" y="4282"/>
                  </a:cubicBezTo>
                  <a:cubicBezTo>
                    <a:pt x="68" y="4316"/>
                    <a:pt x="134" y="4349"/>
                    <a:pt x="201" y="4349"/>
                  </a:cubicBezTo>
                  <a:cubicBezTo>
                    <a:pt x="201" y="4349"/>
                    <a:pt x="234" y="4349"/>
                    <a:pt x="268" y="4316"/>
                  </a:cubicBezTo>
                  <a:lnTo>
                    <a:pt x="7206" y="313"/>
                  </a:lnTo>
                  <a:cubicBezTo>
                    <a:pt x="7394" y="232"/>
                    <a:pt x="7301" y="0"/>
                    <a:pt x="715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64"/>
            <p:cNvSpPr/>
            <p:nvPr/>
          </p:nvSpPr>
          <p:spPr>
            <a:xfrm>
              <a:off x="4573425" y="2155850"/>
              <a:ext cx="183825" cy="107900"/>
            </a:xfrm>
            <a:custGeom>
              <a:rect b="b" l="l" r="r" t="t"/>
              <a:pathLst>
                <a:path extrusionOk="0" h="4316" w="7353">
                  <a:moveTo>
                    <a:pt x="7109" y="1"/>
                  </a:moveTo>
                  <a:cubicBezTo>
                    <a:pt x="7087" y="1"/>
                    <a:pt x="7064" y="4"/>
                    <a:pt x="7039" y="13"/>
                  </a:cubicBezTo>
                  <a:lnTo>
                    <a:pt x="101" y="4015"/>
                  </a:lnTo>
                  <a:cubicBezTo>
                    <a:pt x="34" y="4049"/>
                    <a:pt x="1" y="4149"/>
                    <a:pt x="34" y="4249"/>
                  </a:cubicBezTo>
                  <a:cubicBezTo>
                    <a:pt x="68" y="4282"/>
                    <a:pt x="134" y="4316"/>
                    <a:pt x="201" y="4316"/>
                  </a:cubicBezTo>
                  <a:lnTo>
                    <a:pt x="268" y="4316"/>
                  </a:lnTo>
                  <a:lnTo>
                    <a:pt x="7206" y="279"/>
                  </a:lnTo>
                  <a:cubicBezTo>
                    <a:pt x="7353" y="192"/>
                    <a:pt x="7268" y="1"/>
                    <a:pt x="710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64"/>
            <p:cNvSpPr/>
            <p:nvPr/>
          </p:nvSpPr>
          <p:spPr>
            <a:xfrm>
              <a:off x="3527700" y="1049250"/>
              <a:ext cx="140950" cy="179600"/>
            </a:xfrm>
            <a:custGeom>
              <a:rect b="b" l="l" r="r" t="t"/>
              <a:pathLst>
                <a:path extrusionOk="0" h="7184" w="5638">
                  <a:moveTo>
                    <a:pt x="3970" y="445"/>
                  </a:moveTo>
                  <a:cubicBezTo>
                    <a:pt x="4170" y="445"/>
                    <a:pt x="4370" y="479"/>
                    <a:pt x="4537" y="579"/>
                  </a:cubicBezTo>
                  <a:cubicBezTo>
                    <a:pt x="4970" y="845"/>
                    <a:pt x="5204" y="1346"/>
                    <a:pt x="5204" y="2080"/>
                  </a:cubicBezTo>
                  <a:cubicBezTo>
                    <a:pt x="5104" y="3848"/>
                    <a:pt x="4170" y="5449"/>
                    <a:pt x="2702" y="6416"/>
                  </a:cubicBezTo>
                  <a:cubicBezTo>
                    <a:pt x="2327" y="6633"/>
                    <a:pt x="1975" y="6745"/>
                    <a:pt x="1661" y="6745"/>
                  </a:cubicBezTo>
                  <a:cubicBezTo>
                    <a:pt x="1444" y="6745"/>
                    <a:pt x="1245" y="6692"/>
                    <a:pt x="1068" y="6583"/>
                  </a:cubicBezTo>
                  <a:cubicBezTo>
                    <a:pt x="667" y="6349"/>
                    <a:pt x="434" y="5816"/>
                    <a:pt x="434" y="5082"/>
                  </a:cubicBezTo>
                  <a:cubicBezTo>
                    <a:pt x="500" y="3347"/>
                    <a:pt x="1434" y="1713"/>
                    <a:pt x="2936" y="779"/>
                  </a:cubicBezTo>
                  <a:cubicBezTo>
                    <a:pt x="3236" y="579"/>
                    <a:pt x="3603" y="445"/>
                    <a:pt x="3970" y="445"/>
                  </a:cubicBezTo>
                  <a:close/>
                  <a:moveTo>
                    <a:pt x="3969" y="1"/>
                  </a:moveTo>
                  <a:cubicBezTo>
                    <a:pt x="3575" y="1"/>
                    <a:pt x="3144" y="129"/>
                    <a:pt x="2702" y="378"/>
                  </a:cubicBezTo>
                  <a:cubicBezTo>
                    <a:pt x="1101" y="1446"/>
                    <a:pt x="100" y="3181"/>
                    <a:pt x="0" y="5082"/>
                  </a:cubicBezTo>
                  <a:cubicBezTo>
                    <a:pt x="0" y="5983"/>
                    <a:pt x="300" y="6650"/>
                    <a:pt x="867" y="6950"/>
                  </a:cubicBezTo>
                  <a:cubicBezTo>
                    <a:pt x="1101" y="7083"/>
                    <a:pt x="1368" y="7183"/>
                    <a:pt x="1635" y="7183"/>
                  </a:cubicBezTo>
                  <a:cubicBezTo>
                    <a:pt x="2102" y="7150"/>
                    <a:pt x="2535" y="7017"/>
                    <a:pt x="2936" y="6783"/>
                  </a:cubicBezTo>
                  <a:cubicBezTo>
                    <a:pt x="4537" y="5749"/>
                    <a:pt x="5537" y="3981"/>
                    <a:pt x="5637" y="2080"/>
                  </a:cubicBezTo>
                  <a:cubicBezTo>
                    <a:pt x="5637" y="1212"/>
                    <a:pt x="5337" y="545"/>
                    <a:pt x="4770" y="212"/>
                  </a:cubicBezTo>
                  <a:cubicBezTo>
                    <a:pt x="4530" y="70"/>
                    <a:pt x="4259" y="1"/>
                    <a:pt x="396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64"/>
            <p:cNvSpPr/>
            <p:nvPr/>
          </p:nvSpPr>
          <p:spPr>
            <a:xfrm>
              <a:off x="3559375" y="1089175"/>
              <a:ext cx="77575" cy="99500"/>
            </a:xfrm>
            <a:custGeom>
              <a:rect b="b" l="l" r="r" t="t"/>
              <a:pathLst>
                <a:path extrusionOk="0" h="3980" w="3103">
                  <a:moveTo>
                    <a:pt x="2251" y="0"/>
                  </a:moveTo>
                  <a:cubicBezTo>
                    <a:pt x="2044" y="0"/>
                    <a:pt x="1812" y="70"/>
                    <a:pt x="1568" y="216"/>
                  </a:cubicBezTo>
                  <a:cubicBezTo>
                    <a:pt x="634" y="816"/>
                    <a:pt x="67" y="1817"/>
                    <a:pt x="1" y="2884"/>
                  </a:cubicBezTo>
                  <a:cubicBezTo>
                    <a:pt x="1" y="3578"/>
                    <a:pt x="378" y="3980"/>
                    <a:pt x="899" y="3980"/>
                  </a:cubicBezTo>
                  <a:cubicBezTo>
                    <a:pt x="1104" y="3980"/>
                    <a:pt x="1332" y="3917"/>
                    <a:pt x="1568" y="3785"/>
                  </a:cubicBezTo>
                  <a:cubicBezTo>
                    <a:pt x="2469" y="3185"/>
                    <a:pt x="3036" y="2184"/>
                    <a:pt x="3103" y="1117"/>
                  </a:cubicBezTo>
                  <a:cubicBezTo>
                    <a:pt x="3103" y="408"/>
                    <a:pt x="2752" y="0"/>
                    <a:pt x="225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64"/>
            <p:cNvSpPr/>
            <p:nvPr/>
          </p:nvSpPr>
          <p:spPr>
            <a:xfrm>
              <a:off x="3415950" y="582075"/>
              <a:ext cx="357775" cy="431625"/>
            </a:xfrm>
            <a:custGeom>
              <a:rect b="b" l="l" r="r" t="t"/>
              <a:pathLst>
                <a:path extrusionOk="0" h="17265" w="14311">
                  <a:moveTo>
                    <a:pt x="13619" y="322"/>
                  </a:moveTo>
                  <a:cubicBezTo>
                    <a:pt x="13841" y="322"/>
                    <a:pt x="14047" y="530"/>
                    <a:pt x="13977" y="786"/>
                  </a:cubicBezTo>
                  <a:lnTo>
                    <a:pt x="13977" y="8391"/>
                  </a:lnTo>
                  <a:cubicBezTo>
                    <a:pt x="13910" y="8958"/>
                    <a:pt x="13610" y="9492"/>
                    <a:pt x="13143" y="9792"/>
                  </a:cubicBezTo>
                  <a:lnTo>
                    <a:pt x="8873" y="12261"/>
                  </a:lnTo>
                  <a:lnTo>
                    <a:pt x="7639" y="16530"/>
                  </a:lnTo>
                  <a:cubicBezTo>
                    <a:pt x="7639" y="16564"/>
                    <a:pt x="7606" y="16597"/>
                    <a:pt x="7572" y="16597"/>
                  </a:cubicBezTo>
                  <a:cubicBezTo>
                    <a:pt x="7539" y="16597"/>
                    <a:pt x="7506" y="16564"/>
                    <a:pt x="7506" y="16530"/>
                  </a:cubicBezTo>
                  <a:lnTo>
                    <a:pt x="6305" y="13762"/>
                  </a:lnTo>
                  <a:lnTo>
                    <a:pt x="1001" y="16797"/>
                  </a:lnTo>
                  <a:cubicBezTo>
                    <a:pt x="915" y="16862"/>
                    <a:pt x="815" y="16899"/>
                    <a:pt x="710" y="16899"/>
                  </a:cubicBezTo>
                  <a:cubicBezTo>
                    <a:pt x="652" y="16899"/>
                    <a:pt x="593" y="16888"/>
                    <a:pt x="534" y="16864"/>
                  </a:cubicBezTo>
                  <a:cubicBezTo>
                    <a:pt x="401" y="16764"/>
                    <a:pt x="334" y="16597"/>
                    <a:pt x="367" y="16464"/>
                  </a:cubicBezTo>
                  <a:lnTo>
                    <a:pt x="367" y="8858"/>
                  </a:lnTo>
                  <a:cubicBezTo>
                    <a:pt x="401" y="8291"/>
                    <a:pt x="701" y="7757"/>
                    <a:pt x="1168" y="7457"/>
                  </a:cubicBezTo>
                  <a:lnTo>
                    <a:pt x="13310" y="419"/>
                  </a:lnTo>
                  <a:lnTo>
                    <a:pt x="13343" y="452"/>
                  </a:lnTo>
                  <a:cubicBezTo>
                    <a:pt x="13424" y="361"/>
                    <a:pt x="13523" y="322"/>
                    <a:pt x="13619" y="322"/>
                  </a:cubicBezTo>
                  <a:close/>
                  <a:moveTo>
                    <a:pt x="13582" y="0"/>
                  </a:moveTo>
                  <a:cubicBezTo>
                    <a:pt x="13426" y="0"/>
                    <a:pt x="13274" y="44"/>
                    <a:pt x="13143" y="119"/>
                  </a:cubicBezTo>
                  <a:lnTo>
                    <a:pt x="1001" y="7157"/>
                  </a:lnTo>
                  <a:cubicBezTo>
                    <a:pt x="401" y="7524"/>
                    <a:pt x="34" y="8158"/>
                    <a:pt x="0" y="8858"/>
                  </a:cubicBezTo>
                  <a:lnTo>
                    <a:pt x="0" y="16464"/>
                  </a:lnTo>
                  <a:cubicBezTo>
                    <a:pt x="0" y="16730"/>
                    <a:pt x="134" y="16997"/>
                    <a:pt x="367" y="17164"/>
                  </a:cubicBezTo>
                  <a:cubicBezTo>
                    <a:pt x="467" y="17231"/>
                    <a:pt x="567" y="17264"/>
                    <a:pt x="667" y="17264"/>
                  </a:cubicBezTo>
                  <a:cubicBezTo>
                    <a:pt x="868" y="17231"/>
                    <a:pt x="1034" y="17197"/>
                    <a:pt x="1168" y="17097"/>
                  </a:cubicBezTo>
                  <a:lnTo>
                    <a:pt x="6138" y="14262"/>
                  </a:lnTo>
                  <a:lnTo>
                    <a:pt x="7172" y="16697"/>
                  </a:lnTo>
                  <a:cubicBezTo>
                    <a:pt x="7251" y="16856"/>
                    <a:pt x="7406" y="16931"/>
                    <a:pt x="7560" y="16931"/>
                  </a:cubicBezTo>
                  <a:cubicBezTo>
                    <a:pt x="7731" y="16931"/>
                    <a:pt x="7903" y="16839"/>
                    <a:pt x="7973" y="16664"/>
                  </a:cubicBezTo>
                  <a:lnTo>
                    <a:pt x="9173" y="12527"/>
                  </a:lnTo>
                  <a:lnTo>
                    <a:pt x="13310" y="10092"/>
                  </a:lnTo>
                  <a:cubicBezTo>
                    <a:pt x="13910" y="9725"/>
                    <a:pt x="14277" y="9092"/>
                    <a:pt x="14310" y="8391"/>
                  </a:cubicBezTo>
                  <a:lnTo>
                    <a:pt x="14310" y="786"/>
                  </a:lnTo>
                  <a:cubicBezTo>
                    <a:pt x="14310" y="519"/>
                    <a:pt x="14177" y="219"/>
                    <a:pt x="13944" y="85"/>
                  </a:cubicBezTo>
                  <a:cubicBezTo>
                    <a:pt x="13827" y="27"/>
                    <a:pt x="13703" y="0"/>
                    <a:pt x="1358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64"/>
            <p:cNvSpPr/>
            <p:nvPr/>
          </p:nvSpPr>
          <p:spPr>
            <a:xfrm>
              <a:off x="3485150" y="692600"/>
              <a:ext cx="220150" cy="129300"/>
            </a:xfrm>
            <a:custGeom>
              <a:rect b="b" l="l" r="r" t="t"/>
              <a:pathLst>
                <a:path extrusionOk="0" h="5172" w="8806">
                  <a:moveTo>
                    <a:pt x="8574" y="1"/>
                  </a:moveTo>
                  <a:cubicBezTo>
                    <a:pt x="8543" y="1"/>
                    <a:pt x="8509" y="11"/>
                    <a:pt x="8474" y="34"/>
                  </a:cubicBezTo>
                  <a:lnTo>
                    <a:pt x="134" y="4837"/>
                  </a:lnTo>
                  <a:cubicBezTo>
                    <a:pt x="34" y="4904"/>
                    <a:pt x="1" y="5004"/>
                    <a:pt x="68" y="5071"/>
                  </a:cubicBezTo>
                  <a:cubicBezTo>
                    <a:pt x="101" y="5138"/>
                    <a:pt x="134" y="5171"/>
                    <a:pt x="201" y="5171"/>
                  </a:cubicBezTo>
                  <a:cubicBezTo>
                    <a:pt x="234" y="5171"/>
                    <a:pt x="268" y="5171"/>
                    <a:pt x="301" y="5138"/>
                  </a:cubicBezTo>
                  <a:lnTo>
                    <a:pt x="8640" y="334"/>
                  </a:lnTo>
                  <a:cubicBezTo>
                    <a:pt x="8806" y="224"/>
                    <a:pt x="8721" y="1"/>
                    <a:pt x="857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64"/>
            <p:cNvSpPr/>
            <p:nvPr/>
          </p:nvSpPr>
          <p:spPr>
            <a:xfrm>
              <a:off x="3485150" y="733150"/>
              <a:ext cx="219350" cy="129600"/>
            </a:xfrm>
            <a:custGeom>
              <a:rect b="b" l="l" r="r" t="t"/>
              <a:pathLst>
                <a:path extrusionOk="0" h="5184" w="8774">
                  <a:moveTo>
                    <a:pt x="8553" y="0"/>
                  </a:moveTo>
                  <a:cubicBezTo>
                    <a:pt x="8527" y="0"/>
                    <a:pt x="8500" y="4"/>
                    <a:pt x="8474" y="13"/>
                  </a:cubicBezTo>
                  <a:lnTo>
                    <a:pt x="134" y="4850"/>
                  </a:lnTo>
                  <a:cubicBezTo>
                    <a:pt x="34" y="4883"/>
                    <a:pt x="1" y="4983"/>
                    <a:pt x="68" y="5083"/>
                  </a:cubicBezTo>
                  <a:cubicBezTo>
                    <a:pt x="101" y="5150"/>
                    <a:pt x="134" y="5184"/>
                    <a:pt x="201" y="5184"/>
                  </a:cubicBezTo>
                  <a:cubicBezTo>
                    <a:pt x="234" y="5184"/>
                    <a:pt x="268" y="5150"/>
                    <a:pt x="301" y="5150"/>
                  </a:cubicBezTo>
                  <a:lnTo>
                    <a:pt x="8640" y="313"/>
                  </a:lnTo>
                  <a:cubicBezTo>
                    <a:pt x="8740" y="280"/>
                    <a:pt x="8774" y="147"/>
                    <a:pt x="8707" y="80"/>
                  </a:cubicBezTo>
                  <a:cubicBezTo>
                    <a:pt x="8683" y="31"/>
                    <a:pt x="8623" y="0"/>
                    <a:pt x="855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64"/>
            <p:cNvSpPr/>
            <p:nvPr/>
          </p:nvSpPr>
          <p:spPr>
            <a:xfrm>
              <a:off x="3485150" y="773500"/>
              <a:ext cx="220150" cy="129275"/>
            </a:xfrm>
            <a:custGeom>
              <a:rect b="b" l="l" r="r" t="t"/>
              <a:pathLst>
                <a:path extrusionOk="0" h="5171" w="8806">
                  <a:moveTo>
                    <a:pt x="8574" y="0"/>
                  </a:moveTo>
                  <a:cubicBezTo>
                    <a:pt x="8543" y="0"/>
                    <a:pt x="8509" y="10"/>
                    <a:pt x="8474" y="34"/>
                  </a:cubicBezTo>
                  <a:lnTo>
                    <a:pt x="134" y="4837"/>
                  </a:lnTo>
                  <a:cubicBezTo>
                    <a:pt x="34" y="4904"/>
                    <a:pt x="1" y="5004"/>
                    <a:pt x="68" y="5071"/>
                  </a:cubicBezTo>
                  <a:cubicBezTo>
                    <a:pt x="101" y="5137"/>
                    <a:pt x="134" y="5171"/>
                    <a:pt x="201" y="5171"/>
                  </a:cubicBezTo>
                  <a:cubicBezTo>
                    <a:pt x="234" y="5171"/>
                    <a:pt x="268" y="5171"/>
                    <a:pt x="301" y="5137"/>
                  </a:cubicBezTo>
                  <a:lnTo>
                    <a:pt x="8640" y="334"/>
                  </a:lnTo>
                  <a:cubicBezTo>
                    <a:pt x="8806" y="224"/>
                    <a:pt x="8721" y="0"/>
                    <a:pt x="857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64"/>
            <p:cNvSpPr/>
            <p:nvPr/>
          </p:nvSpPr>
          <p:spPr>
            <a:xfrm>
              <a:off x="2327675" y="942775"/>
              <a:ext cx="73400" cy="162650"/>
            </a:xfrm>
            <a:custGeom>
              <a:rect b="b" l="l" r="r" t="t"/>
              <a:pathLst>
                <a:path extrusionOk="0" h="6506" w="2936">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64"/>
            <p:cNvSpPr/>
            <p:nvPr/>
          </p:nvSpPr>
          <p:spPr>
            <a:xfrm>
              <a:off x="2327675" y="942775"/>
              <a:ext cx="73400" cy="162650"/>
            </a:xfrm>
            <a:custGeom>
              <a:rect b="b" l="l" r="r" t="t"/>
              <a:pathLst>
                <a:path extrusionOk="0" h="6506" w="2936">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64"/>
            <p:cNvSpPr/>
            <p:nvPr/>
          </p:nvSpPr>
          <p:spPr>
            <a:xfrm>
              <a:off x="2210075" y="581475"/>
              <a:ext cx="352775" cy="524075"/>
            </a:xfrm>
            <a:custGeom>
              <a:rect b="b" l="l" r="r" t="t"/>
              <a:pathLst>
                <a:path extrusionOk="0" h="20963" w="14111">
                  <a:moveTo>
                    <a:pt x="11813" y="1"/>
                  </a:moveTo>
                  <a:cubicBezTo>
                    <a:pt x="11534" y="1"/>
                    <a:pt x="11259" y="59"/>
                    <a:pt x="11009" y="176"/>
                  </a:cubicBezTo>
                  <a:lnTo>
                    <a:pt x="835" y="6080"/>
                  </a:lnTo>
                  <a:cubicBezTo>
                    <a:pt x="368" y="6380"/>
                    <a:pt x="34" y="6914"/>
                    <a:pt x="1" y="7481"/>
                  </a:cubicBezTo>
                  <a:lnTo>
                    <a:pt x="1" y="18656"/>
                  </a:lnTo>
                  <a:cubicBezTo>
                    <a:pt x="34" y="19223"/>
                    <a:pt x="368" y="19757"/>
                    <a:pt x="835" y="20057"/>
                  </a:cubicBezTo>
                  <a:lnTo>
                    <a:pt x="1502" y="20457"/>
                  </a:lnTo>
                  <a:cubicBezTo>
                    <a:pt x="1752" y="20591"/>
                    <a:pt x="2036" y="20657"/>
                    <a:pt x="2319" y="20657"/>
                  </a:cubicBezTo>
                  <a:cubicBezTo>
                    <a:pt x="2603" y="20657"/>
                    <a:pt x="2886" y="20591"/>
                    <a:pt x="3136" y="20457"/>
                  </a:cubicBezTo>
                  <a:lnTo>
                    <a:pt x="6405" y="18556"/>
                  </a:lnTo>
                  <a:lnTo>
                    <a:pt x="7573" y="20891"/>
                  </a:lnTo>
                  <a:cubicBezTo>
                    <a:pt x="7604" y="20937"/>
                    <a:pt x="7664" y="20962"/>
                    <a:pt x="7725" y="20962"/>
                  </a:cubicBezTo>
                  <a:cubicBezTo>
                    <a:pt x="7797" y="20962"/>
                    <a:pt x="7871" y="20929"/>
                    <a:pt x="7906" y="20857"/>
                  </a:cubicBezTo>
                  <a:lnTo>
                    <a:pt x="9141" y="16988"/>
                  </a:lnTo>
                  <a:lnTo>
                    <a:pt x="13310" y="14553"/>
                  </a:lnTo>
                  <a:cubicBezTo>
                    <a:pt x="13777" y="14253"/>
                    <a:pt x="14078" y="13719"/>
                    <a:pt x="14111" y="13152"/>
                  </a:cubicBezTo>
                  <a:lnTo>
                    <a:pt x="14111" y="1977"/>
                  </a:lnTo>
                  <a:cubicBezTo>
                    <a:pt x="14078" y="1410"/>
                    <a:pt x="13777" y="876"/>
                    <a:pt x="13310" y="576"/>
                  </a:cubicBezTo>
                  <a:lnTo>
                    <a:pt x="12643" y="176"/>
                  </a:lnTo>
                  <a:cubicBezTo>
                    <a:pt x="12376" y="59"/>
                    <a:pt x="12093" y="1"/>
                    <a:pt x="1181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64"/>
            <p:cNvSpPr/>
            <p:nvPr/>
          </p:nvSpPr>
          <p:spPr>
            <a:xfrm>
              <a:off x="2210925" y="747650"/>
              <a:ext cx="74225" cy="349875"/>
            </a:xfrm>
            <a:custGeom>
              <a:rect b="b" l="l" r="r" t="t"/>
              <a:pathLst>
                <a:path extrusionOk="0" h="13995" w="2969">
                  <a:moveTo>
                    <a:pt x="2969" y="13877"/>
                  </a:moveTo>
                  <a:cubicBezTo>
                    <a:pt x="2964" y="13878"/>
                    <a:pt x="2960" y="13880"/>
                    <a:pt x="2955" y="13882"/>
                  </a:cubicBezTo>
                  <a:lnTo>
                    <a:pt x="2955" y="13882"/>
                  </a:lnTo>
                  <a:cubicBezTo>
                    <a:pt x="2960" y="13880"/>
                    <a:pt x="2964" y="13879"/>
                    <a:pt x="2969" y="13877"/>
                  </a:cubicBezTo>
                  <a:close/>
                  <a:moveTo>
                    <a:pt x="267" y="0"/>
                  </a:moveTo>
                  <a:cubicBezTo>
                    <a:pt x="100" y="267"/>
                    <a:pt x="34" y="534"/>
                    <a:pt x="34" y="801"/>
                  </a:cubicBezTo>
                  <a:lnTo>
                    <a:pt x="0" y="12009"/>
                  </a:lnTo>
                  <a:cubicBezTo>
                    <a:pt x="34" y="12576"/>
                    <a:pt x="334" y="13110"/>
                    <a:pt x="834" y="13410"/>
                  </a:cubicBezTo>
                  <a:lnTo>
                    <a:pt x="1501" y="13810"/>
                  </a:lnTo>
                  <a:cubicBezTo>
                    <a:pt x="1754" y="13937"/>
                    <a:pt x="2027" y="13995"/>
                    <a:pt x="2298" y="13995"/>
                  </a:cubicBezTo>
                  <a:cubicBezTo>
                    <a:pt x="2522" y="13995"/>
                    <a:pt x="2745" y="13955"/>
                    <a:pt x="2955" y="13882"/>
                  </a:cubicBezTo>
                  <a:lnTo>
                    <a:pt x="2955" y="13882"/>
                  </a:lnTo>
                  <a:cubicBezTo>
                    <a:pt x="2885" y="13906"/>
                    <a:pt x="2818" y="13917"/>
                    <a:pt x="2755" y="13917"/>
                  </a:cubicBezTo>
                  <a:cubicBezTo>
                    <a:pt x="2492" y="13917"/>
                    <a:pt x="2302" y="13715"/>
                    <a:pt x="2302" y="13343"/>
                  </a:cubicBezTo>
                  <a:lnTo>
                    <a:pt x="2302" y="2135"/>
                  </a:lnTo>
                  <a:cubicBezTo>
                    <a:pt x="2302" y="1835"/>
                    <a:pt x="2402" y="1568"/>
                    <a:pt x="2535" y="1335"/>
                  </a:cubicBezTo>
                  <a:lnTo>
                    <a:pt x="26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64"/>
            <p:cNvSpPr/>
            <p:nvPr/>
          </p:nvSpPr>
          <p:spPr>
            <a:xfrm>
              <a:off x="2216750" y="581700"/>
              <a:ext cx="345275" cy="200150"/>
            </a:xfrm>
            <a:custGeom>
              <a:rect b="b" l="l" r="r" t="t"/>
              <a:pathLst>
                <a:path extrusionOk="0" h="8006" w="13811">
                  <a:moveTo>
                    <a:pt x="11546" y="0"/>
                  </a:moveTo>
                  <a:cubicBezTo>
                    <a:pt x="11267" y="0"/>
                    <a:pt x="10992" y="67"/>
                    <a:pt x="10742" y="200"/>
                  </a:cubicBezTo>
                  <a:lnTo>
                    <a:pt x="568" y="6071"/>
                  </a:lnTo>
                  <a:cubicBezTo>
                    <a:pt x="334" y="6238"/>
                    <a:pt x="134" y="6438"/>
                    <a:pt x="1" y="6705"/>
                  </a:cubicBezTo>
                  <a:lnTo>
                    <a:pt x="2302" y="8006"/>
                  </a:lnTo>
                  <a:cubicBezTo>
                    <a:pt x="2436" y="7739"/>
                    <a:pt x="2636" y="7539"/>
                    <a:pt x="2869" y="7372"/>
                  </a:cubicBezTo>
                  <a:lnTo>
                    <a:pt x="13043" y="1501"/>
                  </a:lnTo>
                  <a:cubicBezTo>
                    <a:pt x="13171" y="1432"/>
                    <a:pt x="13290" y="1399"/>
                    <a:pt x="13395" y="1399"/>
                  </a:cubicBezTo>
                  <a:cubicBezTo>
                    <a:pt x="13594" y="1399"/>
                    <a:pt x="13745" y="1517"/>
                    <a:pt x="13811" y="1735"/>
                  </a:cubicBezTo>
                  <a:cubicBezTo>
                    <a:pt x="13710" y="1268"/>
                    <a:pt x="13444" y="834"/>
                    <a:pt x="13043" y="601"/>
                  </a:cubicBezTo>
                  <a:lnTo>
                    <a:pt x="12376" y="200"/>
                  </a:lnTo>
                  <a:cubicBezTo>
                    <a:pt x="12109" y="67"/>
                    <a:pt x="11826" y="0"/>
                    <a:pt x="115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64"/>
            <p:cNvSpPr/>
            <p:nvPr/>
          </p:nvSpPr>
          <p:spPr>
            <a:xfrm>
              <a:off x="2312650" y="723450"/>
              <a:ext cx="206000" cy="273575"/>
            </a:xfrm>
            <a:custGeom>
              <a:rect b="b" l="l" r="r" t="t"/>
              <a:pathLst>
                <a:path extrusionOk="0" h="10943" w="8240">
                  <a:moveTo>
                    <a:pt x="4914" y="3061"/>
                  </a:moveTo>
                  <a:cubicBezTo>
                    <a:pt x="4955" y="3061"/>
                    <a:pt x="4996" y="3064"/>
                    <a:pt x="5038" y="3070"/>
                  </a:cubicBezTo>
                  <a:lnTo>
                    <a:pt x="5138" y="3070"/>
                  </a:lnTo>
                  <a:cubicBezTo>
                    <a:pt x="5438" y="3103"/>
                    <a:pt x="5705" y="3303"/>
                    <a:pt x="5838" y="3603"/>
                  </a:cubicBezTo>
                  <a:cubicBezTo>
                    <a:pt x="6239" y="4437"/>
                    <a:pt x="5772" y="5972"/>
                    <a:pt x="4871" y="6939"/>
                  </a:cubicBezTo>
                  <a:cubicBezTo>
                    <a:pt x="4537" y="7339"/>
                    <a:pt x="4104" y="7606"/>
                    <a:pt x="3637" y="7773"/>
                  </a:cubicBezTo>
                  <a:lnTo>
                    <a:pt x="3303" y="7773"/>
                  </a:lnTo>
                  <a:cubicBezTo>
                    <a:pt x="2936" y="7740"/>
                    <a:pt x="2603" y="7540"/>
                    <a:pt x="2469" y="7173"/>
                  </a:cubicBezTo>
                  <a:cubicBezTo>
                    <a:pt x="2402" y="7039"/>
                    <a:pt x="2336" y="6872"/>
                    <a:pt x="2336" y="6706"/>
                  </a:cubicBezTo>
                  <a:cubicBezTo>
                    <a:pt x="2336" y="6606"/>
                    <a:pt x="2336" y="6539"/>
                    <a:pt x="2336" y="6439"/>
                  </a:cubicBezTo>
                  <a:cubicBezTo>
                    <a:pt x="2402" y="5471"/>
                    <a:pt x="2803" y="4571"/>
                    <a:pt x="3470" y="3870"/>
                  </a:cubicBezTo>
                  <a:cubicBezTo>
                    <a:pt x="3670" y="3637"/>
                    <a:pt x="3904" y="3470"/>
                    <a:pt x="4137" y="3303"/>
                  </a:cubicBezTo>
                  <a:cubicBezTo>
                    <a:pt x="4237" y="3270"/>
                    <a:pt x="4304" y="3237"/>
                    <a:pt x="4371" y="3203"/>
                  </a:cubicBezTo>
                  <a:cubicBezTo>
                    <a:pt x="4535" y="3121"/>
                    <a:pt x="4722" y="3061"/>
                    <a:pt x="4914" y="3061"/>
                  </a:cubicBezTo>
                  <a:close/>
                  <a:moveTo>
                    <a:pt x="6172" y="1"/>
                  </a:moveTo>
                  <a:lnTo>
                    <a:pt x="5271" y="101"/>
                  </a:lnTo>
                  <a:cubicBezTo>
                    <a:pt x="5171" y="101"/>
                    <a:pt x="5104" y="168"/>
                    <a:pt x="5071" y="234"/>
                  </a:cubicBezTo>
                  <a:lnTo>
                    <a:pt x="4571" y="1535"/>
                  </a:lnTo>
                  <a:cubicBezTo>
                    <a:pt x="4537" y="1635"/>
                    <a:pt x="4471" y="1702"/>
                    <a:pt x="4371" y="1735"/>
                  </a:cubicBezTo>
                  <a:cubicBezTo>
                    <a:pt x="4170" y="1836"/>
                    <a:pt x="4004" y="1936"/>
                    <a:pt x="3803" y="2069"/>
                  </a:cubicBezTo>
                  <a:cubicBezTo>
                    <a:pt x="3770" y="2102"/>
                    <a:pt x="3737" y="2119"/>
                    <a:pt x="3708" y="2119"/>
                  </a:cubicBezTo>
                  <a:cubicBezTo>
                    <a:pt x="3678" y="2119"/>
                    <a:pt x="3653" y="2102"/>
                    <a:pt x="3637" y="2069"/>
                  </a:cubicBezTo>
                  <a:lnTo>
                    <a:pt x="3170" y="1369"/>
                  </a:lnTo>
                  <a:cubicBezTo>
                    <a:pt x="3156" y="1340"/>
                    <a:pt x="3130" y="1330"/>
                    <a:pt x="3102" y="1330"/>
                  </a:cubicBezTo>
                  <a:cubicBezTo>
                    <a:pt x="3064" y="1330"/>
                    <a:pt x="3022" y="1349"/>
                    <a:pt x="3003" y="1369"/>
                  </a:cubicBezTo>
                  <a:lnTo>
                    <a:pt x="2002" y="2436"/>
                  </a:lnTo>
                  <a:cubicBezTo>
                    <a:pt x="1935" y="2503"/>
                    <a:pt x="1902" y="2569"/>
                    <a:pt x="1902" y="2636"/>
                  </a:cubicBezTo>
                  <a:lnTo>
                    <a:pt x="2202" y="3603"/>
                  </a:lnTo>
                  <a:cubicBezTo>
                    <a:pt x="2202" y="3670"/>
                    <a:pt x="2202" y="3737"/>
                    <a:pt x="2136" y="3804"/>
                  </a:cubicBezTo>
                  <a:cubicBezTo>
                    <a:pt x="1969" y="4070"/>
                    <a:pt x="1835" y="4337"/>
                    <a:pt x="1702" y="4604"/>
                  </a:cubicBezTo>
                  <a:cubicBezTo>
                    <a:pt x="1635" y="4704"/>
                    <a:pt x="1569" y="4738"/>
                    <a:pt x="1468" y="4771"/>
                  </a:cubicBezTo>
                  <a:lnTo>
                    <a:pt x="635" y="4971"/>
                  </a:lnTo>
                  <a:cubicBezTo>
                    <a:pt x="534" y="5004"/>
                    <a:pt x="468" y="5071"/>
                    <a:pt x="434" y="5138"/>
                  </a:cubicBezTo>
                  <a:lnTo>
                    <a:pt x="34" y="6572"/>
                  </a:lnTo>
                  <a:cubicBezTo>
                    <a:pt x="1" y="6639"/>
                    <a:pt x="67" y="6706"/>
                    <a:pt x="134" y="6706"/>
                  </a:cubicBezTo>
                  <a:lnTo>
                    <a:pt x="901" y="6772"/>
                  </a:lnTo>
                  <a:cubicBezTo>
                    <a:pt x="914" y="6766"/>
                    <a:pt x="926" y="6764"/>
                    <a:pt x="938" y="6764"/>
                  </a:cubicBezTo>
                  <a:cubicBezTo>
                    <a:pt x="990" y="6764"/>
                    <a:pt x="1035" y="6818"/>
                    <a:pt x="1035" y="6872"/>
                  </a:cubicBezTo>
                  <a:cubicBezTo>
                    <a:pt x="1001" y="7139"/>
                    <a:pt x="1001" y="7373"/>
                    <a:pt x="1035" y="7640"/>
                  </a:cubicBezTo>
                  <a:cubicBezTo>
                    <a:pt x="1035" y="7706"/>
                    <a:pt x="1001" y="7806"/>
                    <a:pt x="968" y="7873"/>
                  </a:cubicBezTo>
                  <a:lnTo>
                    <a:pt x="67" y="8907"/>
                  </a:lnTo>
                  <a:cubicBezTo>
                    <a:pt x="34" y="8974"/>
                    <a:pt x="1" y="9041"/>
                    <a:pt x="34" y="9141"/>
                  </a:cubicBezTo>
                  <a:lnTo>
                    <a:pt x="434" y="10041"/>
                  </a:lnTo>
                  <a:cubicBezTo>
                    <a:pt x="468" y="10041"/>
                    <a:pt x="468" y="10075"/>
                    <a:pt x="468" y="10075"/>
                  </a:cubicBezTo>
                  <a:lnTo>
                    <a:pt x="501" y="10075"/>
                  </a:lnTo>
                  <a:cubicBezTo>
                    <a:pt x="534" y="10075"/>
                    <a:pt x="568" y="10041"/>
                    <a:pt x="601" y="10041"/>
                  </a:cubicBezTo>
                  <a:lnTo>
                    <a:pt x="1535" y="9207"/>
                  </a:lnTo>
                  <a:cubicBezTo>
                    <a:pt x="1584" y="9159"/>
                    <a:pt x="1633" y="9128"/>
                    <a:pt x="1682" y="9128"/>
                  </a:cubicBezTo>
                  <a:cubicBezTo>
                    <a:pt x="1700" y="9128"/>
                    <a:pt x="1717" y="9132"/>
                    <a:pt x="1735" y="9141"/>
                  </a:cubicBezTo>
                  <a:cubicBezTo>
                    <a:pt x="1869" y="9241"/>
                    <a:pt x="2002" y="9341"/>
                    <a:pt x="2169" y="9374"/>
                  </a:cubicBezTo>
                  <a:cubicBezTo>
                    <a:pt x="2236" y="9408"/>
                    <a:pt x="2269" y="9474"/>
                    <a:pt x="2236" y="9541"/>
                  </a:cubicBezTo>
                  <a:lnTo>
                    <a:pt x="1969" y="10842"/>
                  </a:lnTo>
                  <a:cubicBezTo>
                    <a:pt x="1935" y="10875"/>
                    <a:pt x="1969" y="10909"/>
                    <a:pt x="2002" y="10942"/>
                  </a:cubicBezTo>
                  <a:lnTo>
                    <a:pt x="2102" y="10942"/>
                  </a:lnTo>
                  <a:lnTo>
                    <a:pt x="3003" y="10842"/>
                  </a:lnTo>
                  <a:cubicBezTo>
                    <a:pt x="3070" y="10842"/>
                    <a:pt x="3136" y="10775"/>
                    <a:pt x="3203" y="10709"/>
                  </a:cubicBezTo>
                  <a:lnTo>
                    <a:pt x="3670" y="9408"/>
                  </a:lnTo>
                  <a:cubicBezTo>
                    <a:pt x="3737" y="9308"/>
                    <a:pt x="3803" y="9241"/>
                    <a:pt x="3870" y="9207"/>
                  </a:cubicBezTo>
                  <a:cubicBezTo>
                    <a:pt x="3970" y="9141"/>
                    <a:pt x="4070" y="9107"/>
                    <a:pt x="4170" y="9041"/>
                  </a:cubicBezTo>
                  <a:cubicBezTo>
                    <a:pt x="4270" y="9007"/>
                    <a:pt x="4337" y="8941"/>
                    <a:pt x="4437" y="8874"/>
                  </a:cubicBezTo>
                  <a:cubicBezTo>
                    <a:pt x="4487" y="8841"/>
                    <a:pt x="4529" y="8824"/>
                    <a:pt x="4562" y="8824"/>
                  </a:cubicBezTo>
                  <a:cubicBezTo>
                    <a:pt x="4596" y="8824"/>
                    <a:pt x="4621" y="8841"/>
                    <a:pt x="4637" y="8874"/>
                  </a:cubicBezTo>
                  <a:lnTo>
                    <a:pt x="5104" y="9574"/>
                  </a:lnTo>
                  <a:cubicBezTo>
                    <a:pt x="5114" y="9584"/>
                    <a:pt x="5127" y="9588"/>
                    <a:pt x="5141" y="9588"/>
                  </a:cubicBezTo>
                  <a:cubicBezTo>
                    <a:pt x="5174" y="9588"/>
                    <a:pt x="5214" y="9565"/>
                    <a:pt x="5238" y="9541"/>
                  </a:cubicBezTo>
                  <a:lnTo>
                    <a:pt x="6239" y="8507"/>
                  </a:lnTo>
                  <a:cubicBezTo>
                    <a:pt x="6305" y="8440"/>
                    <a:pt x="6339" y="8340"/>
                    <a:pt x="6305" y="8273"/>
                  </a:cubicBezTo>
                  <a:lnTo>
                    <a:pt x="6038" y="7339"/>
                  </a:lnTo>
                  <a:cubicBezTo>
                    <a:pt x="6038" y="7273"/>
                    <a:pt x="6038" y="7173"/>
                    <a:pt x="6105" y="7106"/>
                  </a:cubicBezTo>
                  <a:cubicBezTo>
                    <a:pt x="6272" y="6839"/>
                    <a:pt x="6405" y="6572"/>
                    <a:pt x="6539" y="6305"/>
                  </a:cubicBezTo>
                  <a:cubicBezTo>
                    <a:pt x="6605" y="6239"/>
                    <a:pt x="6672" y="6172"/>
                    <a:pt x="6772" y="6172"/>
                  </a:cubicBezTo>
                  <a:lnTo>
                    <a:pt x="7606" y="5938"/>
                  </a:lnTo>
                  <a:cubicBezTo>
                    <a:pt x="7673" y="5938"/>
                    <a:pt x="7773" y="5872"/>
                    <a:pt x="7806" y="5805"/>
                  </a:cubicBezTo>
                  <a:lnTo>
                    <a:pt x="8207" y="4337"/>
                  </a:lnTo>
                  <a:cubicBezTo>
                    <a:pt x="8240" y="4304"/>
                    <a:pt x="8207" y="4271"/>
                    <a:pt x="8173" y="4237"/>
                  </a:cubicBezTo>
                  <a:lnTo>
                    <a:pt x="8140" y="4237"/>
                  </a:lnTo>
                  <a:lnTo>
                    <a:pt x="7339" y="4204"/>
                  </a:lnTo>
                  <a:cubicBezTo>
                    <a:pt x="7273" y="4204"/>
                    <a:pt x="7206" y="4137"/>
                    <a:pt x="7239" y="4070"/>
                  </a:cubicBezTo>
                  <a:lnTo>
                    <a:pt x="7239" y="3704"/>
                  </a:lnTo>
                  <a:lnTo>
                    <a:pt x="7239" y="3303"/>
                  </a:lnTo>
                  <a:cubicBezTo>
                    <a:pt x="7239" y="3237"/>
                    <a:pt x="7239" y="3136"/>
                    <a:pt x="7306" y="3070"/>
                  </a:cubicBezTo>
                  <a:lnTo>
                    <a:pt x="8173" y="2036"/>
                  </a:lnTo>
                  <a:cubicBezTo>
                    <a:pt x="8240" y="1969"/>
                    <a:pt x="8240" y="1902"/>
                    <a:pt x="8240" y="1802"/>
                  </a:cubicBezTo>
                  <a:lnTo>
                    <a:pt x="7806" y="902"/>
                  </a:lnTo>
                  <a:cubicBezTo>
                    <a:pt x="7806" y="902"/>
                    <a:pt x="7806" y="868"/>
                    <a:pt x="7773" y="868"/>
                  </a:cubicBezTo>
                  <a:cubicBezTo>
                    <a:pt x="7740" y="868"/>
                    <a:pt x="7706" y="868"/>
                    <a:pt x="7640" y="902"/>
                  </a:cubicBezTo>
                  <a:lnTo>
                    <a:pt x="6739" y="1735"/>
                  </a:lnTo>
                  <a:cubicBezTo>
                    <a:pt x="6698" y="1777"/>
                    <a:pt x="6656" y="1805"/>
                    <a:pt x="6615" y="1805"/>
                  </a:cubicBezTo>
                  <a:cubicBezTo>
                    <a:pt x="6590" y="1805"/>
                    <a:pt x="6564" y="1794"/>
                    <a:pt x="6539" y="1769"/>
                  </a:cubicBezTo>
                  <a:cubicBezTo>
                    <a:pt x="6405" y="1669"/>
                    <a:pt x="6272" y="1602"/>
                    <a:pt x="6105" y="1569"/>
                  </a:cubicBezTo>
                  <a:cubicBezTo>
                    <a:pt x="6038" y="1535"/>
                    <a:pt x="6005" y="1469"/>
                    <a:pt x="6005" y="1402"/>
                  </a:cubicBezTo>
                  <a:lnTo>
                    <a:pt x="6305" y="101"/>
                  </a:lnTo>
                  <a:cubicBezTo>
                    <a:pt x="6305" y="68"/>
                    <a:pt x="6305" y="34"/>
                    <a:pt x="62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3" name="Shape 1703"/>
        <p:cNvGrpSpPr/>
        <p:nvPr/>
      </p:nvGrpSpPr>
      <p:grpSpPr>
        <a:xfrm>
          <a:off x="0" y="0"/>
          <a:ext cx="0" cy="0"/>
          <a:chOff x="0" y="0"/>
          <a:chExt cx="0" cy="0"/>
        </a:xfrm>
      </p:grpSpPr>
      <p:sp>
        <p:nvSpPr>
          <p:cNvPr id="1704" name="Google Shape;1704;p65"/>
          <p:cNvSpPr/>
          <p:nvPr/>
        </p:nvSpPr>
        <p:spPr>
          <a:xfrm>
            <a:off x="5804730" y="1197513"/>
            <a:ext cx="1780800" cy="1780800"/>
          </a:xfrm>
          <a:prstGeom prst="arc">
            <a:avLst>
              <a:gd fmla="val 10799969" name="adj1"/>
              <a:gd fmla="val 18223946" name="adj2"/>
            </a:avLst>
          </a:prstGeom>
          <a:noFill/>
          <a:ln cap="flat" cmpd="sng" w="9525">
            <a:solidFill>
              <a:srgbClr val="000000"/>
            </a:solidFill>
            <a:prstDash val="dash"/>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5" name="Google Shape;1705;p65"/>
          <p:cNvGrpSpPr/>
          <p:nvPr/>
        </p:nvGrpSpPr>
        <p:grpSpPr>
          <a:xfrm>
            <a:off x="4956734" y="1482688"/>
            <a:ext cx="1353600" cy="2985550"/>
            <a:chOff x="4956734" y="1482688"/>
            <a:chExt cx="1353600" cy="2985550"/>
          </a:xfrm>
        </p:grpSpPr>
        <p:sp>
          <p:nvSpPr>
            <p:cNvPr id="1706" name="Google Shape;1706;p65"/>
            <p:cNvSpPr/>
            <p:nvPr/>
          </p:nvSpPr>
          <p:spPr>
            <a:xfrm flipH="1" rot="10800000">
              <a:off x="5536934" y="1700797"/>
              <a:ext cx="193200" cy="407100"/>
            </a:xfrm>
            <a:prstGeom prst="rtTriangle">
              <a:avLst/>
            </a:prstGeom>
            <a:solidFill>
              <a:srgbClr val="A5F1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65"/>
            <p:cNvSpPr/>
            <p:nvPr/>
          </p:nvSpPr>
          <p:spPr>
            <a:xfrm rot="10800000">
              <a:off x="4956734" y="1701338"/>
              <a:ext cx="1353600" cy="2766900"/>
            </a:xfrm>
            <a:prstGeom prst="round2SameRect">
              <a:avLst>
                <a:gd fmla="val 50000" name="adj1"/>
                <a:gd fmla="val 0" name="adj2"/>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65"/>
            <p:cNvSpPr/>
            <p:nvPr/>
          </p:nvSpPr>
          <p:spPr>
            <a:xfrm>
              <a:off x="5210684" y="3475025"/>
              <a:ext cx="845700" cy="845700"/>
            </a:xfrm>
            <a:prstGeom prst="ellipse">
              <a:avLst/>
            </a:prstGeom>
            <a:solidFill>
              <a:srgbClr val="FBB831">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65"/>
            <p:cNvSpPr txBox="1"/>
            <p:nvPr/>
          </p:nvSpPr>
          <p:spPr>
            <a:xfrm>
              <a:off x="4956734" y="2408913"/>
              <a:ext cx="1353600" cy="80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chemeClr val="dk1"/>
                  </a:solidFill>
                  <a:latin typeface="Libre Franklin"/>
                  <a:ea typeface="Libre Franklin"/>
                  <a:cs typeface="Libre Franklin"/>
                  <a:sym typeface="Libre Franklin"/>
                </a:rPr>
                <a:t>Feature Selection</a:t>
              </a:r>
              <a:endParaRPr b="1">
                <a:solidFill>
                  <a:schemeClr val="dk1"/>
                </a:solidFill>
                <a:latin typeface="Libre Franklin"/>
                <a:ea typeface="Libre Franklin"/>
                <a:cs typeface="Libre Franklin"/>
                <a:sym typeface="Libre Franklin"/>
              </a:endParaRPr>
            </a:p>
          </p:txBody>
        </p:sp>
        <p:sp>
          <p:nvSpPr>
            <p:cNvPr id="1710" name="Google Shape;1710;p65"/>
            <p:cNvSpPr/>
            <p:nvPr/>
          </p:nvSpPr>
          <p:spPr>
            <a:xfrm>
              <a:off x="5293184" y="3557488"/>
              <a:ext cx="680700" cy="680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65"/>
            <p:cNvSpPr/>
            <p:nvPr/>
          </p:nvSpPr>
          <p:spPr>
            <a:xfrm>
              <a:off x="4956734" y="1482688"/>
              <a:ext cx="1353600" cy="6252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1900">
                  <a:solidFill>
                    <a:srgbClr val="FFFFFF"/>
                  </a:solidFill>
                  <a:latin typeface="Fira Sans Extra Condensed Medium"/>
                  <a:ea typeface="Fira Sans Extra Condensed Medium"/>
                  <a:cs typeface="Fira Sans Extra Condensed Medium"/>
                  <a:sym typeface="Fira Sans Extra Condensed Medium"/>
                </a:rPr>
                <a:t>Step 03</a:t>
              </a:r>
              <a:endParaRPr sz="1600">
                <a:solidFill>
                  <a:srgbClr val="FFFFFF"/>
                </a:solidFill>
              </a:endParaRPr>
            </a:p>
          </p:txBody>
        </p:sp>
      </p:grpSp>
      <p:grpSp>
        <p:nvGrpSpPr>
          <p:cNvPr id="1712" name="Google Shape;1712;p65"/>
          <p:cNvGrpSpPr/>
          <p:nvPr/>
        </p:nvGrpSpPr>
        <p:grpSpPr>
          <a:xfrm>
            <a:off x="7079925" y="1482688"/>
            <a:ext cx="1353600" cy="2985550"/>
            <a:chOff x="7079925" y="1482688"/>
            <a:chExt cx="1353600" cy="2985550"/>
          </a:xfrm>
        </p:grpSpPr>
        <p:sp>
          <p:nvSpPr>
            <p:cNvPr id="1713" name="Google Shape;1713;p65"/>
            <p:cNvSpPr/>
            <p:nvPr/>
          </p:nvSpPr>
          <p:spPr>
            <a:xfrm rot="10800000">
              <a:off x="7079925" y="1701338"/>
              <a:ext cx="1353600" cy="2766900"/>
            </a:xfrm>
            <a:prstGeom prst="round2SameRect">
              <a:avLst>
                <a:gd fmla="val 50000" name="adj1"/>
                <a:gd fmla="val 0" name="adj2"/>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65"/>
            <p:cNvSpPr/>
            <p:nvPr/>
          </p:nvSpPr>
          <p:spPr>
            <a:xfrm>
              <a:off x="7333875" y="3475025"/>
              <a:ext cx="845700" cy="845700"/>
            </a:xfrm>
            <a:prstGeom prst="ellipse">
              <a:avLst/>
            </a:prstGeom>
            <a:solidFill>
              <a:srgbClr val="FBB831">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65"/>
            <p:cNvSpPr txBox="1"/>
            <p:nvPr/>
          </p:nvSpPr>
          <p:spPr>
            <a:xfrm>
              <a:off x="7079925" y="2408913"/>
              <a:ext cx="1353600" cy="80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chemeClr val="dk1"/>
                  </a:solidFill>
                  <a:latin typeface="Libre Franklin"/>
                  <a:ea typeface="Libre Franklin"/>
                  <a:cs typeface="Libre Franklin"/>
                  <a:sym typeface="Libre Franklin"/>
                </a:rPr>
                <a:t>Building the Classification Model</a:t>
              </a:r>
              <a:endParaRPr b="1">
                <a:solidFill>
                  <a:schemeClr val="dk1"/>
                </a:solidFill>
                <a:latin typeface="Libre Franklin"/>
                <a:ea typeface="Libre Franklin"/>
                <a:cs typeface="Libre Franklin"/>
                <a:sym typeface="Libre Franklin"/>
              </a:endParaRPr>
            </a:p>
          </p:txBody>
        </p:sp>
        <p:sp>
          <p:nvSpPr>
            <p:cNvPr id="1716" name="Google Shape;1716;p65"/>
            <p:cNvSpPr/>
            <p:nvPr/>
          </p:nvSpPr>
          <p:spPr>
            <a:xfrm>
              <a:off x="7416375" y="3557488"/>
              <a:ext cx="680700" cy="6807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65"/>
            <p:cNvSpPr/>
            <p:nvPr/>
          </p:nvSpPr>
          <p:spPr>
            <a:xfrm>
              <a:off x="7079925" y="1482688"/>
              <a:ext cx="1353600" cy="6252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1900">
                  <a:solidFill>
                    <a:srgbClr val="FFFFFF"/>
                  </a:solidFill>
                  <a:latin typeface="Fira Sans Extra Condensed Medium"/>
                  <a:ea typeface="Fira Sans Extra Condensed Medium"/>
                  <a:cs typeface="Fira Sans Extra Condensed Medium"/>
                  <a:sym typeface="Fira Sans Extra Condensed Medium"/>
                </a:rPr>
                <a:t>Step 04</a:t>
              </a:r>
              <a:endParaRPr sz="1600">
                <a:solidFill>
                  <a:srgbClr val="FFFFFF"/>
                </a:solidFill>
              </a:endParaRPr>
            </a:p>
          </p:txBody>
        </p:sp>
      </p:grpSp>
      <p:sp>
        <p:nvSpPr>
          <p:cNvPr id="1718" name="Google Shape;1718;p65"/>
          <p:cNvSpPr/>
          <p:nvPr/>
        </p:nvSpPr>
        <p:spPr>
          <a:xfrm>
            <a:off x="3681539" y="1197513"/>
            <a:ext cx="1780800" cy="1780800"/>
          </a:xfrm>
          <a:prstGeom prst="arc">
            <a:avLst>
              <a:gd fmla="val 10799969" name="adj1"/>
              <a:gd fmla="val 18223946" name="adj2"/>
            </a:avLst>
          </a:prstGeom>
          <a:noFill/>
          <a:ln cap="flat" cmpd="sng" w="9525">
            <a:solidFill>
              <a:srgbClr val="000000"/>
            </a:solidFill>
            <a:prstDash val="dash"/>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9" name="Google Shape;1719;p65"/>
          <p:cNvGrpSpPr/>
          <p:nvPr/>
        </p:nvGrpSpPr>
        <p:grpSpPr>
          <a:xfrm>
            <a:off x="2833544" y="1482688"/>
            <a:ext cx="1353600" cy="2985550"/>
            <a:chOff x="2833544" y="1482688"/>
            <a:chExt cx="1353600" cy="2985550"/>
          </a:xfrm>
        </p:grpSpPr>
        <p:sp>
          <p:nvSpPr>
            <p:cNvPr id="1720" name="Google Shape;1720;p65"/>
            <p:cNvSpPr/>
            <p:nvPr/>
          </p:nvSpPr>
          <p:spPr>
            <a:xfrm rot="10800000">
              <a:off x="2833544" y="1701338"/>
              <a:ext cx="1353600" cy="2766900"/>
            </a:xfrm>
            <a:prstGeom prst="round2SameRect">
              <a:avLst>
                <a:gd fmla="val 50000" name="adj1"/>
                <a:gd fmla="val 0" name="adj2"/>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65"/>
            <p:cNvSpPr/>
            <p:nvPr/>
          </p:nvSpPr>
          <p:spPr>
            <a:xfrm>
              <a:off x="3087494" y="3475025"/>
              <a:ext cx="845700" cy="845700"/>
            </a:xfrm>
            <a:prstGeom prst="ellipse">
              <a:avLst/>
            </a:prstGeom>
            <a:solidFill>
              <a:srgbClr val="FBB831">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65"/>
            <p:cNvSpPr txBox="1"/>
            <p:nvPr/>
          </p:nvSpPr>
          <p:spPr>
            <a:xfrm>
              <a:off x="2833544" y="2408913"/>
              <a:ext cx="1353600" cy="80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chemeClr val="dk1"/>
                  </a:solidFill>
                  <a:latin typeface="Libre Franklin"/>
                  <a:ea typeface="Libre Franklin"/>
                  <a:cs typeface="Libre Franklin"/>
                  <a:sym typeface="Libre Franklin"/>
                </a:rPr>
                <a:t>Converting Categorical Columns into Numerical columns</a:t>
              </a:r>
              <a:endParaRPr b="1">
                <a:solidFill>
                  <a:schemeClr val="dk1"/>
                </a:solidFill>
                <a:latin typeface="Libre Franklin"/>
                <a:ea typeface="Libre Franklin"/>
                <a:cs typeface="Libre Franklin"/>
                <a:sym typeface="Libre Franklin"/>
              </a:endParaRPr>
            </a:p>
          </p:txBody>
        </p:sp>
        <p:sp>
          <p:nvSpPr>
            <p:cNvPr id="1723" name="Google Shape;1723;p65"/>
            <p:cNvSpPr/>
            <p:nvPr/>
          </p:nvSpPr>
          <p:spPr>
            <a:xfrm>
              <a:off x="3169994" y="3557488"/>
              <a:ext cx="680700" cy="680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65"/>
            <p:cNvSpPr/>
            <p:nvPr/>
          </p:nvSpPr>
          <p:spPr>
            <a:xfrm>
              <a:off x="2833544" y="1482688"/>
              <a:ext cx="1353600" cy="6252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1900">
                  <a:solidFill>
                    <a:srgbClr val="FFFFFF"/>
                  </a:solidFill>
                  <a:latin typeface="Fira Sans Extra Condensed Medium"/>
                  <a:ea typeface="Fira Sans Extra Condensed Medium"/>
                  <a:cs typeface="Fira Sans Extra Condensed Medium"/>
                  <a:sym typeface="Fira Sans Extra Condensed Medium"/>
                </a:rPr>
                <a:t>Step 02</a:t>
              </a:r>
              <a:endParaRPr sz="1600">
                <a:solidFill>
                  <a:srgbClr val="FFFFFF"/>
                </a:solidFill>
              </a:endParaRPr>
            </a:p>
          </p:txBody>
        </p:sp>
      </p:grpSp>
      <p:sp>
        <p:nvSpPr>
          <p:cNvPr id="1725" name="Google Shape;1725;p65"/>
          <p:cNvSpPr/>
          <p:nvPr/>
        </p:nvSpPr>
        <p:spPr>
          <a:xfrm>
            <a:off x="1558348" y="1197513"/>
            <a:ext cx="1780800" cy="1780800"/>
          </a:xfrm>
          <a:prstGeom prst="arc">
            <a:avLst>
              <a:gd fmla="val 10799969" name="adj1"/>
              <a:gd fmla="val 18223946" name="adj2"/>
            </a:avLst>
          </a:prstGeom>
          <a:noFill/>
          <a:ln cap="flat" cmpd="sng" w="9525">
            <a:solidFill>
              <a:srgbClr val="000000"/>
            </a:solidFill>
            <a:prstDash val="dash"/>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65"/>
          <p:cNvSpPr txBox="1"/>
          <p:nvPr>
            <p:ph type="title"/>
          </p:nvPr>
        </p:nvSpPr>
        <p:spPr>
          <a:xfrm>
            <a:off x="540000" y="3390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000"/>
              <a:t>Steps </a:t>
            </a:r>
            <a:r>
              <a:rPr lang="en-GB" sz="3000"/>
              <a:t>of Model Building</a:t>
            </a:r>
            <a:endParaRPr sz="3000"/>
          </a:p>
        </p:txBody>
      </p:sp>
      <p:grpSp>
        <p:nvGrpSpPr>
          <p:cNvPr id="1727" name="Google Shape;1727;p65"/>
          <p:cNvGrpSpPr/>
          <p:nvPr/>
        </p:nvGrpSpPr>
        <p:grpSpPr>
          <a:xfrm>
            <a:off x="710353" y="1482688"/>
            <a:ext cx="1353600" cy="2985550"/>
            <a:chOff x="710353" y="1482688"/>
            <a:chExt cx="1353600" cy="2985550"/>
          </a:xfrm>
        </p:grpSpPr>
        <p:sp>
          <p:nvSpPr>
            <p:cNvPr id="1728" name="Google Shape;1728;p65"/>
            <p:cNvSpPr/>
            <p:nvPr/>
          </p:nvSpPr>
          <p:spPr>
            <a:xfrm rot="10800000">
              <a:off x="710353" y="1701338"/>
              <a:ext cx="1353600" cy="2766900"/>
            </a:xfrm>
            <a:prstGeom prst="round2SameRect">
              <a:avLst>
                <a:gd fmla="val 50000" name="adj1"/>
                <a:gd fmla="val 0" name="adj2"/>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65"/>
            <p:cNvSpPr/>
            <p:nvPr/>
          </p:nvSpPr>
          <p:spPr>
            <a:xfrm>
              <a:off x="710353" y="1482688"/>
              <a:ext cx="1353600" cy="6252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1900">
                  <a:solidFill>
                    <a:srgbClr val="FFFFFF"/>
                  </a:solidFill>
                  <a:latin typeface="Fira Sans Extra Condensed Medium"/>
                  <a:ea typeface="Fira Sans Extra Condensed Medium"/>
                  <a:cs typeface="Fira Sans Extra Condensed Medium"/>
                  <a:sym typeface="Fira Sans Extra Condensed Medium"/>
                </a:rPr>
                <a:t>Step 01</a:t>
              </a:r>
              <a:endParaRPr sz="1600">
                <a:solidFill>
                  <a:srgbClr val="FFFFFF"/>
                </a:solidFill>
              </a:endParaRPr>
            </a:p>
          </p:txBody>
        </p:sp>
        <p:sp>
          <p:nvSpPr>
            <p:cNvPr id="1730" name="Google Shape;1730;p65"/>
            <p:cNvSpPr/>
            <p:nvPr/>
          </p:nvSpPr>
          <p:spPr>
            <a:xfrm>
              <a:off x="964303" y="3475025"/>
              <a:ext cx="845700" cy="845700"/>
            </a:xfrm>
            <a:prstGeom prst="ellipse">
              <a:avLst/>
            </a:prstGeom>
            <a:solidFill>
              <a:srgbClr val="FBB831">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65"/>
            <p:cNvSpPr txBox="1"/>
            <p:nvPr/>
          </p:nvSpPr>
          <p:spPr>
            <a:xfrm>
              <a:off x="710353" y="2408913"/>
              <a:ext cx="1353600" cy="80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300">
                  <a:solidFill>
                    <a:schemeClr val="dk1"/>
                  </a:solidFill>
                  <a:latin typeface="Libre Franklin"/>
                  <a:ea typeface="Libre Franklin"/>
                  <a:cs typeface="Libre Franklin"/>
                  <a:sym typeface="Libre Franklin"/>
                </a:rPr>
                <a:t>Data Preprocessing</a:t>
              </a:r>
              <a:endParaRPr b="1" sz="1300">
                <a:solidFill>
                  <a:schemeClr val="dk1"/>
                </a:solidFill>
                <a:latin typeface="Libre Franklin"/>
                <a:ea typeface="Libre Franklin"/>
                <a:cs typeface="Libre Franklin"/>
                <a:sym typeface="Libre Franklin"/>
              </a:endParaRPr>
            </a:p>
          </p:txBody>
        </p:sp>
        <p:sp>
          <p:nvSpPr>
            <p:cNvPr id="1732" name="Google Shape;1732;p65"/>
            <p:cNvSpPr/>
            <p:nvPr/>
          </p:nvSpPr>
          <p:spPr>
            <a:xfrm>
              <a:off x="1046803" y="3557488"/>
              <a:ext cx="680700" cy="680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3" name="Google Shape;1733;p65"/>
          <p:cNvGrpSpPr/>
          <p:nvPr/>
        </p:nvGrpSpPr>
        <p:grpSpPr>
          <a:xfrm>
            <a:off x="1192797" y="3703098"/>
            <a:ext cx="388712" cy="389587"/>
            <a:chOff x="2280029" y="1970604"/>
            <a:chExt cx="353631" cy="354395"/>
          </a:xfrm>
        </p:grpSpPr>
        <p:sp>
          <p:nvSpPr>
            <p:cNvPr id="1734" name="Google Shape;1734;p65"/>
            <p:cNvSpPr/>
            <p:nvPr/>
          </p:nvSpPr>
          <p:spPr>
            <a:xfrm>
              <a:off x="2309981" y="2069086"/>
              <a:ext cx="323679" cy="255913"/>
            </a:xfrm>
            <a:custGeom>
              <a:rect b="b" l="l" r="r" t="t"/>
              <a:pathLst>
                <a:path extrusionOk="0" h="8040" w="10169">
                  <a:moveTo>
                    <a:pt x="9473" y="0"/>
                  </a:moveTo>
                  <a:cubicBezTo>
                    <a:pt x="9451" y="0"/>
                    <a:pt x="9428" y="5"/>
                    <a:pt x="9406" y="14"/>
                  </a:cubicBezTo>
                  <a:cubicBezTo>
                    <a:pt x="9335" y="62"/>
                    <a:pt x="9287" y="157"/>
                    <a:pt x="9335" y="240"/>
                  </a:cubicBezTo>
                  <a:cubicBezTo>
                    <a:pt x="9656" y="943"/>
                    <a:pt x="9835" y="1705"/>
                    <a:pt x="9835" y="2491"/>
                  </a:cubicBezTo>
                  <a:cubicBezTo>
                    <a:pt x="9835" y="3884"/>
                    <a:pt x="9287" y="5193"/>
                    <a:pt x="8299" y="6194"/>
                  </a:cubicBezTo>
                  <a:cubicBezTo>
                    <a:pt x="7323" y="7182"/>
                    <a:pt x="6001" y="7729"/>
                    <a:pt x="4596" y="7729"/>
                  </a:cubicBezTo>
                  <a:cubicBezTo>
                    <a:pt x="3763" y="7729"/>
                    <a:pt x="2977" y="7539"/>
                    <a:pt x="2251" y="7158"/>
                  </a:cubicBezTo>
                  <a:cubicBezTo>
                    <a:pt x="1632" y="6848"/>
                    <a:pt x="1084" y="6420"/>
                    <a:pt x="620" y="5896"/>
                  </a:cubicBezTo>
                  <a:lnTo>
                    <a:pt x="620" y="5896"/>
                  </a:lnTo>
                  <a:lnTo>
                    <a:pt x="1263" y="6110"/>
                  </a:lnTo>
                  <a:cubicBezTo>
                    <a:pt x="1279" y="6114"/>
                    <a:pt x="1295" y="6116"/>
                    <a:pt x="1311" y="6116"/>
                  </a:cubicBezTo>
                  <a:cubicBezTo>
                    <a:pt x="1385" y="6116"/>
                    <a:pt x="1447" y="6072"/>
                    <a:pt x="1477" y="6003"/>
                  </a:cubicBezTo>
                  <a:cubicBezTo>
                    <a:pt x="1501" y="5908"/>
                    <a:pt x="1453" y="5824"/>
                    <a:pt x="1370" y="5789"/>
                  </a:cubicBezTo>
                  <a:lnTo>
                    <a:pt x="203" y="5408"/>
                  </a:lnTo>
                  <a:cubicBezTo>
                    <a:pt x="187" y="5405"/>
                    <a:pt x="171" y="5403"/>
                    <a:pt x="156" y="5403"/>
                  </a:cubicBezTo>
                  <a:cubicBezTo>
                    <a:pt x="114" y="5403"/>
                    <a:pt x="77" y="5414"/>
                    <a:pt x="60" y="5432"/>
                  </a:cubicBezTo>
                  <a:cubicBezTo>
                    <a:pt x="12" y="5467"/>
                    <a:pt x="0" y="5527"/>
                    <a:pt x="0" y="5586"/>
                  </a:cubicBezTo>
                  <a:lnTo>
                    <a:pt x="191" y="6944"/>
                  </a:lnTo>
                  <a:cubicBezTo>
                    <a:pt x="203" y="7015"/>
                    <a:pt x="262" y="7075"/>
                    <a:pt x="358" y="7075"/>
                  </a:cubicBezTo>
                  <a:lnTo>
                    <a:pt x="381" y="7075"/>
                  </a:lnTo>
                  <a:cubicBezTo>
                    <a:pt x="477" y="7063"/>
                    <a:pt x="536" y="6979"/>
                    <a:pt x="524" y="6896"/>
                  </a:cubicBezTo>
                  <a:lnTo>
                    <a:pt x="417" y="6134"/>
                  </a:lnTo>
                  <a:lnTo>
                    <a:pt x="417" y="6134"/>
                  </a:lnTo>
                  <a:cubicBezTo>
                    <a:pt x="893" y="6670"/>
                    <a:pt x="1453" y="7122"/>
                    <a:pt x="2096" y="7444"/>
                  </a:cubicBezTo>
                  <a:cubicBezTo>
                    <a:pt x="2870" y="7849"/>
                    <a:pt x="3715" y="8039"/>
                    <a:pt x="4596" y="8039"/>
                  </a:cubicBezTo>
                  <a:cubicBezTo>
                    <a:pt x="6085" y="8039"/>
                    <a:pt x="7490" y="7456"/>
                    <a:pt x="8525" y="6420"/>
                  </a:cubicBezTo>
                  <a:cubicBezTo>
                    <a:pt x="9585" y="5360"/>
                    <a:pt x="10145" y="3979"/>
                    <a:pt x="10145" y="2491"/>
                  </a:cubicBezTo>
                  <a:cubicBezTo>
                    <a:pt x="10168" y="1645"/>
                    <a:pt x="9990" y="836"/>
                    <a:pt x="9633" y="98"/>
                  </a:cubicBezTo>
                  <a:cubicBezTo>
                    <a:pt x="9597" y="36"/>
                    <a:pt x="9536" y="0"/>
                    <a:pt x="94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65"/>
            <p:cNvSpPr/>
            <p:nvPr/>
          </p:nvSpPr>
          <p:spPr>
            <a:xfrm>
              <a:off x="2280029" y="1970604"/>
              <a:ext cx="322565" cy="255468"/>
            </a:xfrm>
            <a:custGeom>
              <a:rect b="b" l="l" r="r" t="t"/>
              <a:pathLst>
                <a:path extrusionOk="0" h="8026" w="10134">
                  <a:moveTo>
                    <a:pt x="5549" y="1"/>
                  </a:moveTo>
                  <a:cubicBezTo>
                    <a:pt x="4061" y="1"/>
                    <a:pt x="2668" y="584"/>
                    <a:pt x="1620" y="1620"/>
                  </a:cubicBezTo>
                  <a:cubicBezTo>
                    <a:pt x="572" y="2680"/>
                    <a:pt x="1" y="4061"/>
                    <a:pt x="1" y="5549"/>
                  </a:cubicBezTo>
                  <a:cubicBezTo>
                    <a:pt x="1" y="6382"/>
                    <a:pt x="179" y="7192"/>
                    <a:pt x="537" y="7930"/>
                  </a:cubicBezTo>
                  <a:cubicBezTo>
                    <a:pt x="572" y="7990"/>
                    <a:pt x="632" y="8026"/>
                    <a:pt x="691" y="8026"/>
                  </a:cubicBezTo>
                  <a:cubicBezTo>
                    <a:pt x="715" y="8026"/>
                    <a:pt x="727" y="8026"/>
                    <a:pt x="763" y="8002"/>
                  </a:cubicBezTo>
                  <a:cubicBezTo>
                    <a:pt x="834" y="7966"/>
                    <a:pt x="882" y="7871"/>
                    <a:pt x="834" y="7787"/>
                  </a:cubicBezTo>
                  <a:cubicBezTo>
                    <a:pt x="513" y="7085"/>
                    <a:pt x="334" y="6323"/>
                    <a:pt x="334" y="5537"/>
                  </a:cubicBezTo>
                  <a:cubicBezTo>
                    <a:pt x="334" y="4132"/>
                    <a:pt x="882" y="2822"/>
                    <a:pt x="1858" y="1834"/>
                  </a:cubicBezTo>
                  <a:cubicBezTo>
                    <a:pt x="2846" y="834"/>
                    <a:pt x="4168" y="298"/>
                    <a:pt x="5573" y="298"/>
                  </a:cubicBezTo>
                  <a:cubicBezTo>
                    <a:pt x="7097" y="298"/>
                    <a:pt x="8550" y="965"/>
                    <a:pt x="9538" y="2132"/>
                  </a:cubicBezTo>
                  <a:lnTo>
                    <a:pt x="8907" y="1918"/>
                  </a:lnTo>
                  <a:cubicBezTo>
                    <a:pt x="8890" y="1913"/>
                    <a:pt x="8874" y="1911"/>
                    <a:pt x="8858" y="1911"/>
                  </a:cubicBezTo>
                  <a:cubicBezTo>
                    <a:pt x="8784" y="1911"/>
                    <a:pt x="8722" y="1956"/>
                    <a:pt x="8692" y="2025"/>
                  </a:cubicBezTo>
                  <a:cubicBezTo>
                    <a:pt x="8669" y="2120"/>
                    <a:pt x="8704" y="2203"/>
                    <a:pt x="8800" y="2227"/>
                  </a:cubicBezTo>
                  <a:lnTo>
                    <a:pt x="9955" y="2620"/>
                  </a:lnTo>
                  <a:cubicBezTo>
                    <a:pt x="9978" y="2620"/>
                    <a:pt x="9990" y="2632"/>
                    <a:pt x="10002" y="2632"/>
                  </a:cubicBezTo>
                  <a:cubicBezTo>
                    <a:pt x="10050" y="2632"/>
                    <a:pt x="10074" y="2620"/>
                    <a:pt x="10109" y="2596"/>
                  </a:cubicBezTo>
                  <a:cubicBezTo>
                    <a:pt x="10121" y="2572"/>
                    <a:pt x="10133" y="2513"/>
                    <a:pt x="10133" y="2453"/>
                  </a:cubicBezTo>
                  <a:lnTo>
                    <a:pt x="9943" y="1108"/>
                  </a:lnTo>
                  <a:cubicBezTo>
                    <a:pt x="9932" y="1021"/>
                    <a:pt x="9871" y="964"/>
                    <a:pt x="9788" y="964"/>
                  </a:cubicBezTo>
                  <a:cubicBezTo>
                    <a:pt x="9780" y="964"/>
                    <a:pt x="9772" y="964"/>
                    <a:pt x="9764" y="965"/>
                  </a:cubicBezTo>
                  <a:cubicBezTo>
                    <a:pt x="9681" y="989"/>
                    <a:pt x="9621" y="1060"/>
                    <a:pt x="9633" y="1144"/>
                  </a:cubicBezTo>
                  <a:lnTo>
                    <a:pt x="9740" y="1906"/>
                  </a:lnTo>
                  <a:cubicBezTo>
                    <a:pt x="8681" y="703"/>
                    <a:pt x="7157" y="1"/>
                    <a:pt x="55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65"/>
            <p:cNvSpPr/>
            <p:nvPr/>
          </p:nvSpPr>
          <p:spPr>
            <a:xfrm>
              <a:off x="2411169" y="2064598"/>
              <a:ext cx="17093" cy="26928"/>
            </a:xfrm>
            <a:custGeom>
              <a:rect b="b" l="l" r="r" t="t"/>
              <a:pathLst>
                <a:path extrusionOk="0" h="846" w="537">
                  <a:moveTo>
                    <a:pt x="358" y="0"/>
                  </a:moveTo>
                  <a:cubicBezTo>
                    <a:pt x="274" y="0"/>
                    <a:pt x="191" y="72"/>
                    <a:pt x="191" y="155"/>
                  </a:cubicBezTo>
                  <a:lnTo>
                    <a:pt x="191" y="453"/>
                  </a:lnTo>
                  <a:lnTo>
                    <a:pt x="72" y="572"/>
                  </a:lnTo>
                  <a:cubicBezTo>
                    <a:pt x="12" y="631"/>
                    <a:pt x="0" y="739"/>
                    <a:pt x="72" y="798"/>
                  </a:cubicBezTo>
                  <a:cubicBezTo>
                    <a:pt x="108" y="834"/>
                    <a:pt x="155" y="846"/>
                    <a:pt x="191" y="846"/>
                  </a:cubicBezTo>
                  <a:cubicBezTo>
                    <a:pt x="239" y="846"/>
                    <a:pt x="274" y="834"/>
                    <a:pt x="310" y="798"/>
                  </a:cubicBezTo>
                  <a:lnTo>
                    <a:pt x="489" y="631"/>
                  </a:lnTo>
                  <a:cubicBezTo>
                    <a:pt x="524" y="608"/>
                    <a:pt x="536" y="560"/>
                    <a:pt x="536" y="512"/>
                  </a:cubicBezTo>
                  <a:lnTo>
                    <a:pt x="524" y="155"/>
                  </a:lnTo>
                  <a:cubicBezTo>
                    <a:pt x="524" y="72"/>
                    <a:pt x="453" y="0"/>
                    <a:pt x="3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65"/>
            <p:cNvSpPr/>
            <p:nvPr/>
          </p:nvSpPr>
          <p:spPr>
            <a:xfrm>
              <a:off x="2323254" y="2017458"/>
              <a:ext cx="267213" cy="264316"/>
            </a:xfrm>
            <a:custGeom>
              <a:rect b="b" l="l" r="r" t="t"/>
              <a:pathLst>
                <a:path extrusionOk="0" h="8304" w="8395">
                  <a:moveTo>
                    <a:pt x="2739" y="3125"/>
                  </a:moveTo>
                  <a:lnTo>
                    <a:pt x="2965" y="3160"/>
                  </a:lnTo>
                  <a:lnTo>
                    <a:pt x="3060" y="3160"/>
                  </a:lnTo>
                  <a:lnTo>
                    <a:pt x="2905" y="3529"/>
                  </a:lnTo>
                  <a:lnTo>
                    <a:pt x="2620" y="3458"/>
                  </a:lnTo>
                  <a:lnTo>
                    <a:pt x="2739" y="3125"/>
                  </a:lnTo>
                  <a:close/>
                  <a:moveTo>
                    <a:pt x="3834" y="3041"/>
                  </a:moveTo>
                  <a:lnTo>
                    <a:pt x="4167" y="3446"/>
                  </a:lnTo>
                  <a:lnTo>
                    <a:pt x="4120" y="3541"/>
                  </a:lnTo>
                  <a:cubicBezTo>
                    <a:pt x="4096" y="3636"/>
                    <a:pt x="4132" y="3720"/>
                    <a:pt x="4227" y="3756"/>
                  </a:cubicBezTo>
                  <a:cubicBezTo>
                    <a:pt x="4239" y="3756"/>
                    <a:pt x="4251" y="3767"/>
                    <a:pt x="4286" y="3767"/>
                  </a:cubicBezTo>
                  <a:cubicBezTo>
                    <a:pt x="4358" y="3767"/>
                    <a:pt x="4417" y="3720"/>
                    <a:pt x="4429" y="3660"/>
                  </a:cubicBezTo>
                  <a:lnTo>
                    <a:pt x="4477" y="3541"/>
                  </a:lnTo>
                  <a:cubicBezTo>
                    <a:pt x="4501" y="3446"/>
                    <a:pt x="4489" y="3339"/>
                    <a:pt x="4429" y="3267"/>
                  </a:cubicBezTo>
                  <a:lnTo>
                    <a:pt x="4346" y="3160"/>
                  </a:lnTo>
                  <a:lnTo>
                    <a:pt x="4620" y="3386"/>
                  </a:lnTo>
                  <a:cubicBezTo>
                    <a:pt x="4649" y="3401"/>
                    <a:pt x="4683" y="3411"/>
                    <a:pt x="4719" y="3411"/>
                  </a:cubicBezTo>
                  <a:cubicBezTo>
                    <a:pt x="4741" y="3411"/>
                    <a:pt x="4764" y="3407"/>
                    <a:pt x="4787" y="3398"/>
                  </a:cubicBezTo>
                  <a:lnTo>
                    <a:pt x="5001" y="3303"/>
                  </a:lnTo>
                  <a:lnTo>
                    <a:pt x="5132" y="3458"/>
                  </a:lnTo>
                  <a:cubicBezTo>
                    <a:pt x="5156" y="3506"/>
                    <a:pt x="5215" y="3517"/>
                    <a:pt x="5263" y="3517"/>
                  </a:cubicBezTo>
                  <a:lnTo>
                    <a:pt x="5668" y="3482"/>
                  </a:lnTo>
                  <a:lnTo>
                    <a:pt x="5679" y="3565"/>
                  </a:lnTo>
                  <a:cubicBezTo>
                    <a:pt x="5703" y="3601"/>
                    <a:pt x="5668" y="3636"/>
                    <a:pt x="5668" y="3648"/>
                  </a:cubicBezTo>
                  <a:cubicBezTo>
                    <a:pt x="5656" y="3660"/>
                    <a:pt x="5620" y="3696"/>
                    <a:pt x="5596" y="3696"/>
                  </a:cubicBezTo>
                  <a:lnTo>
                    <a:pt x="4894" y="3756"/>
                  </a:lnTo>
                  <a:cubicBezTo>
                    <a:pt x="4798" y="3756"/>
                    <a:pt x="4727" y="3815"/>
                    <a:pt x="4679" y="3875"/>
                  </a:cubicBezTo>
                  <a:cubicBezTo>
                    <a:pt x="4656" y="3934"/>
                    <a:pt x="4620" y="3994"/>
                    <a:pt x="4644" y="4053"/>
                  </a:cubicBezTo>
                  <a:lnTo>
                    <a:pt x="4179" y="3898"/>
                  </a:lnTo>
                  <a:cubicBezTo>
                    <a:pt x="4167" y="3898"/>
                    <a:pt x="4167" y="3887"/>
                    <a:pt x="4144" y="3875"/>
                  </a:cubicBezTo>
                  <a:cubicBezTo>
                    <a:pt x="4120" y="3696"/>
                    <a:pt x="3965" y="3577"/>
                    <a:pt x="3798" y="3577"/>
                  </a:cubicBezTo>
                  <a:lnTo>
                    <a:pt x="3774" y="3577"/>
                  </a:lnTo>
                  <a:lnTo>
                    <a:pt x="3274" y="3589"/>
                  </a:lnTo>
                  <a:lnTo>
                    <a:pt x="3393" y="3220"/>
                  </a:lnTo>
                  <a:cubicBezTo>
                    <a:pt x="3405" y="3184"/>
                    <a:pt x="3441" y="3172"/>
                    <a:pt x="3465" y="3160"/>
                  </a:cubicBezTo>
                  <a:lnTo>
                    <a:pt x="3834" y="3041"/>
                  </a:lnTo>
                  <a:close/>
                  <a:moveTo>
                    <a:pt x="7596" y="3601"/>
                  </a:moveTo>
                  <a:cubicBezTo>
                    <a:pt x="7620" y="3601"/>
                    <a:pt x="7656" y="3601"/>
                    <a:pt x="7692" y="3636"/>
                  </a:cubicBezTo>
                  <a:lnTo>
                    <a:pt x="8025" y="3958"/>
                  </a:lnTo>
                  <a:lnTo>
                    <a:pt x="8025" y="4256"/>
                  </a:lnTo>
                  <a:cubicBezTo>
                    <a:pt x="7977" y="5232"/>
                    <a:pt x="7584" y="6137"/>
                    <a:pt x="6906" y="6815"/>
                  </a:cubicBezTo>
                  <a:cubicBezTo>
                    <a:pt x="6799" y="6923"/>
                    <a:pt x="6692" y="7030"/>
                    <a:pt x="6572" y="7113"/>
                  </a:cubicBezTo>
                  <a:cubicBezTo>
                    <a:pt x="6632" y="7030"/>
                    <a:pt x="6680" y="6935"/>
                    <a:pt x="6727" y="6851"/>
                  </a:cubicBezTo>
                  <a:lnTo>
                    <a:pt x="7465" y="5125"/>
                  </a:lnTo>
                  <a:cubicBezTo>
                    <a:pt x="7501" y="5065"/>
                    <a:pt x="7489" y="5006"/>
                    <a:pt x="7454" y="4958"/>
                  </a:cubicBezTo>
                  <a:cubicBezTo>
                    <a:pt x="7418" y="4910"/>
                    <a:pt x="7358" y="4887"/>
                    <a:pt x="7299" y="4887"/>
                  </a:cubicBezTo>
                  <a:lnTo>
                    <a:pt x="7227" y="4887"/>
                  </a:lnTo>
                  <a:lnTo>
                    <a:pt x="7632" y="4077"/>
                  </a:lnTo>
                  <a:cubicBezTo>
                    <a:pt x="7704" y="3946"/>
                    <a:pt x="7668" y="3779"/>
                    <a:pt x="7525" y="3696"/>
                  </a:cubicBezTo>
                  <a:lnTo>
                    <a:pt x="7501" y="3660"/>
                  </a:lnTo>
                  <a:lnTo>
                    <a:pt x="7513" y="3648"/>
                  </a:lnTo>
                  <a:cubicBezTo>
                    <a:pt x="7537" y="3601"/>
                    <a:pt x="7573" y="3601"/>
                    <a:pt x="7596" y="3601"/>
                  </a:cubicBezTo>
                  <a:close/>
                  <a:moveTo>
                    <a:pt x="4239" y="1"/>
                  </a:moveTo>
                  <a:cubicBezTo>
                    <a:pt x="4176" y="1"/>
                    <a:pt x="4112" y="2"/>
                    <a:pt x="4048" y="5"/>
                  </a:cubicBezTo>
                  <a:cubicBezTo>
                    <a:pt x="3001" y="41"/>
                    <a:pt x="2000" y="481"/>
                    <a:pt x="1262" y="1220"/>
                  </a:cubicBezTo>
                  <a:cubicBezTo>
                    <a:pt x="512" y="1970"/>
                    <a:pt x="84" y="2946"/>
                    <a:pt x="36" y="4006"/>
                  </a:cubicBezTo>
                  <a:cubicBezTo>
                    <a:pt x="0" y="5041"/>
                    <a:pt x="334" y="6053"/>
                    <a:pt x="1012" y="6863"/>
                  </a:cubicBezTo>
                  <a:cubicBezTo>
                    <a:pt x="1036" y="6911"/>
                    <a:pt x="1084" y="6923"/>
                    <a:pt x="1131" y="6923"/>
                  </a:cubicBezTo>
                  <a:cubicBezTo>
                    <a:pt x="1155" y="6923"/>
                    <a:pt x="1203" y="6911"/>
                    <a:pt x="1227" y="6875"/>
                  </a:cubicBezTo>
                  <a:cubicBezTo>
                    <a:pt x="1310" y="6815"/>
                    <a:pt x="1310" y="6708"/>
                    <a:pt x="1250" y="6649"/>
                  </a:cubicBezTo>
                  <a:cubicBezTo>
                    <a:pt x="631" y="5922"/>
                    <a:pt x="310" y="4982"/>
                    <a:pt x="357" y="4017"/>
                  </a:cubicBezTo>
                  <a:cubicBezTo>
                    <a:pt x="393" y="3053"/>
                    <a:pt x="786" y="2148"/>
                    <a:pt x="1465" y="1458"/>
                  </a:cubicBezTo>
                  <a:cubicBezTo>
                    <a:pt x="2155" y="779"/>
                    <a:pt x="3060" y="374"/>
                    <a:pt x="4025" y="338"/>
                  </a:cubicBezTo>
                  <a:cubicBezTo>
                    <a:pt x="4081" y="335"/>
                    <a:pt x="4137" y="334"/>
                    <a:pt x="4192" y="334"/>
                  </a:cubicBezTo>
                  <a:cubicBezTo>
                    <a:pt x="4358" y="334"/>
                    <a:pt x="4519" y="347"/>
                    <a:pt x="4679" y="374"/>
                  </a:cubicBezTo>
                  <a:lnTo>
                    <a:pt x="4906" y="636"/>
                  </a:lnTo>
                  <a:lnTo>
                    <a:pt x="4822" y="862"/>
                  </a:lnTo>
                  <a:lnTo>
                    <a:pt x="4679" y="624"/>
                  </a:lnTo>
                  <a:cubicBezTo>
                    <a:pt x="4656" y="577"/>
                    <a:pt x="4596" y="541"/>
                    <a:pt x="4536" y="541"/>
                  </a:cubicBezTo>
                  <a:lnTo>
                    <a:pt x="4001" y="541"/>
                  </a:lnTo>
                  <a:cubicBezTo>
                    <a:pt x="3941" y="541"/>
                    <a:pt x="3882" y="565"/>
                    <a:pt x="3858" y="624"/>
                  </a:cubicBezTo>
                  <a:lnTo>
                    <a:pt x="3477" y="1327"/>
                  </a:lnTo>
                  <a:cubicBezTo>
                    <a:pt x="3441" y="1410"/>
                    <a:pt x="3441" y="1529"/>
                    <a:pt x="3477" y="1624"/>
                  </a:cubicBezTo>
                  <a:cubicBezTo>
                    <a:pt x="3524" y="1708"/>
                    <a:pt x="3632" y="1767"/>
                    <a:pt x="3739" y="1791"/>
                  </a:cubicBezTo>
                  <a:lnTo>
                    <a:pt x="4036" y="1815"/>
                  </a:lnTo>
                  <a:cubicBezTo>
                    <a:pt x="4096" y="1815"/>
                    <a:pt x="4155" y="1803"/>
                    <a:pt x="4179" y="1743"/>
                  </a:cubicBezTo>
                  <a:lnTo>
                    <a:pt x="4286" y="1577"/>
                  </a:lnTo>
                  <a:lnTo>
                    <a:pt x="4346" y="1648"/>
                  </a:lnTo>
                  <a:lnTo>
                    <a:pt x="4298" y="1934"/>
                  </a:lnTo>
                  <a:lnTo>
                    <a:pt x="3798" y="2005"/>
                  </a:lnTo>
                  <a:cubicBezTo>
                    <a:pt x="3763" y="2005"/>
                    <a:pt x="3751" y="2029"/>
                    <a:pt x="3715" y="2041"/>
                  </a:cubicBezTo>
                  <a:lnTo>
                    <a:pt x="3072" y="2517"/>
                  </a:lnTo>
                  <a:cubicBezTo>
                    <a:pt x="3048" y="2541"/>
                    <a:pt x="3024" y="2577"/>
                    <a:pt x="3024" y="2601"/>
                  </a:cubicBezTo>
                  <a:lnTo>
                    <a:pt x="2941" y="2898"/>
                  </a:lnTo>
                  <a:lnTo>
                    <a:pt x="2727" y="2874"/>
                  </a:lnTo>
                  <a:cubicBezTo>
                    <a:pt x="2716" y="2874"/>
                    <a:pt x="2706" y="2873"/>
                    <a:pt x="2696" y="2873"/>
                  </a:cubicBezTo>
                  <a:cubicBezTo>
                    <a:pt x="2565" y="2873"/>
                    <a:pt x="2449" y="2943"/>
                    <a:pt x="2405" y="3065"/>
                  </a:cubicBezTo>
                  <a:lnTo>
                    <a:pt x="2274" y="3422"/>
                  </a:lnTo>
                  <a:cubicBezTo>
                    <a:pt x="2250" y="3494"/>
                    <a:pt x="2250" y="3589"/>
                    <a:pt x="2286" y="3660"/>
                  </a:cubicBezTo>
                  <a:cubicBezTo>
                    <a:pt x="2334" y="3732"/>
                    <a:pt x="2393" y="3791"/>
                    <a:pt x="2465" y="3815"/>
                  </a:cubicBezTo>
                  <a:cubicBezTo>
                    <a:pt x="2322" y="3887"/>
                    <a:pt x="2215" y="4029"/>
                    <a:pt x="2203" y="4196"/>
                  </a:cubicBezTo>
                  <a:lnTo>
                    <a:pt x="2203" y="4268"/>
                  </a:lnTo>
                  <a:lnTo>
                    <a:pt x="1739" y="4791"/>
                  </a:lnTo>
                  <a:cubicBezTo>
                    <a:pt x="1667" y="4863"/>
                    <a:pt x="1631" y="4970"/>
                    <a:pt x="1631" y="5077"/>
                  </a:cubicBezTo>
                  <a:lnTo>
                    <a:pt x="1631" y="5684"/>
                  </a:lnTo>
                  <a:cubicBezTo>
                    <a:pt x="1631" y="5839"/>
                    <a:pt x="1691" y="5994"/>
                    <a:pt x="1810" y="6101"/>
                  </a:cubicBezTo>
                  <a:lnTo>
                    <a:pt x="2239" y="6518"/>
                  </a:lnTo>
                  <a:cubicBezTo>
                    <a:pt x="2334" y="6613"/>
                    <a:pt x="2465" y="6673"/>
                    <a:pt x="2596" y="6684"/>
                  </a:cubicBezTo>
                  <a:lnTo>
                    <a:pt x="3882" y="6792"/>
                  </a:lnTo>
                  <a:lnTo>
                    <a:pt x="3882" y="6827"/>
                  </a:lnTo>
                  <a:cubicBezTo>
                    <a:pt x="3870" y="6994"/>
                    <a:pt x="3929" y="7149"/>
                    <a:pt x="4060" y="7232"/>
                  </a:cubicBezTo>
                  <a:lnTo>
                    <a:pt x="4286" y="7399"/>
                  </a:lnTo>
                  <a:lnTo>
                    <a:pt x="4263" y="7446"/>
                  </a:lnTo>
                  <a:cubicBezTo>
                    <a:pt x="4203" y="7601"/>
                    <a:pt x="4263" y="7804"/>
                    <a:pt x="4406" y="7899"/>
                  </a:cubicBezTo>
                  <a:lnTo>
                    <a:pt x="4465" y="7958"/>
                  </a:lnTo>
                  <a:cubicBezTo>
                    <a:pt x="4406" y="7958"/>
                    <a:pt x="4358" y="7982"/>
                    <a:pt x="4298" y="7982"/>
                  </a:cubicBezTo>
                  <a:cubicBezTo>
                    <a:pt x="4250" y="7984"/>
                    <a:pt x="4202" y="7985"/>
                    <a:pt x="4153" y="7985"/>
                  </a:cubicBezTo>
                  <a:cubicBezTo>
                    <a:pt x="3241" y="7985"/>
                    <a:pt x="2368" y="7666"/>
                    <a:pt x="1667" y="7089"/>
                  </a:cubicBezTo>
                  <a:cubicBezTo>
                    <a:pt x="1630" y="7062"/>
                    <a:pt x="1590" y="7050"/>
                    <a:pt x="1553" y="7050"/>
                  </a:cubicBezTo>
                  <a:cubicBezTo>
                    <a:pt x="1508" y="7050"/>
                    <a:pt x="1467" y="7068"/>
                    <a:pt x="1441" y="7101"/>
                  </a:cubicBezTo>
                  <a:cubicBezTo>
                    <a:pt x="1381" y="7173"/>
                    <a:pt x="1393" y="7280"/>
                    <a:pt x="1453" y="7327"/>
                  </a:cubicBezTo>
                  <a:cubicBezTo>
                    <a:pt x="2215" y="7958"/>
                    <a:pt x="3155" y="8304"/>
                    <a:pt x="4132" y="8304"/>
                  </a:cubicBezTo>
                  <a:lnTo>
                    <a:pt x="4298" y="8304"/>
                  </a:lnTo>
                  <a:cubicBezTo>
                    <a:pt x="5334" y="8256"/>
                    <a:pt x="6334" y="7827"/>
                    <a:pt x="7084" y="7089"/>
                  </a:cubicBezTo>
                  <a:cubicBezTo>
                    <a:pt x="7823" y="6339"/>
                    <a:pt x="8251" y="5363"/>
                    <a:pt x="8299" y="4303"/>
                  </a:cubicBezTo>
                  <a:cubicBezTo>
                    <a:pt x="8394" y="3220"/>
                    <a:pt x="8049" y="2208"/>
                    <a:pt x="7382" y="1422"/>
                  </a:cubicBezTo>
                  <a:cubicBezTo>
                    <a:pt x="7350" y="1377"/>
                    <a:pt x="7304" y="1356"/>
                    <a:pt x="7258" y="1356"/>
                  </a:cubicBezTo>
                  <a:cubicBezTo>
                    <a:pt x="7220" y="1356"/>
                    <a:pt x="7183" y="1371"/>
                    <a:pt x="7156" y="1398"/>
                  </a:cubicBezTo>
                  <a:cubicBezTo>
                    <a:pt x="7084" y="1458"/>
                    <a:pt x="7084" y="1565"/>
                    <a:pt x="7144" y="1624"/>
                  </a:cubicBezTo>
                  <a:cubicBezTo>
                    <a:pt x="7584" y="2148"/>
                    <a:pt x="7870" y="2791"/>
                    <a:pt x="7989" y="3458"/>
                  </a:cubicBezTo>
                  <a:lnTo>
                    <a:pt x="7942" y="3410"/>
                  </a:lnTo>
                  <a:cubicBezTo>
                    <a:pt x="7867" y="3335"/>
                    <a:pt x="7754" y="3289"/>
                    <a:pt x="7628" y="3289"/>
                  </a:cubicBezTo>
                  <a:cubicBezTo>
                    <a:pt x="7614" y="3289"/>
                    <a:pt x="7599" y="3290"/>
                    <a:pt x="7584" y="3291"/>
                  </a:cubicBezTo>
                  <a:cubicBezTo>
                    <a:pt x="7454" y="3303"/>
                    <a:pt x="7334" y="3386"/>
                    <a:pt x="7263" y="3506"/>
                  </a:cubicBezTo>
                  <a:lnTo>
                    <a:pt x="7227" y="3541"/>
                  </a:lnTo>
                  <a:cubicBezTo>
                    <a:pt x="7156" y="3541"/>
                    <a:pt x="7084" y="3577"/>
                    <a:pt x="7025" y="3625"/>
                  </a:cubicBezTo>
                  <a:lnTo>
                    <a:pt x="6811" y="3363"/>
                  </a:lnTo>
                  <a:cubicBezTo>
                    <a:pt x="6779" y="3325"/>
                    <a:pt x="6739" y="3307"/>
                    <a:pt x="6698" y="3307"/>
                  </a:cubicBezTo>
                  <a:cubicBezTo>
                    <a:pt x="6661" y="3307"/>
                    <a:pt x="6625" y="3322"/>
                    <a:pt x="6596" y="3351"/>
                  </a:cubicBezTo>
                  <a:cubicBezTo>
                    <a:pt x="6513" y="3410"/>
                    <a:pt x="6513" y="3517"/>
                    <a:pt x="6572" y="3577"/>
                  </a:cubicBezTo>
                  <a:lnTo>
                    <a:pt x="6906" y="3958"/>
                  </a:lnTo>
                  <a:cubicBezTo>
                    <a:pt x="6930" y="3994"/>
                    <a:pt x="6977" y="4017"/>
                    <a:pt x="7025" y="4017"/>
                  </a:cubicBezTo>
                  <a:cubicBezTo>
                    <a:pt x="7073" y="4017"/>
                    <a:pt x="7108" y="4006"/>
                    <a:pt x="7144" y="3970"/>
                  </a:cubicBezTo>
                  <a:lnTo>
                    <a:pt x="7251" y="3875"/>
                  </a:lnTo>
                  <a:lnTo>
                    <a:pt x="7382" y="3958"/>
                  </a:lnTo>
                  <a:lnTo>
                    <a:pt x="6894" y="4934"/>
                  </a:lnTo>
                  <a:lnTo>
                    <a:pt x="6858" y="4934"/>
                  </a:lnTo>
                  <a:cubicBezTo>
                    <a:pt x="6834" y="4934"/>
                    <a:pt x="6787" y="4910"/>
                    <a:pt x="6775" y="4887"/>
                  </a:cubicBezTo>
                  <a:lnTo>
                    <a:pt x="6132" y="4101"/>
                  </a:lnTo>
                  <a:cubicBezTo>
                    <a:pt x="6098" y="4053"/>
                    <a:pt x="6049" y="4033"/>
                    <a:pt x="6001" y="4033"/>
                  </a:cubicBezTo>
                  <a:cubicBezTo>
                    <a:pt x="5966" y="4033"/>
                    <a:pt x="5931" y="4045"/>
                    <a:pt x="5906" y="4065"/>
                  </a:cubicBezTo>
                  <a:cubicBezTo>
                    <a:pt x="5834" y="4125"/>
                    <a:pt x="5834" y="4232"/>
                    <a:pt x="5882" y="4291"/>
                  </a:cubicBezTo>
                  <a:lnTo>
                    <a:pt x="6513" y="5077"/>
                  </a:lnTo>
                  <a:cubicBezTo>
                    <a:pt x="6608" y="5184"/>
                    <a:pt x="6739" y="5244"/>
                    <a:pt x="6894" y="5244"/>
                  </a:cubicBezTo>
                  <a:lnTo>
                    <a:pt x="7096" y="5232"/>
                  </a:lnTo>
                  <a:lnTo>
                    <a:pt x="6453" y="6720"/>
                  </a:lnTo>
                  <a:cubicBezTo>
                    <a:pt x="6418" y="6815"/>
                    <a:pt x="6346" y="6923"/>
                    <a:pt x="6275" y="7018"/>
                  </a:cubicBezTo>
                  <a:lnTo>
                    <a:pt x="5775" y="7625"/>
                  </a:lnTo>
                  <a:cubicBezTo>
                    <a:pt x="5513" y="7744"/>
                    <a:pt x="5251" y="7816"/>
                    <a:pt x="4965" y="7875"/>
                  </a:cubicBezTo>
                  <a:lnTo>
                    <a:pt x="4691" y="7625"/>
                  </a:lnTo>
                  <a:cubicBezTo>
                    <a:pt x="4656" y="7589"/>
                    <a:pt x="4644" y="7554"/>
                    <a:pt x="4656" y="7506"/>
                  </a:cubicBezTo>
                  <a:lnTo>
                    <a:pt x="4703" y="7339"/>
                  </a:lnTo>
                  <a:cubicBezTo>
                    <a:pt x="4715" y="7280"/>
                    <a:pt x="4703" y="7208"/>
                    <a:pt x="4644" y="7161"/>
                  </a:cubicBezTo>
                  <a:lnTo>
                    <a:pt x="4322" y="6923"/>
                  </a:lnTo>
                  <a:cubicBezTo>
                    <a:pt x="4298" y="6899"/>
                    <a:pt x="4286" y="6863"/>
                    <a:pt x="4286" y="6815"/>
                  </a:cubicBezTo>
                  <a:lnTo>
                    <a:pt x="4310" y="6613"/>
                  </a:lnTo>
                  <a:cubicBezTo>
                    <a:pt x="4310" y="6565"/>
                    <a:pt x="4310" y="6518"/>
                    <a:pt x="4286" y="6494"/>
                  </a:cubicBezTo>
                  <a:cubicBezTo>
                    <a:pt x="4251" y="6458"/>
                    <a:pt x="4203" y="6434"/>
                    <a:pt x="4167" y="6434"/>
                  </a:cubicBezTo>
                  <a:lnTo>
                    <a:pt x="2703" y="6315"/>
                  </a:lnTo>
                  <a:cubicBezTo>
                    <a:pt x="2643" y="6315"/>
                    <a:pt x="2596" y="6280"/>
                    <a:pt x="2560" y="6244"/>
                  </a:cubicBezTo>
                  <a:lnTo>
                    <a:pt x="2120" y="5827"/>
                  </a:lnTo>
                  <a:cubicBezTo>
                    <a:pt x="2084" y="5780"/>
                    <a:pt x="2048" y="5708"/>
                    <a:pt x="2048" y="5649"/>
                  </a:cubicBezTo>
                  <a:lnTo>
                    <a:pt x="2048" y="5030"/>
                  </a:lnTo>
                  <a:cubicBezTo>
                    <a:pt x="2048" y="5006"/>
                    <a:pt x="2060" y="4970"/>
                    <a:pt x="2084" y="4958"/>
                  </a:cubicBezTo>
                  <a:lnTo>
                    <a:pt x="2572" y="4398"/>
                  </a:lnTo>
                  <a:cubicBezTo>
                    <a:pt x="2596" y="4363"/>
                    <a:pt x="2620" y="4339"/>
                    <a:pt x="2620" y="4291"/>
                  </a:cubicBezTo>
                  <a:lnTo>
                    <a:pt x="2620" y="4160"/>
                  </a:lnTo>
                  <a:cubicBezTo>
                    <a:pt x="2620" y="4113"/>
                    <a:pt x="2643" y="4065"/>
                    <a:pt x="2691" y="4053"/>
                  </a:cubicBezTo>
                  <a:lnTo>
                    <a:pt x="3072" y="3887"/>
                  </a:lnTo>
                  <a:lnTo>
                    <a:pt x="3810" y="3875"/>
                  </a:lnTo>
                  <a:cubicBezTo>
                    <a:pt x="3822" y="3875"/>
                    <a:pt x="3834" y="3887"/>
                    <a:pt x="3834" y="3898"/>
                  </a:cubicBezTo>
                  <a:cubicBezTo>
                    <a:pt x="3846" y="4029"/>
                    <a:pt x="3953" y="4137"/>
                    <a:pt x="4072" y="4184"/>
                  </a:cubicBezTo>
                  <a:lnTo>
                    <a:pt x="4596" y="4363"/>
                  </a:lnTo>
                  <a:cubicBezTo>
                    <a:pt x="4628" y="4370"/>
                    <a:pt x="4661" y="4374"/>
                    <a:pt x="4693" y="4374"/>
                  </a:cubicBezTo>
                  <a:cubicBezTo>
                    <a:pt x="4766" y="4374"/>
                    <a:pt x="4836" y="4353"/>
                    <a:pt x="4894" y="4303"/>
                  </a:cubicBezTo>
                  <a:cubicBezTo>
                    <a:pt x="4953" y="4244"/>
                    <a:pt x="5001" y="4148"/>
                    <a:pt x="4989" y="4065"/>
                  </a:cubicBezTo>
                  <a:lnTo>
                    <a:pt x="5644" y="4017"/>
                  </a:lnTo>
                  <a:cubicBezTo>
                    <a:pt x="5751" y="4006"/>
                    <a:pt x="5882" y="3946"/>
                    <a:pt x="5953" y="3839"/>
                  </a:cubicBezTo>
                  <a:cubicBezTo>
                    <a:pt x="6025" y="3732"/>
                    <a:pt x="6060" y="3613"/>
                    <a:pt x="6025" y="3482"/>
                  </a:cubicBezTo>
                  <a:lnTo>
                    <a:pt x="6013" y="3398"/>
                  </a:lnTo>
                  <a:cubicBezTo>
                    <a:pt x="5980" y="3258"/>
                    <a:pt x="5870" y="3157"/>
                    <a:pt x="5725" y="3157"/>
                  </a:cubicBezTo>
                  <a:cubicBezTo>
                    <a:pt x="5710" y="3157"/>
                    <a:pt x="5695" y="3158"/>
                    <a:pt x="5679" y="3160"/>
                  </a:cubicBezTo>
                  <a:lnTo>
                    <a:pt x="5346" y="3184"/>
                  </a:lnTo>
                  <a:lnTo>
                    <a:pt x="5298" y="3125"/>
                  </a:lnTo>
                  <a:lnTo>
                    <a:pt x="5739" y="2684"/>
                  </a:lnTo>
                  <a:cubicBezTo>
                    <a:pt x="5799" y="2624"/>
                    <a:pt x="5799" y="2517"/>
                    <a:pt x="5739" y="2458"/>
                  </a:cubicBezTo>
                  <a:cubicBezTo>
                    <a:pt x="5709" y="2428"/>
                    <a:pt x="5671" y="2413"/>
                    <a:pt x="5632" y="2413"/>
                  </a:cubicBezTo>
                  <a:cubicBezTo>
                    <a:pt x="5593" y="2413"/>
                    <a:pt x="5554" y="2428"/>
                    <a:pt x="5525" y="2458"/>
                  </a:cubicBezTo>
                  <a:lnTo>
                    <a:pt x="4965" y="3005"/>
                  </a:lnTo>
                  <a:lnTo>
                    <a:pt x="4787" y="3077"/>
                  </a:lnTo>
                  <a:lnTo>
                    <a:pt x="4286" y="2696"/>
                  </a:lnTo>
                  <a:cubicBezTo>
                    <a:pt x="4251" y="2669"/>
                    <a:pt x="4208" y="2656"/>
                    <a:pt x="4169" y="2656"/>
                  </a:cubicBezTo>
                  <a:cubicBezTo>
                    <a:pt x="4156" y="2656"/>
                    <a:pt x="4144" y="2657"/>
                    <a:pt x="4132" y="2660"/>
                  </a:cubicBezTo>
                  <a:lnTo>
                    <a:pt x="3417" y="2886"/>
                  </a:lnTo>
                  <a:cubicBezTo>
                    <a:pt x="3405" y="2886"/>
                    <a:pt x="3370" y="2898"/>
                    <a:pt x="3358" y="2922"/>
                  </a:cubicBezTo>
                  <a:lnTo>
                    <a:pt x="3405" y="2708"/>
                  </a:lnTo>
                  <a:lnTo>
                    <a:pt x="3977" y="2291"/>
                  </a:lnTo>
                  <a:lnTo>
                    <a:pt x="4548" y="2208"/>
                  </a:lnTo>
                  <a:cubicBezTo>
                    <a:pt x="4632" y="2184"/>
                    <a:pt x="4691" y="2148"/>
                    <a:pt x="4691" y="2065"/>
                  </a:cubicBezTo>
                  <a:lnTo>
                    <a:pt x="4751" y="1589"/>
                  </a:lnTo>
                  <a:cubicBezTo>
                    <a:pt x="4751" y="1553"/>
                    <a:pt x="4751" y="1505"/>
                    <a:pt x="4715" y="1470"/>
                  </a:cubicBezTo>
                  <a:lnTo>
                    <a:pt x="4477" y="1172"/>
                  </a:lnTo>
                  <a:cubicBezTo>
                    <a:pt x="4441" y="1136"/>
                    <a:pt x="4406" y="1112"/>
                    <a:pt x="4346" y="1112"/>
                  </a:cubicBezTo>
                  <a:cubicBezTo>
                    <a:pt x="4298" y="1112"/>
                    <a:pt x="4239" y="1148"/>
                    <a:pt x="4215" y="1196"/>
                  </a:cubicBezTo>
                  <a:lnTo>
                    <a:pt x="4036" y="1446"/>
                  </a:lnTo>
                  <a:lnTo>
                    <a:pt x="3834" y="1434"/>
                  </a:lnTo>
                  <a:lnTo>
                    <a:pt x="4155" y="815"/>
                  </a:lnTo>
                  <a:lnTo>
                    <a:pt x="4477" y="815"/>
                  </a:lnTo>
                  <a:lnTo>
                    <a:pt x="4727" y="1267"/>
                  </a:lnTo>
                  <a:cubicBezTo>
                    <a:pt x="4763" y="1327"/>
                    <a:pt x="4822" y="1350"/>
                    <a:pt x="4882" y="1350"/>
                  </a:cubicBezTo>
                  <a:cubicBezTo>
                    <a:pt x="4941" y="1350"/>
                    <a:pt x="5001" y="1315"/>
                    <a:pt x="5025" y="1255"/>
                  </a:cubicBezTo>
                  <a:lnTo>
                    <a:pt x="5251" y="719"/>
                  </a:lnTo>
                  <a:cubicBezTo>
                    <a:pt x="5298" y="624"/>
                    <a:pt x="5287" y="505"/>
                    <a:pt x="5215" y="434"/>
                  </a:cubicBezTo>
                  <a:lnTo>
                    <a:pt x="5215" y="434"/>
                  </a:lnTo>
                  <a:cubicBezTo>
                    <a:pt x="5751" y="577"/>
                    <a:pt x="6263" y="839"/>
                    <a:pt x="6692" y="1208"/>
                  </a:cubicBezTo>
                  <a:cubicBezTo>
                    <a:pt x="6724" y="1234"/>
                    <a:pt x="6763" y="1247"/>
                    <a:pt x="6801" y="1247"/>
                  </a:cubicBezTo>
                  <a:cubicBezTo>
                    <a:pt x="6847" y="1247"/>
                    <a:pt x="6892" y="1228"/>
                    <a:pt x="6918" y="1196"/>
                  </a:cubicBezTo>
                  <a:cubicBezTo>
                    <a:pt x="6977" y="1112"/>
                    <a:pt x="6965" y="1017"/>
                    <a:pt x="6906" y="969"/>
                  </a:cubicBezTo>
                  <a:cubicBezTo>
                    <a:pt x="6157" y="343"/>
                    <a:pt x="5219" y="1"/>
                    <a:pt x="42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8" name="Google Shape;1738;p65"/>
          <p:cNvGrpSpPr/>
          <p:nvPr/>
        </p:nvGrpSpPr>
        <p:grpSpPr>
          <a:xfrm>
            <a:off x="3299936" y="3700750"/>
            <a:ext cx="420816" cy="394185"/>
            <a:chOff x="2753373" y="2902523"/>
            <a:chExt cx="347552" cy="325557"/>
          </a:xfrm>
        </p:grpSpPr>
        <p:sp>
          <p:nvSpPr>
            <p:cNvPr id="1739" name="Google Shape;1739;p65"/>
            <p:cNvSpPr/>
            <p:nvPr/>
          </p:nvSpPr>
          <p:spPr>
            <a:xfrm>
              <a:off x="2807962" y="3018575"/>
              <a:ext cx="86418" cy="29506"/>
            </a:xfrm>
            <a:custGeom>
              <a:rect b="b" l="l" r="r" t="t"/>
              <a:pathLst>
                <a:path extrusionOk="0" h="927" w="2715">
                  <a:moveTo>
                    <a:pt x="1070" y="0"/>
                  </a:moveTo>
                  <a:cubicBezTo>
                    <a:pt x="752" y="0"/>
                    <a:pt x="464" y="31"/>
                    <a:pt x="274" y="57"/>
                  </a:cubicBezTo>
                  <a:cubicBezTo>
                    <a:pt x="107" y="93"/>
                    <a:pt x="0" y="224"/>
                    <a:pt x="0" y="390"/>
                  </a:cubicBezTo>
                  <a:lnTo>
                    <a:pt x="0" y="759"/>
                  </a:lnTo>
                  <a:cubicBezTo>
                    <a:pt x="0" y="843"/>
                    <a:pt x="72" y="926"/>
                    <a:pt x="155" y="926"/>
                  </a:cubicBezTo>
                  <a:cubicBezTo>
                    <a:pt x="250" y="926"/>
                    <a:pt x="322" y="843"/>
                    <a:pt x="322" y="759"/>
                  </a:cubicBezTo>
                  <a:lnTo>
                    <a:pt x="322" y="390"/>
                  </a:lnTo>
                  <a:cubicBezTo>
                    <a:pt x="322" y="390"/>
                    <a:pt x="322" y="367"/>
                    <a:pt x="334" y="367"/>
                  </a:cubicBezTo>
                  <a:cubicBezTo>
                    <a:pt x="493" y="349"/>
                    <a:pt x="758" y="318"/>
                    <a:pt x="1059" y="318"/>
                  </a:cubicBezTo>
                  <a:cubicBezTo>
                    <a:pt x="1163" y="318"/>
                    <a:pt x="1271" y="322"/>
                    <a:pt x="1381" y="331"/>
                  </a:cubicBezTo>
                  <a:cubicBezTo>
                    <a:pt x="1870" y="355"/>
                    <a:pt x="2239" y="486"/>
                    <a:pt x="2453" y="700"/>
                  </a:cubicBezTo>
                  <a:cubicBezTo>
                    <a:pt x="2483" y="730"/>
                    <a:pt x="2524" y="745"/>
                    <a:pt x="2566" y="745"/>
                  </a:cubicBezTo>
                  <a:cubicBezTo>
                    <a:pt x="2608" y="745"/>
                    <a:pt x="2649" y="730"/>
                    <a:pt x="2679" y="700"/>
                  </a:cubicBezTo>
                  <a:cubicBezTo>
                    <a:pt x="2715" y="640"/>
                    <a:pt x="2715" y="533"/>
                    <a:pt x="2655" y="474"/>
                  </a:cubicBezTo>
                  <a:cubicBezTo>
                    <a:pt x="2276" y="95"/>
                    <a:pt x="1627" y="0"/>
                    <a:pt x="10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65"/>
            <p:cNvSpPr/>
            <p:nvPr/>
          </p:nvSpPr>
          <p:spPr>
            <a:xfrm>
              <a:off x="2753373" y="2973376"/>
              <a:ext cx="195213" cy="254704"/>
            </a:xfrm>
            <a:custGeom>
              <a:rect b="b" l="l" r="r" t="t"/>
              <a:pathLst>
                <a:path extrusionOk="0" h="8002" w="6133">
                  <a:moveTo>
                    <a:pt x="4787" y="298"/>
                  </a:moveTo>
                  <a:lnTo>
                    <a:pt x="4787" y="1846"/>
                  </a:lnTo>
                  <a:cubicBezTo>
                    <a:pt x="4787" y="2084"/>
                    <a:pt x="4751" y="2310"/>
                    <a:pt x="4644" y="2513"/>
                  </a:cubicBezTo>
                  <a:cubicBezTo>
                    <a:pt x="4632" y="2537"/>
                    <a:pt x="4632" y="2560"/>
                    <a:pt x="4632" y="2596"/>
                  </a:cubicBezTo>
                  <a:lnTo>
                    <a:pt x="4632" y="3037"/>
                  </a:lnTo>
                  <a:cubicBezTo>
                    <a:pt x="4632" y="3465"/>
                    <a:pt x="4442" y="3870"/>
                    <a:pt x="4132" y="4168"/>
                  </a:cubicBezTo>
                  <a:cubicBezTo>
                    <a:pt x="3852" y="4437"/>
                    <a:pt x="3484" y="4590"/>
                    <a:pt x="3099" y="4590"/>
                  </a:cubicBezTo>
                  <a:cubicBezTo>
                    <a:pt x="3059" y="4590"/>
                    <a:pt x="3018" y="4588"/>
                    <a:pt x="2977" y="4584"/>
                  </a:cubicBezTo>
                  <a:cubicBezTo>
                    <a:pt x="2156" y="4525"/>
                    <a:pt x="1513" y="3811"/>
                    <a:pt x="1513" y="2977"/>
                  </a:cubicBezTo>
                  <a:lnTo>
                    <a:pt x="1513" y="2572"/>
                  </a:lnTo>
                  <a:cubicBezTo>
                    <a:pt x="1513" y="2549"/>
                    <a:pt x="1513" y="2537"/>
                    <a:pt x="1501" y="2501"/>
                  </a:cubicBezTo>
                  <a:cubicBezTo>
                    <a:pt x="1394" y="2298"/>
                    <a:pt x="1358" y="2072"/>
                    <a:pt x="1358" y="1834"/>
                  </a:cubicBezTo>
                  <a:lnTo>
                    <a:pt x="1358" y="1513"/>
                  </a:lnTo>
                  <a:cubicBezTo>
                    <a:pt x="1358" y="834"/>
                    <a:pt x="1894" y="298"/>
                    <a:pt x="2561" y="298"/>
                  </a:cubicBezTo>
                  <a:close/>
                  <a:moveTo>
                    <a:pt x="3930" y="4680"/>
                  </a:moveTo>
                  <a:lnTo>
                    <a:pt x="3930" y="4977"/>
                  </a:lnTo>
                  <a:lnTo>
                    <a:pt x="3061" y="5573"/>
                  </a:lnTo>
                  <a:lnTo>
                    <a:pt x="2203" y="4977"/>
                  </a:lnTo>
                  <a:lnTo>
                    <a:pt x="2203" y="4680"/>
                  </a:lnTo>
                  <a:cubicBezTo>
                    <a:pt x="2430" y="4799"/>
                    <a:pt x="2680" y="4870"/>
                    <a:pt x="2942" y="4882"/>
                  </a:cubicBezTo>
                  <a:lnTo>
                    <a:pt x="3061" y="4882"/>
                  </a:lnTo>
                  <a:cubicBezTo>
                    <a:pt x="3358" y="4882"/>
                    <a:pt x="3656" y="4811"/>
                    <a:pt x="3930" y="4680"/>
                  </a:cubicBezTo>
                  <a:close/>
                  <a:moveTo>
                    <a:pt x="2084" y="5275"/>
                  </a:moveTo>
                  <a:lnTo>
                    <a:pt x="2846" y="5787"/>
                  </a:lnTo>
                  <a:lnTo>
                    <a:pt x="2430" y="6180"/>
                  </a:lnTo>
                  <a:lnTo>
                    <a:pt x="2406" y="6180"/>
                  </a:lnTo>
                  <a:lnTo>
                    <a:pt x="1918" y="5442"/>
                  </a:lnTo>
                  <a:lnTo>
                    <a:pt x="2084" y="5275"/>
                  </a:lnTo>
                  <a:close/>
                  <a:moveTo>
                    <a:pt x="4073" y="5251"/>
                  </a:moveTo>
                  <a:lnTo>
                    <a:pt x="4239" y="5418"/>
                  </a:lnTo>
                  <a:lnTo>
                    <a:pt x="3739" y="6180"/>
                  </a:lnTo>
                  <a:lnTo>
                    <a:pt x="3716" y="6180"/>
                  </a:lnTo>
                  <a:lnTo>
                    <a:pt x="3311" y="5775"/>
                  </a:lnTo>
                  <a:lnTo>
                    <a:pt x="4073" y="5251"/>
                  </a:lnTo>
                  <a:close/>
                  <a:moveTo>
                    <a:pt x="2549" y="1"/>
                  </a:moveTo>
                  <a:cubicBezTo>
                    <a:pt x="1715" y="1"/>
                    <a:pt x="1025" y="691"/>
                    <a:pt x="1025" y="1525"/>
                  </a:cubicBezTo>
                  <a:lnTo>
                    <a:pt x="1025" y="1870"/>
                  </a:lnTo>
                  <a:cubicBezTo>
                    <a:pt x="1025" y="2132"/>
                    <a:pt x="1084" y="2406"/>
                    <a:pt x="1191" y="2644"/>
                  </a:cubicBezTo>
                  <a:lnTo>
                    <a:pt x="1191" y="3001"/>
                  </a:lnTo>
                  <a:cubicBezTo>
                    <a:pt x="1191" y="3596"/>
                    <a:pt x="1453" y="4132"/>
                    <a:pt x="1870" y="4489"/>
                  </a:cubicBezTo>
                  <a:lnTo>
                    <a:pt x="1870" y="5025"/>
                  </a:lnTo>
                  <a:lnTo>
                    <a:pt x="1572" y="5335"/>
                  </a:lnTo>
                  <a:cubicBezTo>
                    <a:pt x="1549" y="5358"/>
                    <a:pt x="1537" y="5406"/>
                    <a:pt x="1537" y="5454"/>
                  </a:cubicBezTo>
                  <a:lnTo>
                    <a:pt x="548" y="5811"/>
                  </a:lnTo>
                  <a:cubicBezTo>
                    <a:pt x="227" y="5930"/>
                    <a:pt x="1" y="6239"/>
                    <a:pt x="1" y="6597"/>
                  </a:cubicBezTo>
                  <a:lnTo>
                    <a:pt x="1" y="7823"/>
                  </a:lnTo>
                  <a:cubicBezTo>
                    <a:pt x="1" y="7906"/>
                    <a:pt x="72" y="7978"/>
                    <a:pt x="167" y="7978"/>
                  </a:cubicBezTo>
                  <a:cubicBezTo>
                    <a:pt x="251" y="7978"/>
                    <a:pt x="322" y="7906"/>
                    <a:pt x="322" y="7823"/>
                  </a:cubicBezTo>
                  <a:lnTo>
                    <a:pt x="322" y="6597"/>
                  </a:lnTo>
                  <a:cubicBezTo>
                    <a:pt x="322" y="6370"/>
                    <a:pt x="465" y="6180"/>
                    <a:pt x="668" y="6108"/>
                  </a:cubicBezTo>
                  <a:lnTo>
                    <a:pt x="1691" y="5739"/>
                  </a:lnTo>
                  <a:lnTo>
                    <a:pt x="2120" y="6370"/>
                  </a:lnTo>
                  <a:cubicBezTo>
                    <a:pt x="2180" y="6466"/>
                    <a:pt x="2275" y="6501"/>
                    <a:pt x="2358" y="6525"/>
                  </a:cubicBezTo>
                  <a:lnTo>
                    <a:pt x="2394" y="6525"/>
                  </a:lnTo>
                  <a:cubicBezTo>
                    <a:pt x="2489" y="6525"/>
                    <a:pt x="2561" y="6489"/>
                    <a:pt x="2632" y="6430"/>
                  </a:cubicBezTo>
                  <a:lnTo>
                    <a:pt x="2906" y="6168"/>
                  </a:lnTo>
                  <a:lnTo>
                    <a:pt x="2906" y="7835"/>
                  </a:lnTo>
                  <a:cubicBezTo>
                    <a:pt x="2906" y="7918"/>
                    <a:pt x="2977" y="8002"/>
                    <a:pt x="3061" y="8002"/>
                  </a:cubicBezTo>
                  <a:cubicBezTo>
                    <a:pt x="3156" y="8002"/>
                    <a:pt x="3227" y="7918"/>
                    <a:pt x="3227" y="7835"/>
                  </a:cubicBezTo>
                  <a:lnTo>
                    <a:pt x="3227" y="6168"/>
                  </a:lnTo>
                  <a:lnTo>
                    <a:pt x="3501" y="6430"/>
                  </a:lnTo>
                  <a:cubicBezTo>
                    <a:pt x="3549" y="6489"/>
                    <a:pt x="3644" y="6525"/>
                    <a:pt x="3739" y="6525"/>
                  </a:cubicBezTo>
                  <a:lnTo>
                    <a:pt x="3763" y="6525"/>
                  </a:lnTo>
                  <a:cubicBezTo>
                    <a:pt x="3870" y="6501"/>
                    <a:pt x="3954" y="6466"/>
                    <a:pt x="4001" y="6370"/>
                  </a:cubicBezTo>
                  <a:lnTo>
                    <a:pt x="4430" y="5739"/>
                  </a:lnTo>
                  <a:lnTo>
                    <a:pt x="5466" y="6108"/>
                  </a:lnTo>
                  <a:cubicBezTo>
                    <a:pt x="5668" y="6180"/>
                    <a:pt x="5799" y="6370"/>
                    <a:pt x="5799" y="6597"/>
                  </a:cubicBezTo>
                  <a:lnTo>
                    <a:pt x="5799" y="7823"/>
                  </a:lnTo>
                  <a:cubicBezTo>
                    <a:pt x="5799" y="7906"/>
                    <a:pt x="5882" y="7978"/>
                    <a:pt x="5966" y="7978"/>
                  </a:cubicBezTo>
                  <a:cubicBezTo>
                    <a:pt x="6061" y="7978"/>
                    <a:pt x="6133" y="7906"/>
                    <a:pt x="6133" y="7823"/>
                  </a:cubicBezTo>
                  <a:lnTo>
                    <a:pt x="6133" y="6597"/>
                  </a:lnTo>
                  <a:cubicBezTo>
                    <a:pt x="6121" y="6228"/>
                    <a:pt x="5894" y="5918"/>
                    <a:pt x="5561" y="5787"/>
                  </a:cubicBezTo>
                  <a:lnTo>
                    <a:pt x="4585" y="5442"/>
                  </a:lnTo>
                  <a:cubicBezTo>
                    <a:pt x="4585" y="5394"/>
                    <a:pt x="4561" y="5346"/>
                    <a:pt x="4537" y="5323"/>
                  </a:cubicBezTo>
                  <a:lnTo>
                    <a:pt x="4239" y="5001"/>
                  </a:lnTo>
                  <a:lnTo>
                    <a:pt x="4239" y="4489"/>
                  </a:lnTo>
                  <a:cubicBezTo>
                    <a:pt x="4275" y="4454"/>
                    <a:pt x="4299" y="4430"/>
                    <a:pt x="4335" y="4406"/>
                  </a:cubicBezTo>
                  <a:cubicBezTo>
                    <a:pt x="4704" y="4049"/>
                    <a:pt x="4930" y="3561"/>
                    <a:pt x="4930" y="3060"/>
                  </a:cubicBezTo>
                  <a:lnTo>
                    <a:pt x="4930" y="2644"/>
                  </a:lnTo>
                  <a:cubicBezTo>
                    <a:pt x="5037" y="2382"/>
                    <a:pt x="5085" y="2132"/>
                    <a:pt x="5085" y="1870"/>
                  </a:cubicBezTo>
                  <a:lnTo>
                    <a:pt x="5085" y="167"/>
                  </a:lnTo>
                  <a:cubicBezTo>
                    <a:pt x="5085" y="84"/>
                    <a:pt x="5013" y="1"/>
                    <a:pt x="49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65"/>
            <p:cNvSpPr/>
            <p:nvPr/>
          </p:nvSpPr>
          <p:spPr>
            <a:xfrm>
              <a:off x="2905361" y="3195072"/>
              <a:ext cx="10631" cy="32244"/>
            </a:xfrm>
            <a:custGeom>
              <a:rect b="b" l="l" r="r" t="t"/>
              <a:pathLst>
                <a:path extrusionOk="0" h="1013" w="334">
                  <a:moveTo>
                    <a:pt x="167" y="1"/>
                  </a:moveTo>
                  <a:cubicBezTo>
                    <a:pt x="72" y="1"/>
                    <a:pt x="0" y="84"/>
                    <a:pt x="0" y="167"/>
                  </a:cubicBezTo>
                  <a:lnTo>
                    <a:pt x="0" y="858"/>
                  </a:lnTo>
                  <a:cubicBezTo>
                    <a:pt x="0" y="941"/>
                    <a:pt x="72" y="1013"/>
                    <a:pt x="167" y="1013"/>
                  </a:cubicBezTo>
                  <a:cubicBezTo>
                    <a:pt x="250" y="1013"/>
                    <a:pt x="334" y="941"/>
                    <a:pt x="334" y="858"/>
                  </a:cubicBezTo>
                  <a:lnTo>
                    <a:pt x="334" y="167"/>
                  </a:lnTo>
                  <a:cubicBezTo>
                    <a:pt x="334" y="60"/>
                    <a:pt x="250" y="1"/>
                    <a:pt x="1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65"/>
            <p:cNvSpPr/>
            <p:nvPr/>
          </p:nvSpPr>
          <p:spPr>
            <a:xfrm>
              <a:off x="2939069" y="2934735"/>
              <a:ext cx="161856" cy="169049"/>
            </a:xfrm>
            <a:custGeom>
              <a:rect b="b" l="l" r="r" t="t"/>
              <a:pathLst>
                <a:path extrusionOk="0" h="5311" w="5085">
                  <a:moveTo>
                    <a:pt x="668" y="0"/>
                  </a:moveTo>
                  <a:cubicBezTo>
                    <a:pt x="299" y="0"/>
                    <a:pt x="1" y="298"/>
                    <a:pt x="1" y="667"/>
                  </a:cubicBezTo>
                  <a:lnTo>
                    <a:pt x="1" y="3393"/>
                  </a:lnTo>
                  <a:cubicBezTo>
                    <a:pt x="1" y="3763"/>
                    <a:pt x="299" y="4060"/>
                    <a:pt x="668" y="4060"/>
                  </a:cubicBezTo>
                  <a:lnTo>
                    <a:pt x="977" y="4060"/>
                  </a:lnTo>
                  <a:lnTo>
                    <a:pt x="739" y="5001"/>
                  </a:lnTo>
                  <a:cubicBezTo>
                    <a:pt x="715" y="5108"/>
                    <a:pt x="763" y="5203"/>
                    <a:pt x="846" y="5263"/>
                  </a:cubicBezTo>
                  <a:cubicBezTo>
                    <a:pt x="894" y="5298"/>
                    <a:pt x="941" y="5310"/>
                    <a:pt x="977" y="5310"/>
                  </a:cubicBezTo>
                  <a:cubicBezTo>
                    <a:pt x="1025" y="5310"/>
                    <a:pt x="1084" y="5298"/>
                    <a:pt x="1132" y="5263"/>
                  </a:cubicBezTo>
                  <a:lnTo>
                    <a:pt x="2763" y="4072"/>
                  </a:lnTo>
                  <a:lnTo>
                    <a:pt x="4418" y="4072"/>
                  </a:lnTo>
                  <a:cubicBezTo>
                    <a:pt x="4787" y="4072"/>
                    <a:pt x="5085" y="3774"/>
                    <a:pt x="5085" y="3405"/>
                  </a:cubicBezTo>
                  <a:lnTo>
                    <a:pt x="5085" y="679"/>
                  </a:lnTo>
                  <a:cubicBezTo>
                    <a:pt x="5061" y="298"/>
                    <a:pt x="4751" y="0"/>
                    <a:pt x="4394" y="0"/>
                  </a:cubicBezTo>
                  <a:lnTo>
                    <a:pt x="3537" y="0"/>
                  </a:lnTo>
                  <a:cubicBezTo>
                    <a:pt x="3454" y="0"/>
                    <a:pt x="3370" y="72"/>
                    <a:pt x="3370" y="167"/>
                  </a:cubicBezTo>
                  <a:cubicBezTo>
                    <a:pt x="3370" y="250"/>
                    <a:pt x="3454" y="322"/>
                    <a:pt x="3537" y="322"/>
                  </a:cubicBezTo>
                  <a:lnTo>
                    <a:pt x="4394" y="322"/>
                  </a:lnTo>
                  <a:cubicBezTo>
                    <a:pt x="4585" y="322"/>
                    <a:pt x="4751" y="488"/>
                    <a:pt x="4751" y="679"/>
                  </a:cubicBezTo>
                  <a:lnTo>
                    <a:pt x="4751" y="3405"/>
                  </a:lnTo>
                  <a:cubicBezTo>
                    <a:pt x="4751" y="3596"/>
                    <a:pt x="4585" y="3763"/>
                    <a:pt x="4394" y="3763"/>
                  </a:cubicBezTo>
                  <a:lnTo>
                    <a:pt x="2692" y="3763"/>
                  </a:lnTo>
                  <a:cubicBezTo>
                    <a:pt x="2668" y="3763"/>
                    <a:pt x="2632" y="3774"/>
                    <a:pt x="2608" y="3798"/>
                  </a:cubicBezTo>
                  <a:lnTo>
                    <a:pt x="1084" y="4894"/>
                  </a:lnTo>
                  <a:lnTo>
                    <a:pt x="1322" y="3953"/>
                  </a:lnTo>
                  <a:cubicBezTo>
                    <a:pt x="1334" y="3917"/>
                    <a:pt x="1322" y="3858"/>
                    <a:pt x="1287" y="3822"/>
                  </a:cubicBezTo>
                  <a:cubicBezTo>
                    <a:pt x="1263" y="3774"/>
                    <a:pt x="1215" y="3763"/>
                    <a:pt x="1180" y="3763"/>
                  </a:cubicBezTo>
                  <a:lnTo>
                    <a:pt x="668" y="3763"/>
                  </a:lnTo>
                  <a:cubicBezTo>
                    <a:pt x="477" y="3763"/>
                    <a:pt x="310" y="3596"/>
                    <a:pt x="310" y="3405"/>
                  </a:cubicBezTo>
                  <a:lnTo>
                    <a:pt x="310" y="679"/>
                  </a:lnTo>
                  <a:cubicBezTo>
                    <a:pt x="310" y="488"/>
                    <a:pt x="477" y="322"/>
                    <a:pt x="668" y="322"/>
                  </a:cubicBezTo>
                  <a:lnTo>
                    <a:pt x="1513" y="322"/>
                  </a:lnTo>
                  <a:cubicBezTo>
                    <a:pt x="1608" y="322"/>
                    <a:pt x="1680" y="250"/>
                    <a:pt x="1680" y="167"/>
                  </a:cubicBezTo>
                  <a:cubicBezTo>
                    <a:pt x="1680" y="72"/>
                    <a:pt x="1608" y="0"/>
                    <a:pt x="15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65"/>
            <p:cNvSpPr/>
            <p:nvPr/>
          </p:nvSpPr>
          <p:spPr>
            <a:xfrm>
              <a:off x="3002379" y="2902523"/>
              <a:ext cx="32244" cy="96668"/>
            </a:xfrm>
            <a:custGeom>
              <a:rect b="b" l="l" r="r" t="t"/>
              <a:pathLst>
                <a:path extrusionOk="0" h="3037" w="1013">
                  <a:moveTo>
                    <a:pt x="691" y="310"/>
                  </a:moveTo>
                  <a:lnTo>
                    <a:pt x="536" y="2727"/>
                  </a:lnTo>
                  <a:lnTo>
                    <a:pt x="500" y="2727"/>
                  </a:lnTo>
                  <a:lnTo>
                    <a:pt x="345" y="310"/>
                  </a:lnTo>
                  <a:close/>
                  <a:moveTo>
                    <a:pt x="167" y="0"/>
                  </a:moveTo>
                  <a:cubicBezTo>
                    <a:pt x="119" y="0"/>
                    <a:pt x="84" y="12"/>
                    <a:pt x="48" y="48"/>
                  </a:cubicBezTo>
                  <a:cubicBezTo>
                    <a:pt x="24" y="72"/>
                    <a:pt x="0" y="119"/>
                    <a:pt x="0" y="167"/>
                  </a:cubicBezTo>
                  <a:lnTo>
                    <a:pt x="167" y="2881"/>
                  </a:lnTo>
                  <a:cubicBezTo>
                    <a:pt x="167" y="2977"/>
                    <a:pt x="238" y="3036"/>
                    <a:pt x="334" y="3036"/>
                  </a:cubicBezTo>
                  <a:lnTo>
                    <a:pt x="679" y="3036"/>
                  </a:lnTo>
                  <a:cubicBezTo>
                    <a:pt x="762" y="3036"/>
                    <a:pt x="822" y="2977"/>
                    <a:pt x="834" y="2881"/>
                  </a:cubicBezTo>
                  <a:lnTo>
                    <a:pt x="1000" y="167"/>
                  </a:lnTo>
                  <a:cubicBezTo>
                    <a:pt x="1012" y="119"/>
                    <a:pt x="1000" y="72"/>
                    <a:pt x="977" y="48"/>
                  </a:cubicBezTo>
                  <a:cubicBezTo>
                    <a:pt x="941" y="12"/>
                    <a:pt x="893" y="0"/>
                    <a:pt x="8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65"/>
            <p:cNvSpPr/>
            <p:nvPr/>
          </p:nvSpPr>
          <p:spPr>
            <a:xfrm>
              <a:off x="3003143" y="3005206"/>
              <a:ext cx="32244" cy="32244"/>
            </a:xfrm>
            <a:custGeom>
              <a:rect b="b" l="l" r="r" t="t"/>
              <a:pathLst>
                <a:path extrusionOk="0" h="1013" w="1013">
                  <a:moveTo>
                    <a:pt x="500" y="322"/>
                  </a:moveTo>
                  <a:cubicBezTo>
                    <a:pt x="607" y="322"/>
                    <a:pt x="679" y="406"/>
                    <a:pt x="679" y="513"/>
                  </a:cubicBezTo>
                  <a:cubicBezTo>
                    <a:pt x="679" y="608"/>
                    <a:pt x="595" y="691"/>
                    <a:pt x="500" y="691"/>
                  </a:cubicBezTo>
                  <a:cubicBezTo>
                    <a:pt x="393" y="691"/>
                    <a:pt x="321" y="608"/>
                    <a:pt x="321" y="513"/>
                  </a:cubicBezTo>
                  <a:cubicBezTo>
                    <a:pt x="321" y="406"/>
                    <a:pt x="393" y="322"/>
                    <a:pt x="500" y="322"/>
                  </a:cubicBezTo>
                  <a:close/>
                  <a:moveTo>
                    <a:pt x="500" y="1"/>
                  </a:moveTo>
                  <a:cubicBezTo>
                    <a:pt x="214" y="1"/>
                    <a:pt x="0" y="227"/>
                    <a:pt x="0" y="513"/>
                  </a:cubicBezTo>
                  <a:cubicBezTo>
                    <a:pt x="0" y="787"/>
                    <a:pt x="214" y="1013"/>
                    <a:pt x="500" y="1013"/>
                  </a:cubicBezTo>
                  <a:cubicBezTo>
                    <a:pt x="786" y="1013"/>
                    <a:pt x="1012" y="787"/>
                    <a:pt x="1012" y="513"/>
                  </a:cubicBezTo>
                  <a:cubicBezTo>
                    <a:pt x="988" y="227"/>
                    <a:pt x="762" y="1"/>
                    <a:pt x="5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5" name="Google Shape;1745;p65"/>
          <p:cNvGrpSpPr/>
          <p:nvPr/>
        </p:nvGrpSpPr>
        <p:grpSpPr>
          <a:xfrm>
            <a:off x="5451057" y="3727073"/>
            <a:ext cx="364955" cy="341649"/>
            <a:chOff x="6577238" y="2457221"/>
            <a:chExt cx="332019" cy="310788"/>
          </a:xfrm>
        </p:grpSpPr>
        <p:sp>
          <p:nvSpPr>
            <p:cNvPr id="1746" name="Google Shape;1746;p65"/>
            <p:cNvSpPr/>
            <p:nvPr/>
          </p:nvSpPr>
          <p:spPr>
            <a:xfrm>
              <a:off x="6577238" y="2457221"/>
              <a:ext cx="332019" cy="310788"/>
            </a:xfrm>
            <a:custGeom>
              <a:rect b="b" l="l" r="r" t="t"/>
              <a:pathLst>
                <a:path extrusionOk="0" h="9764" w="10431">
                  <a:moveTo>
                    <a:pt x="5478" y="346"/>
                  </a:moveTo>
                  <a:cubicBezTo>
                    <a:pt x="5823" y="346"/>
                    <a:pt x="6097" y="619"/>
                    <a:pt x="6097" y="965"/>
                  </a:cubicBezTo>
                  <a:lnTo>
                    <a:pt x="6097" y="1334"/>
                  </a:lnTo>
                  <a:cubicBezTo>
                    <a:pt x="6097" y="1620"/>
                    <a:pt x="6335" y="1858"/>
                    <a:pt x="6621" y="1858"/>
                  </a:cubicBezTo>
                  <a:lnTo>
                    <a:pt x="6776" y="1858"/>
                  </a:lnTo>
                  <a:cubicBezTo>
                    <a:pt x="6871" y="1858"/>
                    <a:pt x="6966" y="1953"/>
                    <a:pt x="6966" y="2048"/>
                  </a:cubicBezTo>
                  <a:lnTo>
                    <a:pt x="6966" y="3084"/>
                  </a:lnTo>
                  <a:cubicBezTo>
                    <a:pt x="6966" y="3179"/>
                    <a:pt x="6871" y="3275"/>
                    <a:pt x="6776" y="3275"/>
                  </a:cubicBezTo>
                  <a:lnTo>
                    <a:pt x="3537" y="3275"/>
                  </a:lnTo>
                  <a:cubicBezTo>
                    <a:pt x="3442" y="3275"/>
                    <a:pt x="3347" y="3179"/>
                    <a:pt x="3347" y="3084"/>
                  </a:cubicBezTo>
                  <a:lnTo>
                    <a:pt x="3394" y="2048"/>
                  </a:lnTo>
                  <a:cubicBezTo>
                    <a:pt x="3394" y="1953"/>
                    <a:pt x="3477" y="1858"/>
                    <a:pt x="3585" y="1858"/>
                  </a:cubicBezTo>
                  <a:lnTo>
                    <a:pt x="3739" y="1858"/>
                  </a:lnTo>
                  <a:cubicBezTo>
                    <a:pt x="4013" y="1858"/>
                    <a:pt x="4251" y="1620"/>
                    <a:pt x="4251" y="1334"/>
                  </a:cubicBezTo>
                  <a:lnTo>
                    <a:pt x="4251" y="965"/>
                  </a:lnTo>
                  <a:cubicBezTo>
                    <a:pt x="4251" y="619"/>
                    <a:pt x="4537" y="346"/>
                    <a:pt x="4882" y="346"/>
                  </a:cubicBezTo>
                  <a:close/>
                  <a:moveTo>
                    <a:pt x="9538" y="2286"/>
                  </a:moveTo>
                  <a:cubicBezTo>
                    <a:pt x="9871" y="2286"/>
                    <a:pt x="10121" y="2560"/>
                    <a:pt x="10121" y="2870"/>
                  </a:cubicBezTo>
                  <a:lnTo>
                    <a:pt x="10121" y="8823"/>
                  </a:lnTo>
                  <a:lnTo>
                    <a:pt x="10085" y="8823"/>
                  </a:lnTo>
                  <a:cubicBezTo>
                    <a:pt x="10085" y="9156"/>
                    <a:pt x="9824" y="9406"/>
                    <a:pt x="9514" y="9406"/>
                  </a:cubicBezTo>
                  <a:lnTo>
                    <a:pt x="918" y="9406"/>
                  </a:lnTo>
                  <a:cubicBezTo>
                    <a:pt x="596" y="9406"/>
                    <a:pt x="346" y="9132"/>
                    <a:pt x="346" y="8823"/>
                  </a:cubicBezTo>
                  <a:lnTo>
                    <a:pt x="346" y="2870"/>
                  </a:lnTo>
                  <a:cubicBezTo>
                    <a:pt x="346" y="2548"/>
                    <a:pt x="608" y="2286"/>
                    <a:pt x="918" y="2286"/>
                  </a:cubicBezTo>
                  <a:lnTo>
                    <a:pt x="3085" y="2286"/>
                  </a:lnTo>
                  <a:lnTo>
                    <a:pt x="3085" y="2846"/>
                  </a:lnTo>
                  <a:lnTo>
                    <a:pt x="1061" y="2846"/>
                  </a:lnTo>
                  <a:cubicBezTo>
                    <a:pt x="965" y="2846"/>
                    <a:pt x="894" y="2917"/>
                    <a:pt x="894" y="3001"/>
                  </a:cubicBezTo>
                  <a:lnTo>
                    <a:pt x="894" y="8704"/>
                  </a:lnTo>
                  <a:cubicBezTo>
                    <a:pt x="894" y="8799"/>
                    <a:pt x="965" y="8870"/>
                    <a:pt x="1061" y="8870"/>
                  </a:cubicBezTo>
                  <a:lnTo>
                    <a:pt x="6609" y="8870"/>
                  </a:lnTo>
                  <a:cubicBezTo>
                    <a:pt x="6692" y="8870"/>
                    <a:pt x="6776" y="8799"/>
                    <a:pt x="6776" y="8704"/>
                  </a:cubicBezTo>
                  <a:cubicBezTo>
                    <a:pt x="6776" y="8620"/>
                    <a:pt x="6692" y="8537"/>
                    <a:pt x="6609" y="8537"/>
                  </a:cubicBezTo>
                  <a:lnTo>
                    <a:pt x="1215" y="8537"/>
                  </a:lnTo>
                  <a:lnTo>
                    <a:pt x="1215" y="3167"/>
                  </a:lnTo>
                  <a:lnTo>
                    <a:pt x="3096" y="3167"/>
                  </a:lnTo>
                  <a:cubicBezTo>
                    <a:pt x="3132" y="3417"/>
                    <a:pt x="3347" y="3596"/>
                    <a:pt x="3620" y="3596"/>
                  </a:cubicBezTo>
                  <a:lnTo>
                    <a:pt x="6847" y="3596"/>
                  </a:lnTo>
                  <a:cubicBezTo>
                    <a:pt x="7097" y="3596"/>
                    <a:pt x="7323" y="3405"/>
                    <a:pt x="7371" y="3167"/>
                  </a:cubicBezTo>
                  <a:lnTo>
                    <a:pt x="9240" y="3167"/>
                  </a:lnTo>
                  <a:lnTo>
                    <a:pt x="9240" y="8537"/>
                  </a:lnTo>
                  <a:lnTo>
                    <a:pt x="7418" y="8537"/>
                  </a:lnTo>
                  <a:cubicBezTo>
                    <a:pt x="7335" y="8537"/>
                    <a:pt x="7264" y="8620"/>
                    <a:pt x="7264" y="8704"/>
                  </a:cubicBezTo>
                  <a:cubicBezTo>
                    <a:pt x="7264" y="8799"/>
                    <a:pt x="7335" y="8870"/>
                    <a:pt x="7418" y="8870"/>
                  </a:cubicBezTo>
                  <a:lnTo>
                    <a:pt x="9407" y="8870"/>
                  </a:lnTo>
                  <a:cubicBezTo>
                    <a:pt x="9490" y="8870"/>
                    <a:pt x="9562" y="8799"/>
                    <a:pt x="9562" y="8704"/>
                  </a:cubicBezTo>
                  <a:lnTo>
                    <a:pt x="9562" y="3001"/>
                  </a:lnTo>
                  <a:cubicBezTo>
                    <a:pt x="9562" y="2917"/>
                    <a:pt x="9490" y="2846"/>
                    <a:pt x="9407" y="2846"/>
                  </a:cubicBezTo>
                  <a:lnTo>
                    <a:pt x="7383" y="2846"/>
                  </a:lnTo>
                  <a:lnTo>
                    <a:pt x="7383" y="2286"/>
                  </a:lnTo>
                  <a:close/>
                  <a:moveTo>
                    <a:pt x="4906" y="0"/>
                  </a:moveTo>
                  <a:cubicBezTo>
                    <a:pt x="4370" y="0"/>
                    <a:pt x="3942" y="429"/>
                    <a:pt x="3942" y="965"/>
                  </a:cubicBezTo>
                  <a:lnTo>
                    <a:pt x="3942" y="1334"/>
                  </a:lnTo>
                  <a:cubicBezTo>
                    <a:pt x="3942" y="1441"/>
                    <a:pt x="3858" y="1536"/>
                    <a:pt x="3751" y="1536"/>
                  </a:cubicBezTo>
                  <a:lnTo>
                    <a:pt x="3597" y="1536"/>
                  </a:lnTo>
                  <a:cubicBezTo>
                    <a:pt x="3347" y="1536"/>
                    <a:pt x="3120" y="1727"/>
                    <a:pt x="3085" y="1965"/>
                  </a:cubicBezTo>
                  <a:lnTo>
                    <a:pt x="918" y="1965"/>
                  </a:lnTo>
                  <a:cubicBezTo>
                    <a:pt x="418" y="1965"/>
                    <a:pt x="1" y="2382"/>
                    <a:pt x="1" y="2882"/>
                  </a:cubicBezTo>
                  <a:lnTo>
                    <a:pt x="1" y="8835"/>
                  </a:lnTo>
                  <a:cubicBezTo>
                    <a:pt x="1" y="9347"/>
                    <a:pt x="418" y="9763"/>
                    <a:pt x="918" y="9763"/>
                  </a:cubicBezTo>
                  <a:lnTo>
                    <a:pt x="9514" y="9763"/>
                  </a:lnTo>
                  <a:cubicBezTo>
                    <a:pt x="10014" y="9763"/>
                    <a:pt x="10431" y="9347"/>
                    <a:pt x="10431" y="8835"/>
                  </a:cubicBezTo>
                  <a:lnTo>
                    <a:pt x="10431" y="2882"/>
                  </a:lnTo>
                  <a:cubicBezTo>
                    <a:pt x="10419" y="2370"/>
                    <a:pt x="10002" y="1965"/>
                    <a:pt x="9490" y="1965"/>
                  </a:cubicBezTo>
                  <a:lnTo>
                    <a:pt x="7335" y="1965"/>
                  </a:lnTo>
                  <a:cubicBezTo>
                    <a:pt x="7287" y="1715"/>
                    <a:pt x="7085" y="1536"/>
                    <a:pt x="6811" y="1536"/>
                  </a:cubicBezTo>
                  <a:lnTo>
                    <a:pt x="6668" y="1536"/>
                  </a:lnTo>
                  <a:cubicBezTo>
                    <a:pt x="6561" y="1536"/>
                    <a:pt x="6478" y="1441"/>
                    <a:pt x="6478" y="1334"/>
                  </a:cubicBezTo>
                  <a:lnTo>
                    <a:pt x="6478" y="965"/>
                  </a:lnTo>
                  <a:cubicBezTo>
                    <a:pt x="6478" y="429"/>
                    <a:pt x="6037" y="0"/>
                    <a:pt x="55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65"/>
            <p:cNvSpPr/>
            <p:nvPr/>
          </p:nvSpPr>
          <p:spPr>
            <a:xfrm>
              <a:off x="6723529" y="2512542"/>
              <a:ext cx="38705" cy="39055"/>
            </a:xfrm>
            <a:custGeom>
              <a:rect b="b" l="l" r="r" t="t"/>
              <a:pathLst>
                <a:path extrusionOk="0" h="1227" w="1216">
                  <a:moveTo>
                    <a:pt x="608" y="346"/>
                  </a:moveTo>
                  <a:cubicBezTo>
                    <a:pt x="763" y="346"/>
                    <a:pt x="882" y="465"/>
                    <a:pt x="882" y="608"/>
                  </a:cubicBezTo>
                  <a:cubicBezTo>
                    <a:pt x="882" y="763"/>
                    <a:pt x="763" y="882"/>
                    <a:pt x="608" y="882"/>
                  </a:cubicBezTo>
                  <a:cubicBezTo>
                    <a:pt x="465" y="882"/>
                    <a:pt x="346" y="763"/>
                    <a:pt x="346" y="608"/>
                  </a:cubicBezTo>
                  <a:cubicBezTo>
                    <a:pt x="346" y="465"/>
                    <a:pt x="465" y="346"/>
                    <a:pt x="608" y="346"/>
                  </a:cubicBezTo>
                  <a:close/>
                  <a:moveTo>
                    <a:pt x="608" y="1"/>
                  </a:moveTo>
                  <a:cubicBezTo>
                    <a:pt x="286" y="1"/>
                    <a:pt x="1" y="274"/>
                    <a:pt x="1" y="608"/>
                  </a:cubicBezTo>
                  <a:cubicBezTo>
                    <a:pt x="1" y="941"/>
                    <a:pt x="275" y="1227"/>
                    <a:pt x="608" y="1227"/>
                  </a:cubicBezTo>
                  <a:cubicBezTo>
                    <a:pt x="941" y="1227"/>
                    <a:pt x="1215" y="953"/>
                    <a:pt x="1215" y="608"/>
                  </a:cubicBezTo>
                  <a:cubicBezTo>
                    <a:pt x="1203" y="274"/>
                    <a:pt x="941" y="1"/>
                    <a:pt x="6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65"/>
            <p:cNvSpPr/>
            <p:nvPr/>
          </p:nvSpPr>
          <p:spPr>
            <a:xfrm>
              <a:off x="6662893" y="2597050"/>
              <a:ext cx="169813" cy="108031"/>
            </a:xfrm>
            <a:custGeom>
              <a:rect b="b" l="l" r="r" t="t"/>
              <a:pathLst>
                <a:path extrusionOk="0" h="3394" w="5335">
                  <a:moveTo>
                    <a:pt x="763" y="2060"/>
                  </a:moveTo>
                  <a:cubicBezTo>
                    <a:pt x="1025" y="2060"/>
                    <a:pt x="1251" y="2287"/>
                    <a:pt x="1251" y="2561"/>
                  </a:cubicBezTo>
                  <a:cubicBezTo>
                    <a:pt x="1251" y="2822"/>
                    <a:pt x="1025" y="3049"/>
                    <a:pt x="763" y="3049"/>
                  </a:cubicBezTo>
                  <a:cubicBezTo>
                    <a:pt x="489" y="3049"/>
                    <a:pt x="275" y="2822"/>
                    <a:pt x="275" y="2561"/>
                  </a:cubicBezTo>
                  <a:cubicBezTo>
                    <a:pt x="275" y="2287"/>
                    <a:pt x="489" y="2060"/>
                    <a:pt x="763" y="2060"/>
                  </a:cubicBezTo>
                  <a:close/>
                  <a:moveTo>
                    <a:pt x="4918" y="1"/>
                  </a:moveTo>
                  <a:cubicBezTo>
                    <a:pt x="4918" y="1"/>
                    <a:pt x="4894" y="1"/>
                    <a:pt x="4894" y="13"/>
                  </a:cubicBezTo>
                  <a:lnTo>
                    <a:pt x="4466" y="239"/>
                  </a:lnTo>
                  <a:cubicBezTo>
                    <a:pt x="4394" y="275"/>
                    <a:pt x="4346" y="370"/>
                    <a:pt x="4394" y="453"/>
                  </a:cubicBezTo>
                  <a:cubicBezTo>
                    <a:pt x="4429" y="515"/>
                    <a:pt x="4484" y="550"/>
                    <a:pt x="4548" y="550"/>
                  </a:cubicBezTo>
                  <a:cubicBezTo>
                    <a:pt x="4571" y="550"/>
                    <a:pt x="4595" y="546"/>
                    <a:pt x="4620" y="536"/>
                  </a:cubicBezTo>
                  <a:lnTo>
                    <a:pt x="4739" y="477"/>
                  </a:lnTo>
                  <a:lnTo>
                    <a:pt x="4739" y="477"/>
                  </a:lnTo>
                  <a:cubicBezTo>
                    <a:pt x="4525" y="1191"/>
                    <a:pt x="4144" y="1727"/>
                    <a:pt x="3620" y="2060"/>
                  </a:cubicBezTo>
                  <a:cubicBezTo>
                    <a:pt x="3098" y="2398"/>
                    <a:pt x="2516" y="2470"/>
                    <a:pt x="2094" y="2470"/>
                  </a:cubicBezTo>
                  <a:cubicBezTo>
                    <a:pt x="1891" y="2470"/>
                    <a:pt x="1724" y="2453"/>
                    <a:pt x="1620" y="2441"/>
                  </a:cubicBezTo>
                  <a:cubicBezTo>
                    <a:pt x="1560" y="2049"/>
                    <a:pt x="1227" y="1751"/>
                    <a:pt x="822" y="1751"/>
                  </a:cubicBezTo>
                  <a:cubicBezTo>
                    <a:pt x="370" y="1751"/>
                    <a:pt x="1" y="2120"/>
                    <a:pt x="1" y="2572"/>
                  </a:cubicBezTo>
                  <a:cubicBezTo>
                    <a:pt x="1" y="3013"/>
                    <a:pt x="370" y="3394"/>
                    <a:pt x="822" y="3394"/>
                  </a:cubicBezTo>
                  <a:cubicBezTo>
                    <a:pt x="1203" y="3394"/>
                    <a:pt x="1537" y="3120"/>
                    <a:pt x="1620" y="2763"/>
                  </a:cubicBezTo>
                  <a:cubicBezTo>
                    <a:pt x="1739" y="2775"/>
                    <a:pt x="1906" y="2799"/>
                    <a:pt x="2120" y="2799"/>
                  </a:cubicBezTo>
                  <a:cubicBezTo>
                    <a:pt x="2572" y="2799"/>
                    <a:pt x="3215" y="2703"/>
                    <a:pt x="3799" y="2334"/>
                  </a:cubicBezTo>
                  <a:cubicBezTo>
                    <a:pt x="4382" y="1965"/>
                    <a:pt x="4799" y="1394"/>
                    <a:pt x="5037" y="620"/>
                  </a:cubicBezTo>
                  <a:lnTo>
                    <a:pt x="5061" y="667"/>
                  </a:lnTo>
                  <a:cubicBezTo>
                    <a:pt x="5097" y="727"/>
                    <a:pt x="5156" y="751"/>
                    <a:pt x="5216" y="751"/>
                  </a:cubicBezTo>
                  <a:cubicBezTo>
                    <a:pt x="5239" y="751"/>
                    <a:pt x="5251" y="751"/>
                    <a:pt x="5287" y="739"/>
                  </a:cubicBezTo>
                  <a:cubicBezTo>
                    <a:pt x="5299" y="691"/>
                    <a:pt x="5335" y="596"/>
                    <a:pt x="5287" y="501"/>
                  </a:cubicBezTo>
                  <a:lnTo>
                    <a:pt x="5061" y="72"/>
                  </a:lnTo>
                  <a:cubicBezTo>
                    <a:pt x="5061" y="72"/>
                    <a:pt x="5061" y="60"/>
                    <a:pt x="5049" y="60"/>
                  </a:cubicBezTo>
                  <a:lnTo>
                    <a:pt x="5013" y="25"/>
                  </a:lnTo>
                  <a:lnTo>
                    <a:pt x="5001" y="13"/>
                  </a:lnTo>
                  <a:cubicBezTo>
                    <a:pt x="5001" y="13"/>
                    <a:pt x="4989" y="13"/>
                    <a:pt x="49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65"/>
            <p:cNvSpPr/>
            <p:nvPr/>
          </p:nvSpPr>
          <p:spPr>
            <a:xfrm>
              <a:off x="6639402" y="2589188"/>
              <a:ext cx="32244" cy="31384"/>
            </a:xfrm>
            <a:custGeom>
              <a:rect b="b" l="l" r="r" t="t"/>
              <a:pathLst>
                <a:path extrusionOk="0" h="986" w="1013">
                  <a:moveTo>
                    <a:pt x="184" y="1"/>
                  </a:moveTo>
                  <a:cubicBezTo>
                    <a:pt x="140" y="1"/>
                    <a:pt x="96" y="16"/>
                    <a:pt x="60" y="45"/>
                  </a:cubicBezTo>
                  <a:cubicBezTo>
                    <a:pt x="0" y="105"/>
                    <a:pt x="0" y="212"/>
                    <a:pt x="60" y="283"/>
                  </a:cubicBezTo>
                  <a:lnTo>
                    <a:pt x="262" y="498"/>
                  </a:lnTo>
                  <a:lnTo>
                    <a:pt x="60" y="700"/>
                  </a:lnTo>
                  <a:cubicBezTo>
                    <a:pt x="0" y="760"/>
                    <a:pt x="0" y="867"/>
                    <a:pt x="60" y="938"/>
                  </a:cubicBezTo>
                  <a:cubicBezTo>
                    <a:pt x="84" y="974"/>
                    <a:pt x="131" y="986"/>
                    <a:pt x="179" y="986"/>
                  </a:cubicBezTo>
                  <a:cubicBezTo>
                    <a:pt x="215" y="986"/>
                    <a:pt x="262" y="974"/>
                    <a:pt x="298" y="938"/>
                  </a:cubicBezTo>
                  <a:lnTo>
                    <a:pt x="501" y="736"/>
                  </a:lnTo>
                  <a:lnTo>
                    <a:pt x="715" y="938"/>
                  </a:lnTo>
                  <a:cubicBezTo>
                    <a:pt x="739" y="974"/>
                    <a:pt x="786" y="986"/>
                    <a:pt x="834" y="986"/>
                  </a:cubicBezTo>
                  <a:cubicBezTo>
                    <a:pt x="870" y="986"/>
                    <a:pt x="917" y="974"/>
                    <a:pt x="953" y="938"/>
                  </a:cubicBezTo>
                  <a:cubicBezTo>
                    <a:pt x="1013" y="879"/>
                    <a:pt x="1013" y="783"/>
                    <a:pt x="953" y="700"/>
                  </a:cubicBezTo>
                  <a:lnTo>
                    <a:pt x="739" y="498"/>
                  </a:lnTo>
                  <a:lnTo>
                    <a:pt x="953" y="283"/>
                  </a:lnTo>
                  <a:cubicBezTo>
                    <a:pt x="1013" y="224"/>
                    <a:pt x="1013" y="129"/>
                    <a:pt x="953" y="45"/>
                  </a:cubicBezTo>
                  <a:cubicBezTo>
                    <a:pt x="923" y="16"/>
                    <a:pt x="882" y="1"/>
                    <a:pt x="838" y="1"/>
                  </a:cubicBezTo>
                  <a:cubicBezTo>
                    <a:pt x="795" y="1"/>
                    <a:pt x="751" y="16"/>
                    <a:pt x="715" y="45"/>
                  </a:cubicBezTo>
                  <a:lnTo>
                    <a:pt x="501" y="260"/>
                  </a:lnTo>
                  <a:lnTo>
                    <a:pt x="298" y="45"/>
                  </a:lnTo>
                  <a:cubicBezTo>
                    <a:pt x="268" y="16"/>
                    <a:pt x="227" y="1"/>
                    <a:pt x="1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65"/>
            <p:cNvSpPr/>
            <p:nvPr/>
          </p:nvSpPr>
          <p:spPr>
            <a:xfrm>
              <a:off x="6820547" y="2673315"/>
              <a:ext cx="32244" cy="31034"/>
            </a:xfrm>
            <a:custGeom>
              <a:rect b="b" l="l" r="r" t="t"/>
              <a:pathLst>
                <a:path extrusionOk="0" h="975" w="1013">
                  <a:moveTo>
                    <a:pt x="188" y="1"/>
                  </a:moveTo>
                  <a:cubicBezTo>
                    <a:pt x="147" y="1"/>
                    <a:pt x="102" y="16"/>
                    <a:pt x="60" y="45"/>
                  </a:cubicBezTo>
                  <a:cubicBezTo>
                    <a:pt x="1" y="105"/>
                    <a:pt x="1" y="200"/>
                    <a:pt x="60" y="284"/>
                  </a:cubicBezTo>
                  <a:lnTo>
                    <a:pt x="275" y="486"/>
                  </a:lnTo>
                  <a:lnTo>
                    <a:pt x="60" y="700"/>
                  </a:lnTo>
                  <a:cubicBezTo>
                    <a:pt x="1" y="760"/>
                    <a:pt x="1" y="855"/>
                    <a:pt x="60" y="938"/>
                  </a:cubicBezTo>
                  <a:cubicBezTo>
                    <a:pt x="96" y="962"/>
                    <a:pt x="144" y="974"/>
                    <a:pt x="179" y="974"/>
                  </a:cubicBezTo>
                  <a:cubicBezTo>
                    <a:pt x="227" y="974"/>
                    <a:pt x="275" y="962"/>
                    <a:pt x="298" y="938"/>
                  </a:cubicBezTo>
                  <a:lnTo>
                    <a:pt x="513" y="724"/>
                  </a:lnTo>
                  <a:lnTo>
                    <a:pt x="715" y="938"/>
                  </a:lnTo>
                  <a:cubicBezTo>
                    <a:pt x="751" y="962"/>
                    <a:pt x="798" y="974"/>
                    <a:pt x="834" y="974"/>
                  </a:cubicBezTo>
                  <a:cubicBezTo>
                    <a:pt x="882" y="974"/>
                    <a:pt x="929" y="962"/>
                    <a:pt x="953" y="938"/>
                  </a:cubicBezTo>
                  <a:cubicBezTo>
                    <a:pt x="1013" y="879"/>
                    <a:pt x="1013" y="772"/>
                    <a:pt x="953" y="700"/>
                  </a:cubicBezTo>
                  <a:lnTo>
                    <a:pt x="751" y="486"/>
                  </a:lnTo>
                  <a:lnTo>
                    <a:pt x="953" y="284"/>
                  </a:lnTo>
                  <a:cubicBezTo>
                    <a:pt x="1013" y="224"/>
                    <a:pt x="1013" y="117"/>
                    <a:pt x="953" y="45"/>
                  </a:cubicBezTo>
                  <a:cubicBezTo>
                    <a:pt x="923" y="16"/>
                    <a:pt x="885" y="1"/>
                    <a:pt x="843" y="1"/>
                  </a:cubicBezTo>
                  <a:cubicBezTo>
                    <a:pt x="801" y="1"/>
                    <a:pt x="757" y="16"/>
                    <a:pt x="715" y="45"/>
                  </a:cubicBezTo>
                  <a:lnTo>
                    <a:pt x="513" y="248"/>
                  </a:lnTo>
                  <a:lnTo>
                    <a:pt x="298" y="45"/>
                  </a:lnTo>
                  <a:cubicBezTo>
                    <a:pt x="269" y="16"/>
                    <a:pt x="230" y="1"/>
                    <a:pt x="1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65"/>
            <p:cNvSpPr/>
            <p:nvPr/>
          </p:nvSpPr>
          <p:spPr>
            <a:xfrm>
              <a:off x="6730341" y="2603607"/>
              <a:ext cx="32244" cy="31384"/>
            </a:xfrm>
            <a:custGeom>
              <a:rect b="b" l="l" r="r" t="t"/>
              <a:pathLst>
                <a:path extrusionOk="0" h="986" w="1013">
                  <a:moveTo>
                    <a:pt x="184" y="0"/>
                  </a:moveTo>
                  <a:cubicBezTo>
                    <a:pt x="141" y="0"/>
                    <a:pt x="96" y="15"/>
                    <a:pt x="61" y="45"/>
                  </a:cubicBezTo>
                  <a:cubicBezTo>
                    <a:pt x="1" y="104"/>
                    <a:pt x="1" y="211"/>
                    <a:pt x="61" y="283"/>
                  </a:cubicBezTo>
                  <a:lnTo>
                    <a:pt x="263" y="485"/>
                  </a:lnTo>
                  <a:lnTo>
                    <a:pt x="61" y="700"/>
                  </a:lnTo>
                  <a:cubicBezTo>
                    <a:pt x="1" y="759"/>
                    <a:pt x="1" y="866"/>
                    <a:pt x="61" y="938"/>
                  </a:cubicBezTo>
                  <a:cubicBezTo>
                    <a:pt x="84" y="962"/>
                    <a:pt x="132" y="985"/>
                    <a:pt x="180" y="985"/>
                  </a:cubicBezTo>
                  <a:cubicBezTo>
                    <a:pt x="215" y="985"/>
                    <a:pt x="263" y="962"/>
                    <a:pt x="299" y="938"/>
                  </a:cubicBezTo>
                  <a:lnTo>
                    <a:pt x="501" y="723"/>
                  </a:lnTo>
                  <a:lnTo>
                    <a:pt x="715" y="938"/>
                  </a:lnTo>
                  <a:cubicBezTo>
                    <a:pt x="739" y="962"/>
                    <a:pt x="787" y="985"/>
                    <a:pt x="834" y="985"/>
                  </a:cubicBezTo>
                  <a:cubicBezTo>
                    <a:pt x="870" y="985"/>
                    <a:pt x="918" y="962"/>
                    <a:pt x="953" y="938"/>
                  </a:cubicBezTo>
                  <a:cubicBezTo>
                    <a:pt x="1013" y="878"/>
                    <a:pt x="1013" y="771"/>
                    <a:pt x="953" y="700"/>
                  </a:cubicBezTo>
                  <a:lnTo>
                    <a:pt x="739" y="485"/>
                  </a:lnTo>
                  <a:lnTo>
                    <a:pt x="953" y="283"/>
                  </a:lnTo>
                  <a:cubicBezTo>
                    <a:pt x="1013" y="223"/>
                    <a:pt x="1013" y="116"/>
                    <a:pt x="953" y="45"/>
                  </a:cubicBezTo>
                  <a:cubicBezTo>
                    <a:pt x="924" y="15"/>
                    <a:pt x="882" y="0"/>
                    <a:pt x="839" y="0"/>
                  </a:cubicBezTo>
                  <a:cubicBezTo>
                    <a:pt x="796" y="0"/>
                    <a:pt x="751" y="15"/>
                    <a:pt x="715" y="45"/>
                  </a:cubicBezTo>
                  <a:lnTo>
                    <a:pt x="501" y="247"/>
                  </a:lnTo>
                  <a:lnTo>
                    <a:pt x="299" y="45"/>
                  </a:lnTo>
                  <a:cubicBezTo>
                    <a:pt x="269" y="15"/>
                    <a:pt x="227" y="0"/>
                    <a:pt x="1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2" name="Google Shape;1752;p65"/>
          <p:cNvSpPr/>
          <p:nvPr/>
        </p:nvSpPr>
        <p:spPr>
          <a:xfrm>
            <a:off x="7561953" y="3719701"/>
            <a:ext cx="389544" cy="356268"/>
          </a:xfrm>
          <a:custGeom>
            <a:rect b="b" l="l" r="r" t="t"/>
            <a:pathLst>
              <a:path extrusionOk="0" h="10182" w="11133">
                <a:moveTo>
                  <a:pt x="4132" y="3622"/>
                </a:moveTo>
                <a:cubicBezTo>
                  <a:pt x="4299" y="3622"/>
                  <a:pt x="4430" y="3753"/>
                  <a:pt x="4430" y="3919"/>
                </a:cubicBezTo>
                <a:cubicBezTo>
                  <a:pt x="4430" y="4074"/>
                  <a:pt x="4299" y="4217"/>
                  <a:pt x="4132" y="4217"/>
                </a:cubicBezTo>
                <a:cubicBezTo>
                  <a:pt x="3965" y="4217"/>
                  <a:pt x="3834" y="4074"/>
                  <a:pt x="3834" y="3919"/>
                </a:cubicBezTo>
                <a:cubicBezTo>
                  <a:pt x="3846" y="3753"/>
                  <a:pt x="3965" y="3622"/>
                  <a:pt x="4132" y="3622"/>
                </a:cubicBezTo>
                <a:close/>
                <a:moveTo>
                  <a:pt x="5334" y="1252"/>
                </a:moveTo>
                <a:lnTo>
                  <a:pt x="5334" y="1776"/>
                </a:lnTo>
                <a:lnTo>
                  <a:pt x="5358" y="3645"/>
                </a:lnTo>
                <a:lnTo>
                  <a:pt x="5370" y="5300"/>
                </a:lnTo>
                <a:lnTo>
                  <a:pt x="1405" y="4419"/>
                </a:lnTo>
                <a:cubicBezTo>
                  <a:pt x="1679" y="3455"/>
                  <a:pt x="2322" y="2574"/>
                  <a:pt x="3156" y="2014"/>
                </a:cubicBezTo>
                <a:lnTo>
                  <a:pt x="3870" y="3324"/>
                </a:lnTo>
                <a:cubicBezTo>
                  <a:pt x="3644" y="3419"/>
                  <a:pt x="3489" y="3645"/>
                  <a:pt x="3489" y="3895"/>
                </a:cubicBezTo>
                <a:cubicBezTo>
                  <a:pt x="3489" y="4253"/>
                  <a:pt x="3775" y="4538"/>
                  <a:pt x="4132" y="4538"/>
                </a:cubicBezTo>
                <a:cubicBezTo>
                  <a:pt x="4489" y="4538"/>
                  <a:pt x="4775" y="4253"/>
                  <a:pt x="4775" y="3895"/>
                </a:cubicBezTo>
                <a:cubicBezTo>
                  <a:pt x="4775" y="3586"/>
                  <a:pt x="4537" y="3324"/>
                  <a:pt x="4239" y="3264"/>
                </a:cubicBezTo>
                <a:lnTo>
                  <a:pt x="3453" y="1800"/>
                </a:lnTo>
                <a:cubicBezTo>
                  <a:pt x="4013" y="1490"/>
                  <a:pt x="4656" y="1300"/>
                  <a:pt x="5334" y="1252"/>
                </a:cubicBezTo>
                <a:close/>
                <a:moveTo>
                  <a:pt x="5715" y="3860"/>
                </a:moveTo>
                <a:cubicBezTo>
                  <a:pt x="6573" y="3943"/>
                  <a:pt x="7239" y="4657"/>
                  <a:pt x="7239" y="5550"/>
                </a:cubicBezTo>
                <a:cubicBezTo>
                  <a:pt x="7239" y="5896"/>
                  <a:pt x="7144" y="6217"/>
                  <a:pt x="6942" y="6503"/>
                </a:cubicBezTo>
                <a:lnTo>
                  <a:pt x="5715" y="5455"/>
                </a:lnTo>
                <a:lnTo>
                  <a:pt x="5715" y="3860"/>
                </a:lnTo>
                <a:close/>
                <a:moveTo>
                  <a:pt x="5846" y="347"/>
                </a:moveTo>
                <a:cubicBezTo>
                  <a:pt x="8597" y="502"/>
                  <a:pt x="10752" y="2776"/>
                  <a:pt x="10752" y="5550"/>
                </a:cubicBezTo>
                <a:cubicBezTo>
                  <a:pt x="10752" y="6682"/>
                  <a:pt x="10395" y="7741"/>
                  <a:pt x="9728" y="8646"/>
                </a:cubicBezTo>
                <a:cubicBezTo>
                  <a:pt x="9704" y="8682"/>
                  <a:pt x="9656" y="8706"/>
                  <a:pt x="9609" y="8706"/>
                </a:cubicBezTo>
                <a:cubicBezTo>
                  <a:pt x="9561" y="8706"/>
                  <a:pt x="9537" y="8694"/>
                  <a:pt x="9502" y="8658"/>
                </a:cubicBezTo>
                <a:lnTo>
                  <a:pt x="8644" y="7932"/>
                </a:lnTo>
                <a:cubicBezTo>
                  <a:pt x="9073" y="7372"/>
                  <a:pt x="9347" y="6717"/>
                  <a:pt x="9430" y="6015"/>
                </a:cubicBezTo>
                <a:cubicBezTo>
                  <a:pt x="9442" y="5908"/>
                  <a:pt x="9359" y="5824"/>
                  <a:pt x="9252" y="5824"/>
                </a:cubicBezTo>
                <a:cubicBezTo>
                  <a:pt x="9168" y="5824"/>
                  <a:pt x="9085" y="5884"/>
                  <a:pt x="9073" y="5967"/>
                </a:cubicBezTo>
                <a:cubicBezTo>
                  <a:pt x="9002" y="6562"/>
                  <a:pt x="8775" y="7146"/>
                  <a:pt x="8418" y="7634"/>
                </a:cubicBezTo>
                <a:cubicBezTo>
                  <a:pt x="8406" y="7646"/>
                  <a:pt x="8394" y="7682"/>
                  <a:pt x="8371" y="7694"/>
                </a:cubicBezTo>
                <a:cubicBezTo>
                  <a:pt x="8371" y="7694"/>
                  <a:pt x="8371" y="7705"/>
                  <a:pt x="8359" y="7705"/>
                </a:cubicBezTo>
                <a:lnTo>
                  <a:pt x="7204" y="6729"/>
                </a:lnTo>
                <a:cubicBezTo>
                  <a:pt x="7442" y="6384"/>
                  <a:pt x="7573" y="5967"/>
                  <a:pt x="7573" y="5550"/>
                </a:cubicBezTo>
                <a:cubicBezTo>
                  <a:pt x="7573" y="4479"/>
                  <a:pt x="6739" y="3586"/>
                  <a:pt x="5680" y="3514"/>
                </a:cubicBezTo>
                <a:lnTo>
                  <a:pt x="5680" y="1979"/>
                </a:lnTo>
                <a:lnTo>
                  <a:pt x="5787" y="1979"/>
                </a:lnTo>
                <a:cubicBezTo>
                  <a:pt x="5811" y="1979"/>
                  <a:pt x="5846" y="1979"/>
                  <a:pt x="5894" y="1990"/>
                </a:cubicBezTo>
                <a:cubicBezTo>
                  <a:pt x="7561" y="2169"/>
                  <a:pt x="8894" y="3503"/>
                  <a:pt x="9073" y="5169"/>
                </a:cubicBezTo>
                <a:cubicBezTo>
                  <a:pt x="9085" y="5253"/>
                  <a:pt x="9168" y="5312"/>
                  <a:pt x="9252" y="5312"/>
                </a:cubicBezTo>
                <a:cubicBezTo>
                  <a:pt x="9359" y="5312"/>
                  <a:pt x="9430" y="5229"/>
                  <a:pt x="9430" y="5122"/>
                </a:cubicBezTo>
                <a:cubicBezTo>
                  <a:pt x="9228" y="3205"/>
                  <a:pt x="7632" y="1693"/>
                  <a:pt x="5680" y="1621"/>
                </a:cubicBezTo>
                <a:lnTo>
                  <a:pt x="5680" y="490"/>
                </a:lnTo>
                <a:cubicBezTo>
                  <a:pt x="5680" y="443"/>
                  <a:pt x="5692" y="419"/>
                  <a:pt x="5727" y="383"/>
                </a:cubicBezTo>
                <a:cubicBezTo>
                  <a:pt x="5751" y="359"/>
                  <a:pt x="5799" y="347"/>
                  <a:pt x="5846" y="347"/>
                </a:cubicBezTo>
                <a:close/>
                <a:moveTo>
                  <a:pt x="1334" y="4788"/>
                </a:moveTo>
                <a:lnTo>
                  <a:pt x="5323" y="5681"/>
                </a:lnTo>
                <a:lnTo>
                  <a:pt x="4239" y="9622"/>
                </a:lnTo>
                <a:cubicBezTo>
                  <a:pt x="2513" y="9063"/>
                  <a:pt x="1262" y="7455"/>
                  <a:pt x="1262" y="5550"/>
                </a:cubicBezTo>
                <a:cubicBezTo>
                  <a:pt x="1262" y="5300"/>
                  <a:pt x="1286" y="5050"/>
                  <a:pt x="1334" y="4788"/>
                </a:cubicBezTo>
                <a:close/>
                <a:moveTo>
                  <a:pt x="5656" y="5848"/>
                </a:moveTo>
                <a:lnTo>
                  <a:pt x="6870" y="6872"/>
                </a:lnTo>
                <a:lnTo>
                  <a:pt x="8299" y="8086"/>
                </a:lnTo>
                <a:lnTo>
                  <a:pt x="8704" y="8420"/>
                </a:lnTo>
                <a:cubicBezTo>
                  <a:pt x="7882" y="9313"/>
                  <a:pt x="6751" y="9825"/>
                  <a:pt x="5549" y="9825"/>
                </a:cubicBezTo>
                <a:cubicBezTo>
                  <a:pt x="5203" y="9825"/>
                  <a:pt x="4894" y="9777"/>
                  <a:pt x="4584" y="9706"/>
                </a:cubicBezTo>
                <a:lnTo>
                  <a:pt x="5656" y="5848"/>
                </a:lnTo>
                <a:close/>
                <a:moveTo>
                  <a:pt x="5837" y="1"/>
                </a:moveTo>
                <a:cubicBezTo>
                  <a:pt x="5717" y="1"/>
                  <a:pt x="5599" y="57"/>
                  <a:pt x="5501" y="133"/>
                </a:cubicBezTo>
                <a:cubicBezTo>
                  <a:pt x="5394" y="228"/>
                  <a:pt x="5334" y="359"/>
                  <a:pt x="5358" y="502"/>
                </a:cubicBezTo>
                <a:lnTo>
                  <a:pt x="5358" y="943"/>
                </a:lnTo>
                <a:cubicBezTo>
                  <a:pt x="4620" y="967"/>
                  <a:pt x="3929" y="1181"/>
                  <a:pt x="3298" y="1514"/>
                </a:cubicBezTo>
                <a:lnTo>
                  <a:pt x="2894" y="788"/>
                </a:lnTo>
                <a:cubicBezTo>
                  <a:pt x="2870" y="728"/>
                  <a:pt x="2810" y="693"/>
                  <a:pt x="2751" y="693"/>
                </a:cubicBezTo>
                <a:lnTo>
                  <a:pt x="358" y="693"/>
                </a:lnTo>
                <a:lnTo>
                  <a:pt x="358" y="395"/>
                </a:lnTo>
                <a:cubicBezTo>
                  <a:pt x="358" y="300"/>
                  <a:pt x="274" y="228"/>
                  <a:pt x="179" y="228"/>
                </a:cubicBezTo>
                <a:cubicBezTo>
                  <a:pt x="72" y="228"/>
                  <a:pt x="0" y="300"/>
                  <a:pt x="0" y="395"/>
                </a:cubicBezTo>
                <a:lnTo>
                  <a:pt x="0" y="1336"/>
                </a:lnTo>
                <a:cubicBezTo>
                  <a:pt x="0" y="1443"/>
                  <a:pt x="72" y="1514"/>
                  <a:pt x="179" y="1514"/>
                </a:cubicBezTo>
                <a:cubicBezTo>
                  <a:pt x="274" y="1514"/>
                  <a:pt x="358" y="1443"/>
                  <a:pt x="358" y="1336"/>
                </a:cubicBezTo>
                <a:lnTo>
                  <a:pt x="358" y="1038"/>
                </a:lnTo>
                <a:lnTo>
                  <a:pt x="2644" y="1038"/>
                </a:lnTo>
                <a:lnTo>
                  <a:pt x="3001" y="1693"/>
                </a:lnTo>
                <a:cubicBezTo>
                  <a:pt x="2751" y="1871"/>
                  <a:pt x="2501" y="2062"/>
                  <a:pt x="2275" y="2288"/>
                </a:cubicBezTo>
                <a:cubicBezTo>
                  <a:pt x="1405" y="3169"/>
                  <a:pt x="929" y="4312"/>
                  <a:pt x="929" y="5550"/>
                </a:cubicBezTo>
                <a:cubicBezTo>
                  <a:pt x="929" y="8098"/>
                  <a:pt x="3001" y="10182"/>
                  <a:pt x="5561" y="10182"/>
                </a:cubicBezTo>
                <a:cubicBezTo>
                  <a:pt x="6870" y="10182"/>
                  <a:pt x="8109" y="9622"/>
                  <a:pt x="8990" y="8658"/>
                </a:cubicBezTo>
                <a:lnTo>
                  <a:pt x="9311" y="8944"/>
                </a:lnTo>
                <a:cubicBezTo>
                  <a:pt x="9406" y="9015"/>
                  <a:pt x="9525" y="9063"/>
                  <a:pt x="9644" y="9063"/>
                </a:cubicBezTo>
                <a:lnTo>
                  <a:pt x="9704" y="9063"/>
                </a:lnTo>
                <a:cubicBezTo>
                  <a:pt x="9835" y="9051"/>
                  <a:pt x="9966" y="8967"/>
                  <a:pt x="10037" y="8872"/>
                </a:cubicBezTo>
                <a:cubicBezTo>
                  <a:pt x="10752" y="7896"/>
                  <a:pt x="11133" y="6765"/>
                  <a:pt x="11133" y="5562"/>
                </a:cubicBezTo>
                <a:cubicBezTo>
                  <a:pt x="11109" y="2610"/>
                  <a:pt x="8811" y="169"/>
                  <a:pt x="5870" y="2"/>
                </a:cubicBezTo>
                <a:cubicBezTo>
                  <a:pt x="5859" y="1"/>
                  <a:pt x="5848" y="1"/>
                  <a:pt x="58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7"/>
                                        </p:tgtEl>
                                        <p:attrNameLst>
                                          <p:attrName>style.visibility</p:attrName>
                                        </p:attrNameLst>
                                      </p:cBhvr>
                                      <p:to>
                                        <p:strVal val="visible"/>
                                      </p:to>
                                    </p:set>
                                    <p:animEffect filter="fade" transition="in">
                                      <p:cBhvr>
                                        <p:cTn dur="1000"/>
                                        <p:tgtEl>
                                          <p:spTgt spid="17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5"/>
                                        </p:tgtEl>
                                        <p:attrNameLst>
                                          <p:attrName>style.visibility</p:attrName>
                                        </p:attrNameLst>
                                      </p:cBhvr>
                                      <p:to>
                                        <p:strVal val="visible"/>
                                      </p:to>
                                    </p:set>
                                    <p:animEffect filter="fade" transition="in">
                                      <p:cBhvr>
                                        <p:cTn dur="1000"/>
                                        <p:tgtEl>
                                          <p:spTgt spid="17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9"/>
                                        </p:tgtEl>
                                        <p:attrNameLst>
                                          <p:attrName>style.visibility</p:attrName>
                                        </p:attrNameLst>
                                      </p:cBhvr>
                                      <p:to>
                                        <p:strVal val="visible"/>
                                      </p:to>
                                    </p:set>
                                    <p:animEffect filter="fade" transition="in">
                                      <p:cBhvr>
                                        <p:cTn dur="1000"/>
                                        <p:tgtEl>
                                          <p:spTgt spid="17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8"/>
                                        </p:tgtEl>
                                        <p:attrNameLst>
                                          <p:attrName>style.visibility</p:attrName>
                                        </p:attrNameLst>
                                      </p:cBhvr>
                                      <p:to>
                                        <p:strVal val="visible"/>
                                      </p:to>
                                    </p:set>
                                    <p:animEffect filter="fade" transition="in">
                                      <p:cBhvr>
                                        <p:cTn dur="1000"/>
                                        <p:tgtEl>
                                          <p:spTgt spid="17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5"/>
                                        </p:tgtEl>
                                        <p:attrNameLst>
                                          <p:attrName>style.visibility</p:attrName>
                                        </p:attrNameLst>
                                      </p:cBhvr>
                                      <p:to>
                                        <p:strVal val="visible"/>
                                      </p:to>
                                    </p:set>
                                    <p:animEffect filter="fade" transition="in">
                                      <p:cBhvr>
                                        <p:cTn dur="1000"/>
                                        <p:tgtEl>
                                          <p:spTgt spid="17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4"/>
                                        </p:tgtEl>
                                        <p:attrNameLst>
                                          <p:attrName>style.visibility</p:attrName>
                                        </p:attrNameLst>
                                      </p:cBhvr>
                                      <p:to>
                                        <p:strVal val="visible"/>
                                      </p:to>
                                    </p:set>
                                    <p:animEffect filter="fade" transition="in">
                                      <p:cBhvr>
                                        <p:cTn dur="1000"/>
                                        <p:tgtEl>
                                          <p:spTgt spid="17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2"/>
                                        </p:tgtEl>
                                        <p:attrNameLst>
                                          <p:attrName>style.visibility</p:attrName>
                                        </p:attrNameLst>
                                      </p:cBhvr>
                                      <p:to>
                                        <p:strVal val="visible"/>
                                      </p:to>
                                    </p:set>
                                    <p:animEffect filter="fade" transition="in">
                                      <p:cBhvr>
                                        <p:cTn dur="1000"/>
                                        <p:tgtEl>
                                          <p:spTgt spid="17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6" name="Shape 1756"/>
        <p:cNvGrpSpPr/>
        <p:nvPr/>
      </p:nvGrpSpPr>
      <p:grpSpPr>
        <a:xfrm>
          <a:off x="0" y="0"/>
          <a:ext cx="0" cy="0"/>
          <a:chOff x="0" y="0"/>
          <a:chExt cx="0" cy="0"/>
        </a:xfrm>
      </p:grpSpPr>
      <p:sp>
        <p:nvSpPr>
          <p:cNvPr id="1757" name="Google Shape;1757;p66"/>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000"/>
              <a:t>Data Preprocessing</a:t>
            </a:r>
            <a:endParaRPr sz="3000"/>
          </a:p>
        </p:txBody>
      </p:sp>
      <p:sp>
        <p:nvSpPr>
          <p:cNvPr id="1758" name="Google Shape;1758;p66"/>
          <p:cNvSpPr txBox="1"/>
          <p:nvPr>
            <p:ph idx="2" type="subTitle"/>
          </p:nvPr>
        </p:nvSpPr>
        <p:spPr>
          <a:xfrm>
            <a:off x="920175" y="1132975"/>
            <a:ext cx="6674400" cy="1668900"/>
          </a:xfrm>
          <a:prstGeom prst="rect">
            <a:avLst/>
          </a:prstGeom>
          <a:ln cap="flat" cmpd="sng" w="9525">
            <a:solidFill>
              <a:srgbClr val="5F819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900"/>
          </a:p>
          <a:p>
            <a:pPr indent="-342900" lvl="0" marL="457200" rtl="0" algn="l">
              <a:spcBef>
                <a:spcPts val="0"/>
              </a:spcBef>
              <a:spcAft>
                <a:spcPts val="0"/>
              </a:spcAft>
              <a:buSzPts val="1800"/>
              <a:buAutoNum type="arabicPeriod"/>
            </a:pPr>
            <a:r>
              <a:rPr lang="en-GB" sz="2000"/>
              <a:t>Check for</a:t>
            </a:r>
            <a:r>
              <a:rPr lang="en-GB" sz="2000"/>
              <a:t> Missing Data</a:t>
            </a:r>
            <a:endParaRPr sz="2000"/>
          </a:p>
          <a:p>
            <a:pPr indent="0" lvl="0" marL="457200" rtl="0" algn="l">
              <a:spcBef>
                <a:spcPts val="0"/>
              </a:spcBef>
              <a:spcAft>
                <a:spcPts val="0"/>
              </a:spcAft>
              <a:buNone/>
            </a:pPr>
            <a:r>
              <a:t/>
            </a:r>
            <a:endParaRPr sz="1900"/>
          </a:p>
          <a:p>
            <a:pPr indent="-342900" lvl="0" marL="457200" rtl="0" algn="l">
              <a:spcBef>
                <a:spcPts val="0"/>
              </a:spcBef>
              <a:spcAft>
                <a:spcPts val="0"/>
              </a:spcAft>
              <a:buSzPts val="1800"/>
              <a:buAutoNum type="arabicPeriod"/>
            </a:pPr>
            <a:r>
              <a:rPr lang="en-GB" sz="2000"/>
              <a:t>Check for Duplicate Data</a:t>
            </a:r>
            <a:endParaRPr sz="2000"/>
          </a:p>
          <a:p>
            <a:pPr indent="0" lvl="0" marL="457200" rtl="0" algn="l">
              <a:spcBef>
                <a:spcPts val="0"/>
              </a:spcBef>
              <a:spcAft>
                <a:spcPts val="0"/>
              </a:spcAft>
              <a:buNone/>
            </a:pPr>
            <a:r>
              <a:t/>
            </a:r>
            <a:endParaRPr sz="1900"/>
          </a:p>
          <a:p>
            <a:pPr indent="-342900" lvl="0" marL="457200" rtl="0" algn="l">
              <a:spcBef>
                <a:spcPts val="0"/>
              </a:spcBef>
              <a:spcAft>
                <a:spcPts val="0"/>
              </a:spcAft>
              <a:buSzPts val="1800"/>
              <a:buAutoNum type="arabicPeriod"/>
            </a:pPr>
            <a:r>
              <a:rPr lang="en-GB" sz="2000"/>
              <a:t>Remove Useless Columns</a:t>
            </a:r>
            <a:endParaRPr sz="2000"/>
          </a:p>
          <a:p>
            <a:pPr indent="-304800" lvl="0" marL="457200" rtl="0" algn="l">
              <a:spcBef>
                <a:spcPts val="0"/>
              </a:spcBef>
              <a:spcAft>
                <a:spcPts val="0"/>
              </a:spcAft>
              <a:buSzPts val="1200"/>
              <a:buChar char="●"/>
            </a:pPr>
            <a:r>
              <a:rPr lang="en-GB" sz="1200"/>
              <a:t>Naive_Bayes_Classifier_Attrition_Flag_Card_Category_Contacts_Count_12_mon_Dependent_count_Education_Level_Months_Inactive_12_mon_1</a:t>
            </a:r>
            <a:endParaRPr sz="1200"/>
          </a:p>
          <a:p>
            <a:pPr indent="-304800" lvl="0" marL="457200" rtl="0" algn="l">
              <a:spcBef>
                <a:spcPts val="0"/>
              </a:spcBef>
              <a:spcAft>
                <a:spcPts val="0"/>
              </a:spcAft>
              <a:buSzPts val="1200"/>
              <a:buChar char="●"/>
            </a:pPr>
            <a:r>
              <a:rPr lang="en-GB" sz="1200"/>
              <a:t>Naive_Bayes_Classifier_Attrition_Flag_Card_Category_Contacts_Count_12_mon_Dependent_count_Education_Level_Months_Inactive_12_mon_1</a:t>
            </a:r>
            <a:endParaRPr sz="1200"/>
          </a:p>
          <a:p>
            <a:pPr indent="-304800" lvl="0" marL="457200" rtl="0" algn="l">
              <a:spcBef>
                <a:spcPts val="0"/>
              </a:spcBef>
              <a:spcAft>
                <a:spcPts val="0"/>
              </a:spcAft>
              <a:buSzPts val="1200"/>
              <a:buChar char="●"/>
            </a:pPr>
            <a:r>
              <a:rPr lang="en-GB" sz="1200"/>
              <a:t>CLIENTNUM</a:t>
            </a:r>
            <a:endParaRPr sz="1200"/>
          </a:p>
        </p:txBody>
      </p:sp>
      <p:sp>
        <p:nvSpPr>
          <p:cNvPr id="1759" name="Google Shape;1759;p66"/>
          <p:cNvSpPr txBox="1"/>
          <p:nvPr/>
        </p:nvSpPr>
        <p:spPr>
          <a:xfrm>
            <a:off x="462025" y="3973625"/>
            <a:ext cx="77460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chemeClr val="dk1"/>
                </a:solidFill>
                <a:latin typeface="Libre Franklin"/>
                <a:ea typeface="Libre Franklin"/>
                <a:cs typeface="Libre Franklin"/>
                <a:sym typeface="Libre Franklin"/>
              </a:rPr>
              <a:t>Luckily, we picked a clean dataset with no missing data or no duplicate values. </a:t>
            </a:r>
            <a:endParaRPr sz="1600">
              <a:solidFill>
                <a:schemeClr val="dk1"/>
              </a:solidFill>
              <a:latin typeface="Libre Franklin"/>
              <a:ea typeface="Libre Franklin"/>
              <a:cs typeface="Libre Franklin"/>
              <a:sym typeface="Libre Franklin"/>
            </a:endParaRPr>
          </a:p>
          <a:p>
            <a:pPr indent="0" lvl="0" marL="0" rtl="0" algn="l">
              <a:spcBef>
                <a:spcPts val="0"/>
              </a:spcBef>
              <a:spcAft>
                <a:spcPts val="0"/>
              </a:spcAft>
              <a:buNone/>
            </a:pPr>
            <a:r>
              <a:rPr lang="en-GB" sz="1600">
                <a:solidFill>
                  <a:schemeClr val="dk1"/>
                </a:solidFill>
                <a:latin typeface="Libre Franklin"/>
                <a:ea typeface="Libre Franklin"/>
                <a:cs typeface="Libre Franklin"/>
                <a:sym typeface="Libre Franklin"/>
              </a:rPr>
              <a:t>For columns, we removed the 3 columns that were of no use to us.</a:t>
            </a:r>
            <a:endParaRPr sz="1600">
              <a:solidFill>
                <a:schemeClr val="dk1"/>
              </a:solidFill>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3" name="Shape 1763"/>
        <p:cNvGrpSpPr/>
        <p:nvPr/>
      </p:nvGrpSpPr>
      <p:grpSpPr>
        <a:xfrm>
          <a:off x="0" y="0"/>
          <a:ext cx="0" cy="0"/>
          <a:chOff x="0" y="0"/>
          <a:chExt cx="0" cy="0"/>
        </a:xfrm>
      </p:grpSpPr>
      <p:sp>
        <p:nvSpPr>
          <p:cNvPr id="1764" name="Google Shape;1764;p67"/>
          <p:cNvSpPr txBox="1"/>
          <p:nvPr>
            <p:ph type="title"/>
          </p:nvPr>
        </p:nvSpPr>
        <p:spPr>
          <a:xfrm>
            <a:off x="210000" y="471000"/>
            <a:ext cx="872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000"/>
              <a:t>Categorical to Numerical Conversion</a:t>
            </a:r>
            <a:endParaRPr sz="3000"/>
          </a:p>
        </p:txBody>
      </p:sp>
      <p:sp>
        <p:nvSpPr>
          <p:cNvPr id="1765" name="Google Shape;1765;p67"/>
          <p:cNvSpPr txBox="1"/>
          <p:nvPr>
            <p:ph idx="2" type="subTitle"/>
          </p:nvPr>
        </p:nvSpPr>
        <p:spPr>
          <a:xfrm>
            <a:off x="731843" y="1179600"/>
            <a:ext cx="7680300" cy="168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had 6 categorical variables namely: </a:t>
            </a:r>
            <a:br>
              <a:rPr lang="en-GB"/>
            </a:br>
            <a:endParaRPr/>
          </a:p>
          <a:p>
            <a:pPr indent="0" lvl="0" marL="0" rtl="0" algn="l">
              <a:spcBef>
                <a:spcPts val="0"/>
              </a:spcBef>
              <a:spcAft>
                <a:spcPts val="0"/>
              </a:spcAft>
              <a:buNone/>
            </a:pPr>
            <a:r>
              <a:rPr lang="en-GB"/>
              <a:t>'Attrition_Flag' ,'Gender' ,'Education_Level' , 'Marital_Status', 'Income_Category' &amp; 'Card_Category'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To convert them into numerical type, we used the concept of Dummy Variables.</a:t>
            </a:r>
            <a:endParaRPr/>
          </a:p>
        </p:txBody>
      </p:sp>
      <p:pic>
        <p:nvPicPr>
          <p:cNvPr id="1766" name="Google Shape;1766;p67"/>
          <p:cNvPicPr preferRelativeResize="0"/>
          <p:nvPr/>
        </p:nvPicPr>
        <p:blipFill rotWithShape="1">
          <a:blip r:embed="rId3">
            <a:alphaModFix/>
          </a:blip>
          <a:srcRect b="69299" l="877" r="-2897" t="0"/>
          <a:stretch/>
        </p:blipFill>
        <p:spPr>
          <a:xfrm>
            <a:off x="826625" y="3119250"/>
            <a:ext cx="7555850" cy="14935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0" name="Shape 1770"/>
        <p:cNvGrpSpPr/>
        <p:nvPr/>
      </p:nvGrpSpPr>
      <p:grpSpPr>
        <a:xfrm>
          <a:off x="0" y="0"/>
          <a:ext cx="0" cy="0"/>
          <a:chOff x="0" y="0"/>
          <a:chExt cx="0" cy="0"/>
        </a:xfrm>
      </p:grpSpPr>
      <p:sp>
        <p:nvSpPr>
          <p:cNvPr id="1771" name="Google Shape;1771;p68"/>
          <p:cNvSpPr txBox="1"/>
          <p:nvPr>
            <p:ph type="title"/>
          </p:nvPr>
        </p:nvSpPr>
        <p:spPr>
          <a:xfrm>
            <a:off x="522000" y="2975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000"/>
              <a:t>Feature selection</a:t>
            </a:r>
            <a:endParaRPr sz="3000"/>
          </a:p>
        </p:txBody>
      </p:sp>
      <p:sp>
        <p:nvSpPr>
          <p:cNvPr id="1772" name="Google Shape;1772;p68"/>
          <p:cNvSpPr txBox="1"/>
          <p:nvPr>
            <p:ph idx="2" type="subTitle"/>
          </p:nvPr>
        </p:nvSpPr>
        <p:spPr>
          <a:xfrm>
            <a:off x="418194" y="1132800"/>
            <a:ext cx="7240800" cy="225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selecting features we used the concept of correlation, we found out the top 10 highly correlated variables and removed one out of the pair of variables that had a correlation of more than 0.9.</a:t>
            </a:r>
            <a:endParaRPr/>
          </a:p>
        </p:txBody>
      </p:sp>
      <p:pic>
        <p:nvPicPr>
          <p:cNvPr id="1773" name="Google Shape;1773;p68"/>
          <p:cNvPicPr preferRelativeResize="0"/>
          <p:nvPr/>
        </p:nvPicPr>
        <p:blipFill rotWithShape="1">
          <a:blip r:embed="rId3">
            <a:alphaModFix/>
          </a:blip>
          <a:srcRect b="19046" l="10390" r="29132" t="35914"/>
          <a:stretch/>
        </p:blipFill>
        <p:spPr>
          <a:xfrm>
            <a:off x="890638" y="2250800"/>
            <a:ext cx="6295925" cy="2637576"/>
          </a:xfrm>
          <a:prstGeom prst="rect">
            <a:avLst/>
          </a:prstGeom>
          <a:noFill/>
          <a:ln>
            <a:noFill/>
          </a:ln>
        </p:spPr>
      </p:pic>
      <p:sp>
        <p:nvSpPr>
          <p:cNvPr id="1774" name="Google Shape;1774;p68"/>
          <p:cNvSpPr/>
          <p:nvPr/>
        </p:nvSpPr>
        <p:spPr>
          <a:xfrm>
            <a:off x="6017075" y="2515275"/>
            <a:ext cx="1204200" cy="204000"/>
          </a:xfrm>
          <a:prstGeom prst="ellipse">
            <a:avLst/>
          </a:prstGeom>
          <a:noFill/>
          <a:ln cap="flat" cmpd="sng" w="9525">
            <a:solidFill>
              <a:srgbClr val="F0334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68"/>
          <p:cNvSpPr/>
          <p:nvPr/>
        </p:nvSpPr>
        <p:spPr>
          <a:xfrm>
            <a:off x="5982350" y="2719275"/>
            <a:ext cx="1204200" cy="204000"/>
          </a:xfrm>
          <a:prstGeom prst="ellipse">
            <a:avLst/>
          </a:prstGeom>
          <a:noFill/>
          <a:ln cap="flat" cmpd="sng" w="9525">
            <a:solidFill>
              <a:srgbClr val="F0334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68"/>
          <p:cNvSpPr txBox="1"/>
          <p:nvPr/>
        </p:nvSpPr>
        <p:spPr>
          <a:xfrm>
            <a:off x="7296875" y="2392800"/>
            <a:ext cx="1541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ibre Franklin"/>
                <a:ea typeface="Libre Franklin"/>
                <a:cs typeface="Libre Franklin"/>
                <a:sym typeface="Libre Franklin"/>
              </a:rPr>
              <a:t>Dropped </a:t>
            </a:r>
            <a:endParaRPr>
              <a:latin typeface="Libre Franklin"/>
              <a:ea typeface="Libre Franklin"/>
              <a:cs typeface="Libre Franklin"/>
              <a:sym typeface="Libre Franklin"/>
            </a:endParaRPr>
          </a:p>
          <a:p>
            <a:pPr indent="0" lvl="0" marL="0" rtl="0" algn="l">
              <a:spcBef>
                <a:spcPts val="0"/>
              </a:spcBef>
              <a:spcAft>
                <a:spcPts val="0"/>
              </a:spcAft>
              <a:buNone/>
            </a:pPr>
            <a:r>
              <a:rPr lang="en-GB">
                <a:latin typeface="Libre Franklin"/>
                <a:ea typeface="Libre Franklin"/>
                <a:cs typeface="Libre Franklin"/>
                <a:sym typeface="Libre Franklin"/>
              </a:rPr>
              <a:t>'Gender_M' &amp; 'Avg_Open_To_Buy'</a:t>
            </a:r>
            <a:endParaRPr>
              <a:latin typeface="Libre Franklin"/>
              <a:ea typeface="Libre Franklin"/>
              <a:cs typeface="Libre Franklin"/>
              <a:sym typeface="Libre Frankli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0" name="Shape 1780"/>
        <p:cNvGrpSpPr/>
        <p:nvPr/>
      </p:nvGrpSpPr>
      <p:grpSpPr>
        <a:xfrm>
          <a:off x="0" y="0"/>
          <a:ext cx="0" cy="0"/>
          <a:chOff x="0" y="0"/>
          <a:chExt cx="0" cy="0"/>
        </a:xfrm>
      </p:grpSpPr>
      <p:sp>
        <p:nvSpPr>
          <p:cNvPr id="1781" name="Google Shape;1781;p69"/>
          <p:cNvSpPr txBox="1"/>
          <p:nvPr/>
        </p:nvSpPr>
        <p:spPr>
          <a:xfrm>
            <a:off x="637800" y="1519925"/>
            <a:ext cx="78684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ibre Franklin"/>
                <a:ea typeface="Libre Franklin"/>
                <a:cs typeface="Libre Franklin"/>
                <a:sym typeface="Libre Franklin"/>
              </a:rPr>
              <a:t>For </a:t>
            </a:r>
            <a:r>
              <a:rPr lang="en-GB">
                <a:latin typeface="Libre Franklin"/>
                <a:ea typeface="Libre Franklin"/>
                <a:cs typeface="Libre Franklin"/>
                <a:sym typeface="Libre Franklin"/>
              </a:rPr>
              <a:t>our project we had to classify whether a customer will churn or no. To do the classification, we used Logistic Regression model from the SkLearn library in Python. </a:t>
            </a:r>
            <a:endParaRPr>
              <a:latin typeface="Libre Franklin"/>
              <a:ea typeface="Libre Franklin"/>
              <a:cs typeface="Libre Franklin"/>
              <a:sym typeface="Libre Franklin"/>
            </a:endParaRPr>
          </a:p>
          <a:p>
            <a:pPr indent="0" lvl="0" marL="0" rtl="0" algn="l">
              <a:spcBef>
                <a:spcPts val="0"/>
              </a:spcBef>
              <a:spcAft>
                <a:spcPts val="0"/>
              </a:spcAft>
              <a:buNone/>
            </a:pPr>
            <a:r>
              <a:rPr lang="en-GB">
                <a:latin typeface="Libre Franklin"/>
                <a:ea typeface="Libre Franklin"/>
                <a:cs typeface="Libre Franklin"/>
                <a:sym typeface="Libre Franklin"/>
              </a:rPr>
              <a:t>To do so we divided the into training and testing data and started building the model.</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rPr lang="en-GB">
                <a:latin typeface="Libre Franklin"/>
                <a:ea typeface="Libre Franklin"/>
                <a:cs typeface="Libre Franklin"/>
                <a:sym typeface="Libre Franklin"/>
              </a:rPr>
              <a:t>To do so, we first tried building the model using all variables and got an accuracy of : </a:t>
            </a:r>
            <a:endParaRPr>
              <a:latin typeface="Libre Franklin"/>
              <a:ea typeface="Libre Franklin"/>
              <a:cs typeface="Libre Franklin"/>
              <a:sym typeface="Libre Franklin"/>
            </a:endParaRPr>
          </a:p>
          <a:p>
            <a:pPr indent="0" lvl="0" marL="0" rtl="0" algn="l">
              <a:spcBef>
                <a:spcPts val="0"/>
              </a:spcBef>
              <a:spcAft>
                <a:spcPts val="0"/>
              </a:spcAft>
              <a:buNone/>
            </a:pPr>
            <a:br>
              <a:rPr lang="en-GB">
                <a:latin typeface="Libre Franklin"/>
                <a:ea typeface="Libre Franklin"/>
                <a:cs typeface="Libre Franklin"/>
                <a:sym typeface="Libre Franklin"/>
              </a:rPr>
            </a:br>
            <a:r>
              <a:rPr lang="en-GB">
                <a:latin typeface="Libre Franklin"/>
                <a:ea typeface="Libre Franklin"/>
                <a:cs typeface="Libre Franklin"/>
                <a:sym typeface="Libre Franklin"/>
              </a:rPr>
              <a:t>Logistic Regression Accuracy Results:</a:t>
            </a:r>
            <a:endParaRPr>
              <a:latin typeface="Libre Franklin"/>
              <a:ea typeface="Libre Franklin"/>
              <a:cs typeface="Libre Franklin"/>
              <a:sym typeface="Libre Franklin"/>
            </a:endParaRPr>
          </a:p>
          <a:p>
            <a:pPr indent="0" lvl="0" marL="0" rtl="0" algn="l">
              <a:spcBef>
                <a:spcPts val="0"/>
              </a:spcBef>
              <a:spcAft>
                <a:spcPts val="0"/>
              </a:spcAft>
              <a:buNone/>
            </a:pPr>
            <a:r>
              <a:rPr lang="en-GB">
                <a:latin typeface="Libre Franklin"/>
                <a:ea typeface="Libre Franklin"/>
                <a:cs typeface="Libre Franklin"/>
                <a:sym typeface="Libre Franklin"/>
              </a:rPr>
              <a:t>Training Model accuracy: 88.87%</a:t>
            </a:r>
            <a:endParaRPr>
              <a:latin typeface="Libre Franklin"/>
              <a:ea typeface="Libre Franklin"/>
              <a:cs typeface="Libre Franklin"/>
              <a:sym typeface="Libre Franklin"/>
            </a:endParaRPr>
          </a:p>
          <a:p>
            <a:pPr indent="0" lvl="0" marL="0" rtl="0" algn="l">
              <a:spcBef>
                <a:spcPts val="0"/>
              </a:spcBef>
              <a:spcAft>
                <a:spcPts val="0"/>
              </a:spcAft>
              <a:buNone/>
            </a:pPr>
            <a:r>
              <a:rPr lang="en-GB">
                <a:latin typeface="Libre Franklin"/>
                <a:ea typeface="Libre Franklin"/>
                <a:cs typeface="Libre Franklin"/>
                <a:sym typeface="Libre Franklin"/>
              </a:rPr>
              <a:t>Test Model accuracy: 90.52%</a:t>
            </a:r>
            <a:br>
              <a:rPr lang="en-GB">
                <a:latin typeface="Libre Franklin"/>
                <a:ea typeface="Libre Franklin"/>
                <a:cs typeface="Libre Franklin"/>
                <a:sym typeface="Libre Franklin"/>
              </a:rPr>
            </a:br>
            <a:br>
              <a:rPr lang="en-GB">
                <a:latin typeface="Libre Franklin"/>
                <a:ea typeface="Libre Franklin"/>
                <a:cs typeface="Libre Franklin"/>
                <a:sym typeface="Libre Franklin"/>
              </a:rPr>
            </a:br>
            <a:r>
              <a:rPr lang="en-GB">
                <a:latin typeface="Libre Franklin"/>
                <a:ea typeface="Libre Franklin"/>
                <a:cs typeface="Libre Franklin"/>
                <a:sym typeface="Libre Franklin"/>
              </a:rPr>
              <a:t>Then, removed the two highly correlated features and ran the model again there was a significant improvement in the accuracy and model prediction.</a:t>
            </a:r>
            <a:endParaRPr>
              <a:latin typeface="Libre Franklin"/>
              <a:ea typeface="Libre Franklin"/>
              <a:cs typeface="Libre Franklin"/>
              <a:sym typeface="Libre Franklin"/>
            </a:endParaRPr>
          </a:p>
        </p:txBody>
      </p:sp>
      <p:sp>
        <p:nvSpPr>
          <p:cNvPr id="1782" name="Google Shape;1782;p69"/>
          <p:cNvSpPr txBox="1"/>
          <p:nvPr/>
        </p:nvSpPr>
        <p:spPr>
          <a:xfrm>
            <a:off x="316350" y="256725"/>
            <a:ext cx="8700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000">
                <a:solidFill>
                  <a:schemeClr val="dk1"/>
                </a:solidFill>
                <a:latin typeface="Be Vietnam"/>
                <a:ea typeface="Be Vietnam"/>
                <a:cs typeface="Be Vietnam"/>
                <a:sym typeface="Be Vietnam"/>
              </a:rPr>
              <a:t>Description of the Data Analytics Model</a:t>
            </a:r>
            <a:endParaRPr sz="3000">
              <a:solidFill>
                <a:schemeClr val="dk1"/>
              </a:solidFill>
              <a:latin typeface="Be Vietnam"/>
              <a:ea typeface="Be Vietnam"/>
              <a:cs typeface="Be Vietnam"/>
              <a:sym typeface="Be Vietnam"/>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6" name="Shape 1786"/>
        <p:cNvGrpSpPr/>
        <p:nvPr/>
      </p:nvGrpSpPr>
      <p:grpSpPr>
        <a:xfrm>
          <a:off x="0" y="0"/>
          <a:ext cx="0" cy="0"/>
          <a:chOff x="0" y="0"/>
          <a:chExt cx="0" cy="0"/>
        </a:xfrm>
      </p:grpSpPr>
      <p:sp>
        <p:nvSpPr>
          <p:cNvPr id="1787" name="Google Shape;1787;p70"/>
          <p:cNvSpPr txBox="1"/>
          <p:nvPr>
            <p:ph idx="2" type="title"/>
          </p:nvPr>
        </p:nvSpPr>
        <p:spPr>
          <a:xfrm flipH="1">
            <a:off x="616300" y="3795175"/>
            <a:ext cx="1635300" cy="988500"/>
          </a:xfrm>
          <a:prstGeom prst="rect">
            <a:avLst/>
          </a:prstGeom>
        </p:spPr>
        <p:txBody>
          <a:bodyPr anchorCtr="0" anchor="b" bIns="91425" lIns="91425" spcFirstLastPara="1" rIns="112550" wrap="square" tIns="91425">
            <a:noAutofit/>
          </a:bodyPr>
          <a:lstStyle/>
          <a:p>
            <a:pPr indent="0" lvl="0" marL="0" rtl="0" algn="l">
              <a:spcBef>
                <a:spcPts val="0"/>
              </a:spcBef>
              <a:spcAft>
                <a:spcPts val="0"/>
              </a:spcAft>
              <a:buNone/>
            </a:pPr>
            <a:r>
              <a:rPr lang="en-GB"/>
              <a:t>04</a:t>
            </a:r>
            <a:endParaRPr/>
          </a:p>
        </p:txBody>
      </p:sp>
      <p:sp>
        <p:nvSpPr>
          <p:cNvPr id="1788" name="Google Shape;1788;p70"/>
          <p:cNvSpPr txBox="1"/>
          <p:nvPr>
            <p:ph type="title"/>
          </p:nvPr>
        </p:nvSpPr>
        <p:spPr>
          <a:xfrm flipH="1">
            <a:off x="147975" y="263900"/>
            <a:ext cx="5165100" cy="205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Result</a:t>
            </a:r>
            <a:endParaRPr>
              <a:solidFill>
                <a:schemeClr val="dk1"/>
              </a:solidFill>
            </a:endParaRPr>
          </a:p>
          <a:p>
            <a:pPr indent="0" lvl="0" marL="0" rtl="0" algn="l">
              <a:spcBef>
                <a:spcPts val="0"/>
              </a:spcBef>
              <a:spcAft>
                <a:spcPts val="0"/>
              </a:spcAft>
              <a:buNone/>
            </a:pPr>
            <a:r>
              <a:rPr lang="en-GB">
                <a:solidFill>
                  <a:schemeClr val="dk1"/>
                </a:solidFill>
              </a:rPr>
              <a:t>Interpretation</a:t>
            </a:r>
            <a:endParaRPr>
              <a:solidFill>
                <a:schemeClr val="dk1"/>
              </a:solidFill>
            </a:endParaRPr>
          </a:p>
        </p:txBody>
      </p:sp>
      <p:grpSp>
        <p:nvGrpSpPr>
          <p:cNvPr id="1789" name="Google Shape;1789;p70"/>
          <p:cNvGrpSpPr/>
          <p:nvPr/>
        </p:nvGrpSpPr>
        <p:grpSpPr>
          <a:xfrm>
            <a:off x="4879014" y="1460851"/>
            <a:ext cx="2887531" cy="2949380"/>
            <a:chOff x="4879014" y="1460851"/>
            <a:chExt cx="2887531" cy="2949380"/>
          </a:xfrm>
        </p:grpSpPr>
        <p:sp>
          <p:nvSpPr>
            <p:cNvPr id="1790" name="Google Shape;1790;p70"/>
            <p:cNvSpPr/>
            <p:nvPr/>
          </p:nvSpPr>
          <p:spPr>
            <a:xfrm>
              <a:off x="4928228" y="2932098"/>
              <a:ext cx="2838316" cy="1478133"/>
            </a:xfrm>
            <a:custGeom>
              <a:rect b="b" l="l" r="r" t="t"/>
              <a:pathLst>
                <a:path extrusionOk="0" h="96170" w="184666">
                  <a:moveTo>
                    <a:pt x="92333" y="0"/>
                  </a:moveTo>
                  <a:cubicBezTo>
                    <a:pt x="41330" y="0"/>
                    <a:pt x="1" y="21516"/>
                    <a:pt x="1" y="48068"/>
                  </a:cubicBezTo>
                  <a:cubicBezTo>
                    <a:pt x="1" y="74620"/>
                    <a:pt x="41330" y="96169"/>
                    <a:pt x="92333" y="96169"/>
                  </a:cubicBezTo>
                  <a:cubicBezTo>
                    <a:pt x="143336" y="96169"/>
                    <a:pt x="184666" y="74620"/>
                    <a:pt x="184666" y="48068"/>
                  </a:cubicBezTo>
                  <a:cubicBezTo>
                    <a:pt x="184666" y="21516"/>
                    <a:pt x="143336" y="0"/>
                    <a:pt x="92333"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70"/>
            <p:cNvSpPr/>
            <p:nvPr/>
          </p:nvSpPr>
          <p:spPr>
            <a:xfrm>
              <a:off x="5656259" y="3625009"/>
              <a:ext cx="1115647" cy="604886"/>
            </a:xfrm>
            <a:custGeom>
              <a:rect b="b" l="l" r="r" t="t"/>
              <a:pathLst>
                <a:path extrusionOk="0" h="39355" w="72586">
                  <a:moveTo>
                    <a:pt x="48273" y="0"/>
                  </a:moveTo>
                  <a:cubicBezTo>
                    <a:pt x="42606" y="0"/>
                    <a:pt x="36944" y="1251"/>
                    <a:pt x="32624" y="3753"/>
                  </a:cubicBezTo>
                  <a:cubicBezTo>
                    <a:pt x="25285" y="7990"/>
                    <a:pt x="24185" y="14461"/>
                    <a:pt x="29288" y="19364"/>
                  </a:cubicBezTo>
                  <a:cubicBezTo>
                    <a:pt x="28988" y="19431"/>
                    <a:pt x="28721" y="19564"/>
                    <a:pt x="28454" y="19698"/>
                  </a:cubicBezTo>
                  <a:lnTo>
                    <a:pt x="1135" y="35476"/>
                  </a:lnTo>
                  <a:cubicBezTo>
                    <a:pt x="1" y="36143"/>
                    <a:pt x="1" y="37210"/>
                    <a:pt x="1135" y="37878"/>
                  </a:cubicBezTo>
                  <a:lnTo>
                    <a:pt x="2869" y="38878"/>
                  </a:lnTo>
                  <a:cubicBezTo>
                    <a:pt x="3489" y="39196"/>
                    <a:pt x="4161" y="39355"/>
                    <a:pt x="4833" y="39355"/>
                  </a:cubicBezTo>
                  <a:cubicBezTo>
                    <a:pt x="5571" y="39355"/>
                    <a:pt x="6308" y="39163"/>
                    <a:pt x="6972" y="38778"/>
                  </a:cubicBezTo>
                  <a:lnTo>
                    <a:pt x="32424" y="22100"/>
                  </a:lnTo>
                  <a:cubicBezTo>
                    <a:pt x="32524" y="22033"/>
                    <a:pt x="32624" y="21966"/>
                    <a:pt x="32724" y="21900"/>
                  </a:cubicBezTo>
                  <a:cubicBezTo>
                    <a:pt x="37022" y="24355"/>
                    <a:pt x="42632" y="25581"/>
                    <a:pt x="48250" y="25581"/>
                  </a:cubicBezTo>
                  <a:cubicBezTo>
                    <a:pt x="53924" y="25581"/>
                    <a:pt x="59605" y="24330"/>
                    <a:pt x="63946" y="21833"/>
                  </a:cubicBezTo>
                  <a:cubicBezTo>
                    <a:pt x="72552" y="16863"/>
                    <a:pt x="72586" y="8757"/>
                    <a:pt x="63946" y="3753"/>
                  </a:cubicBezTo>
                  <a:cubicBezTo>
                    <a:pt x="59610" y="1251"/>
                    <a:pt x="53939" y="0"/>
                    <a:pt x="4827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70"/>
            <p:cNvSpPr/>
            <p:nvPr/>
          </p:nvSpPr>
          <p:spPr>
            <a:xfrm>
              <a:off x="6987747" y="3466329"/>
              <a:ext cx="694724" cy="401464"/>
            </a:xfrm>
            <a:custGeom>
              <a:rect b="b" l="l" r="r" t="t"/>
              <a:pathLst>
                <a:path extrusionOk="0" h="26120" w="45200">
                  <a:moveTo>
                    <a:pt x="22583" y="0"/>
                  </a:moveTo>
                  <a:cubicBezTo>
                    <a:pt x="10107" y="0"/>
                    <a:pt x="0" y="5838"/>
                    <a:pt x="0" y="13043"/>
                  </a:cubicBezTo>
                  <a:cubicBezTo>
                    <a:pt x="0" y="20282"/>
                    <a:pt x="10107" y="26119"/>
                    <a:pt x="22583" y="26119"/>
                  </a:cubicBezTo>
                  <a:cubicBezTo>
                    <a:pt x="35059" y="26119"/>
                    <a:pt x="45199" y="20282"/>
                    <a:pt x="45199" y="13043"/>
                  </a:cubicBezTo>
                  <a:cubicBezTo>
                    <a:pt x="45199" y="5838"/>
                    <a:pt x="35059" y="0"/>
                    <a:pt x="2258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70"/>
            <p:cNvSpPr/>
            <p:nvPr/>
          </p:nvSpPr>
          <p:spPr>
            <a:xfrm>
              <a:off x="5130236" y="3114233"/>
              <a:ext cx="1575533" cy="907368"/>
            </a:xfrm>
            <a:custGeom>
              <a:rect b="b" l="l" r="r" t="t"/>
              <a:pathLst>
                <a:path extrusionOk="0" h="59035" w="102507">
                  <a:moveTo>
                    <a:pt x="96123" y="0"/>
                  </a:moveTo>
                  <a:cubicBezTo>
                    <a:pt x="95810" y="0"/>
                    <a:pt x="95502" y="75"/>
                    <a:pt x="95235" y="226"/>
                  </a:cubicBezTo>
                  <a:lnTo>
                    <a:pt x="501" y="54931"/>
                  </a:lnTo>
                  <a:cubicBezTo>
                    <a:pt x="0" y="55098"/>
                    <a:pt x="0" y="55799"/>
                    <a:pt x="501" y="55965"/>
                  </a:cubicBezTo>
                  <a:lnTo>
                    <a:pt x="5471" y="58834"/>
                  </a:lnTo>
                  <a:cubicBezTo>
                    <a:pt x="5754" y="58968"/>
                    <a:pt x="6063" y="59034"/>
                    <a:pt x="6371" y="59034"/>
                  </a:cubicBezTo>
                  <a:cubicBezTo>
                    <a:pt x="6680" y="59034"/>
                    <a:pt x="6989" y="58968"/>
                    <a:pt x="7272" y="58834"/>
                  </a:cubicBezTo>
                  <a:lnTo>
                    <a:pt x="102006" y="4162"/>
                  </a:lnTo>
                  <a:cubicBezTo>
                    <a:pt x="102507" y="3995"/>
                    <a:pt x="102507" y="3294"/>
                    <a:pt x="102006" y="3128"/>
                  </a:cubicBezTo>
                  <a:lnTo>
                    <a:pt x="97036" y="226"/>
                  </a:lnTo>
                  <a:cubicBezTo>
                    <a:pt x="96753" y="75"/>
                    <a:pt x="96436" y="0"/>
                    <a:pt x="9612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70"/>
            <p:cNvSpPr/>
            <p:nvPr/>
          </p:nvSpPr>
          <p:spPr>
            <a:xfrm>
              <a:off x="4886391" y="3305005"/>
              <a:ext cx="315116" cy="416665"/>
            </a:xfrm>
            <a:custGeom>
              <a:rect b="b" l="l" r="r" t="t"/>
              <a:pathLst>
                <a:path extrusionOk="0" h="27109" w="20502">
                  <a:moveTo>
                    <a:pt x="6056" y="1"/>
                  </a:moveTo>
                  <a:cubicBezTo>
                    <a:pt x="2602" y="1"/>
                    <a:pt x="0" y="2817"/>
                    <a:pt x="3423" y="5926"/>
                  </a:cubicBezTo>
                  <a:cubicBezTo>
                    <a:pt x="7426" y="9562"/>
                    <a:pt x="14965" y="13966"/>
                    <a:pt x="16632" y="24840"/>
                  </a:cubicBezTo>
                  <a:lnTo>
                    <a:pt x="20502" y="27108"/>
                  </a:lnTo>
                  <a:cubicBezTo>
                    <a:pt x="20502" y="27108"/>
                    <a:pt x="20469" y="17435"/>
                    <a:pt x="18200" y="11564"/>
                  </a:cubicBezTo>
                  <a:cubicBezTo>
                    <a:pt x="15932" y="5660"/>
                    <a:pt x="12029" y="1490"/>
                    <a:pt x="7860" y="256"/>
                  </a:cubicBezTo>
                  <a:cubicBezTo>
                    <a:pt x="7251" y="82"/>
                    <a:pt x="6641" y="1"/>
                    <a:pt x="605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70"/>
            <p:cNvSpPr/>
            <p:nvPr/>
          </p:nvSpPr>
          <p:spPr>
            <a:xfrm>
              <a:off x="4886391" y="3305005"/>
              <a:ext cx="315116" cy="416665"/>
            </a:xfrm>
            <a:custGeom>
              <a:rect b="b" l="l" r="r" t="t"/>
              <a:pathLst>
                <a:path extrusionOk="0" h="27109" w="20502">
                  <a:moveTo>
                    <a:pt x="6056" y="1"/>
                  </a:moveTo>
                  <a:cubicBezTo>
                    <a:pt x="2602" y="1"/>
                    <a:pt x="0" y="2817"/>
                    <a:pt x="3423" y="5926"/>
                  </a:cubicBezTo>
                  <a:cubicBezTo>
                    <a:pt x="7426" y="9562"/>
                    <a:pt x="14965" y="13966"/>
                    <a:pt x="16632" y="24840"/>
                  </a:cubicBezTo>
                  <a:lnTo>
                    <a:pt x="20502" y="27108"/>
                  </a:lnTo>
                  <a:cubicBezTo>
                    <a:pt x="20502" y="27108"/>
                    <a:pt x="20469" y="17435"/>
                    <a:pt x="18200" y="11564"/>
                  </a:cubicBezTo>
                  <a:cubicBezTo>
                    <a:pt x="15932" y="5660"/>
                    <a:pt x="12029" y="1490"/>
                    <a:pt x="7860" y="256"/>
                  </a:cubicBezTo>
                  <a:cubicBezTo>
                    <a:pt x="7251" y="82"/>
                    <a:pt x="6641" y="1"/>
                    <a:pt x="60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70"/>
            <p:cNvSpPr/>
            <p:nvPr/>
          </p:nvSpPr>
          <p:spPr>
            <a:xfrm>
              <a:off x="4967007" y="3333916"/>
              <a:ext cx="215026" cy="313410"/>
            </a:xfrm>
            <a:custGeom>
              <a:rect b="b" l="l" r="r" t="t"/>
              <a:pathLst>
                <a:path extrusionOk="0" h="20391" w="13990">
                  <a:moveTo>
                    <a:pt x="319" y="1"/>
                  </a:moveTo>
                  <a:cubicBezTo>
                    <a:pt x="119" y="1"/>
                    <a:pt x="0" y="288"/>
                    <a:pt x="213" y="410"/>
                  </a:cubicBezTo>
                  <a:cubicBezTo>
                    <a:pt x="3849" y="2077"/>
                    <a:pt x="11321" y="8382"/>
                    <a:pt x="13489" y="20224"/>
                  </a:cubicBezTo>
                  <a:cubicBezTo>
                    <a:pt x="13522" y="20324"/>
                    <a:pt x="13622" y="20391"/>
                    <a:pt x="13722" y="20391"/>
                  </a:cubicBezTo>
                  <a:lnTo>
                    <a:pt x="13789" y="20391"/>
                  </a:lnTo>
                  <a:cubicBezTo>
                    <a:pt x="13889" y="20391"/>
                    <a:pt x="13989" y="20257"/>
                    <a:pt x="13956" y="20124"/>
                  </a:cubicBezTo>
                  <a:cubicBezTo>
                    <a:pt x="11721" y="8115"/>
                    <a:pt x="4116" y="1710"/>
                    <a:pt x="380" y="9"/>
                  </a:cubicBezTo>
                  <a:cubicBezTo>
                    <a:pt x="359" y="3"/>
                    <a:pt x="338" y="1"/>
                    <a:pt x="3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70"/>
            <p:cNvSpPr/>
            <p:nvPr/>
          </p:nvSpPr>
          <p:spPr>
            <a:xfrm>
              <a:off x="4879014" y="3525042"/>
              <a:ext cx="413253" cy="442210"/>
            </a:xfrm>
            <a:custGeom>
              <a:rect b="b" l="l" r="r" t="t"/>
              <a:pathLst>
                <a:path extrusionOk="0" h="28771" w="26887">
                  <a:moveTo>
                    <a:pt x="4832" y="1"/>
                  </a:moveTo>
                  <a:cubicBezTo>
                    <a:pt x="4399" y="1"/>
                    <a:pt x="3965" y="57"/>
                    <a:pt x="3536" y="183"/>
                  </a:cubicBezTo>
                  <a:cubicBezTo>
                    <a:pt x="1234" y="850"/>
                    <a:pt x="0" y="3386"/>
                    <a:pt x="934" y="5621"/>
                  </a:cubicBezTo>
                  <a:cubicBezTo>
                    <a:pt x="1301" y="6521"/>
                    <a:pt x="2002" y="7288"/>
                    <a:pt x="2502" y="8122"/>
                  </a:cubicBezTo>
                  <a:cubicBezTo>
                    <a:pt x="3002" y="8956"/>
                    <a:pt x="3269" y="9924"/>
                    <a:pt x="2902" y="10858"/>
                  </a:cubicBezTo>
                  <a:cubicBezTo>
                    <a:pt x="2602" y="11525"/>
                    <a:pt x="2102" y="12058"/>
                    <a:pt x="1868" y="12759"/>
                  </a:cubicBezTo>
                  <a:cubicBezTo>
                    <a:pt x="1268" y="14594"/>
                    <a:pt x="1601" y="16228"/>
                    <a:pt x="3436" y="17162"/>
                  </a:cubicBezTo>
                  <a:cubicBezTo>
                    <a:pt x="5304" y="18129"/>
                    <a:pt x="8306" y="17396"/>
                    <a:pt x="9274" y="19764"/>
                  </a:cubicBezTo>
                  <a:cubicBezTo>
                    <a:pt x="9607" y="20698"/>
                    <a:pt x="9640" y="21699"/>
                    <a:pt x="9807" y="22633"/>
                  </a:cubicBezTo>
                  <a:cubicBezTo>
                    <a:pt x="10241" y="24567"/>
                    <a:pt x="11342" y="26269"/>
                    <a:pt x="12976" y="27403"/>
                  </a:cubicBezTo>
                  <a:cubicBezTo>
                    <a:pt x="14177" y="28237"/>
                    <a:pt x="15578" y="28704"/>
                    <a:pt x="17046" y="28770"/>
                  </a:cubicBezTo>
                  <a:cubicBezTo>
                    <a:pt x="17046" y="28770"/>
                    <a:pt x="19814" y="27169"/>
                    <a:pt x="20982" y="26469"/>
                  </a:cubicBezTo>
                  <a:cubicBezTo>
                    <a:pt x="22817" y="25435"/>
                    <a:pt x="26052" y="23567"/>
                    <a:pt x="26052" y="23567"/>
                  </a:cubicBezTo>
                  <a:cubicBezTo>
                    <a:pt x="26686" y="22433"/>
                    <a:pt x="26886" y="21565"/>
                    <a:pt x="26886" y="19430"/>
                  </a:cubicBezTo>
                  <a:cubicBezTo>
                    <a:pt x="26886" y="17296"/>
                    <a:pt x="25619" y="13893"/>
                    <a:pt x="22716" y="12492"/>
                  </a:cubicBezTo>
                  <a:cubicBezTo>
                    <a:pt x="21849" y="12058"/>
                    <a:pt x="20715" y="11792"/>
                    <a:pt x="20181" y="10824"/>
                  </a:cubicBezTo>
                  <a:cubicBezTo>
                    <a:pt x="19681" y="9857"/>
                    <a:pt x="19914" y="8189"/>
                    <a:pt x="19781" y="7222"/>
                  </a:cubicBezTo>
                  <a:cubicBezTo>
                    <a:pt x="19614" y="5954"/>
                    <a:pt x="19347" y="4586"/>
                    <a:pt x="18447" y="3719"/>
                  </a:cubicBezTo>
                  <a:cubicBezTo>
                    <a:pt x="17614" y="2887"/>
                    <a:pt x="16297" y="2681"/>
                    <a:pt x="15049" y="2681"/>
                  </a:cubicBezTo>
                  <a:cubicBezTo>
                    <a:pt x="14947" y="2681"/>
                    <a:pt x="14845" y="2683"/>
                    <a:pt x="14744" y="2685"/>
                  </a:cubicBezTo>
                  <a:cubicBezTo>
                    <a:pt x="14272" y="2685"/>
                    <a:pt x="13801" y="2703"/>
                    <a:pt x="13329" y="2703"/>
                  </a:cubicBezTo>
                  <a:cubicBezTo>
                    <a:pt x="12700" y="2703"/>
                    <a:pt x="12071" y="2671"/>
                    <a:pt x="11442" y="2518"/>
                  </a:cubicBezTo>
                  <a:cubicBezTo>
                    <a:pt x="10374" y="2285"/>
                    <a:pt x="9507" y="1651"/>
                    <a:pt x="8573" y="1117"/>
                  </a:cubicBezTo>
                  <a:cubicBezTo>
                    <a:pt x="7401" y="494"/>
                    <a:pt x="6117" y="1"/>
                    <a:pt x="483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70"/>
            <p:cNvSpPr/>
            <p:nvPr/>
          </p:nvSpPr>
          <p:spPr>
            <a:xfrm>
              <a:off x="4980517" y="3708068"/>
              <a:ext cx="163629" cy="29772"/>
            </a:xfrm>
            <a:custGeom>
              <a:rect b="b" l="l" r="r" t="t"/>
              <a:pathLst>
                <a:path extrusionOk="0" h="1937" w="10646">
                  <a:moveTo>
                    <a:pt x="4554" y="1"/>
                  </a:moveTo>
                  <a:cubicBezTo>
                    <a:pt x="3072" y="1"/>
                    <a:pt x="1585" y="271"/>
                    <a:pt x="168" y="818"/>
                  </a:cubicBezTo>
                  <a:cubicBezTo>
                    <a:pt x="68" y="851"/>
                    <a:pt x="1" y="984"/>
                    <a:pt x="68" y="1084"/>
                  </a:cubicBezTo>
                  <a:cubicBezTo>
                    <a:pt x="101" y="1151"/>
                    <a:pt x="168" y="1185"/>
                    <a:pt x="234" y="1218"/>
                  </a:cubicBezTo>
                  <a:lnTo>
                    <a:pt x="368" y="1218"/>
                  </a:lnTo>
                  <a:cubicBezTo>
                    <a:pt x="1723" y="687"/>
                    <a:pt x="3142" y="425"/>
                    <a:pt x="4557" y="425"/>
                  </a:cubicBezTo>
                  <a:cubicBezTo>
                    <a:pt x="6521" y="425"/>
                    <a:pt x="8477" y="930"/>
                    <a:pt x="10242" y="1918"/>
                  </a:cubicBezTo>
                  <a:cubicBezTo>
                    <a:pt x="10271" y="1931"/>
                    <a:pt x="10300" y="1937"/>
                    <a:pt x="10328" y="1937"/>
                  </a:cubicBezTo>
                  <a:cubicBezTo>
                    <a:pt x="10519" y="1937"/>
                    <a:pt x="10646" y="1664"/>
                    <a:pt x="10442" y="1518"/>
                  </a:cubicBezTo>
                  <a:cubicBezTo>
                    <a:pt x="8625" y="513"/>
                    <a:pt x="6595" y="1"/>
                    <a:pt x="45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70"/>
            <p:cNvSpPr/>
            <p:nvPr/>
          </p:nvSpPr>
          <p:spPr>
            <a:xfrm>
              <a:off x="4953866" y="3565081"/>
              <a:ext cx="251238" cy="340138"/>
            </a:xfrm>
            <a:custGeom>
              <a:rect b="b" l="l" r="r" t="t"/>
              <a:pathLst>
                <a:path extrusionOk="0" h="22130" w="16346">
                  <a:moveTo>
                    <a:pt x="255" y="1"/>
                  </a:moveTo>
                  <a:cubicBezTo>
                    <a:pt x="173" y="1"/>
                    <a:pt x="92" y="38"/>
                    <a:pt x="67" y="113"/>
                  </a:cubicBezTo>
                  <a:cubicBezTo>
                    <a:pt x="0" y="214"/>
                    <a:pt x="67" y="347"/>
                    <a:pt x="167" y="380"/>
                  </a:cubicBezTo>
                  <a:cubicBezTo>
                    <a:pt x="6338" y="3049"/>
                    <a:pt x="15545" y="12756"/>
                    <a:pt x="15945" y="21929"/>
                  </a:cubicBezTo>
                  <a:cubicBezTo>
                    <a:pt x="15945" y="22029"/>
                    <a:pt x="16045" y="22129"/>
                    <a:pt x="16145" y="22129"/>
                  </a:cubicBezTo>
                  <a:cubicBezTo>
                    <a:pt x="16245" y="22096"/>
                    <a:pt x="16345" y="21996"/>
                    <a:pt x="16345" y="21896"/>
                  </a:cubicBezTo>
                  <a:cubicBezTo>
                    <a:pt x="15945" y="12556"/>
                    <a:pt x="6572" y="2715"/>
                    <a:pt x="334" y="13"/>
                  </a:cubicBezTo>
                  <a:cubicBezTo>
                    <a:pt x="309" y="5"/>
                    <a:pt x="282" y="1"/>
                    <a:pt x="2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70"/>
            <p:cNvSpPr/>
            <p:nvPr/>
          </p:nvSpPr>
          <p:spPr>
            <a:xfrm>
              <a:off x="6199727" y="2603150"/>
              <a:ext cx="480405" cy="791924"/>
            </a:xfrm>
            <a:custGeom>
              <a:rect b="b" l="l" r="r" t="t"/>
              <a:pathLst>
                <a:path extrusionOk="0" h="51524" w="31256">
                  <a:moveTo>
                    <a:pt x="28206" y="0"/>
                  </a:moveTo>
                  <a:cubicBezTo>
                    <a:pt x="27923" y="0"/>
                    <a:pt x="27645" y="85"/>
                    <a:pt x="27420" y="254"/>
                  </a:cubicBezTo>
                  <a:lnTo>
                    <a:pt x="1968" y="14931"/>
                  </a:lnTo>
                  <a:cubicBezTo>
                    <a:pt x="801" y="15698"/>
                    <a:pt x="67" y="16966"/>
                    <a:pt x="0" y="18333"/>
                  </a:cubicBezTo>
                  <a:lnTo>
                    <a:pt x="0" y="21202"/>
                  </a:lnTo>
                  <a:lnTo>
                    <a:pt x="0" y="48455"/>
                  </a:lnTo>
                  <a:cubicBezTo>
                    <a:pt x="0" y="48555"/>
                    <a:pt x="0" y="48655"/>
                    <a:pt x="0" y="48755"/>
                  </a:cubicBezTo>
                  <a:cubicBezTo>
                    <a:pt x="67" y="49389"/>
                    <a:pt x="467" y="49956"/>
                    <a:pt x="1034" y="50290"/>
                  </a:cubicBezTo>
                  <a:lnTo>
                    <a:pt x="3102" y="51490"/>
                  </a:lnTo>
                  <a:lnTo>
                    <a:pt x="3203" y="51524"/>
                  </a:lnTo>
                  <a:cubicBezTo>
                    <a:pt x="2769" y="51290"/>
                    <a:pt x="2502" y="50857"/>
                    <a:pt x="2502" y="50356"/>
                  </a:cubicBezTo>
                  <a:lnTo>
                    <a:pt x="2502" y="23771"/>
                  </a:lnTo>
                  <a:lnTo>
                    <a:pt x="2502" y="19768"/>
                  </a:lnTo>
                  <a:cubicBezTo>
                    <a:pt x="2602" y="18367"/>
                    <a:pt x="3336" y="17099"/>
                    <a:pt x="4537" y="16365"/>
                  </a:cubicBezTo>
                  <a:lnTo>
                    <a:pt x="29922" y="1688"/>
                  </a:lnTo>
                  <a:cubicBezTo>
                    <a:pt x="30175" y="1519"/>
                    <a:pt x="30469" y="1430"/>
                    <a:pt x="30760" y="1430"/>
                  </a:cubicBezTo>
                  <a:cubicBezTo>
                    <a:pt x="30929" y="1430"/>
                    <a:pt x="31097" y="1460"/>
                    <a:pt x="31256" y="1521"/>
                  </a:cubicBezTo>
                  <a:cubicBezTo>
                    <a:pt x="30822" y="1288"/>
                    <a:pt x="29221" y="354"/>
                    <a:pt x="28854" y="154"/>
                  </a:cubicBezTo>
                  <a:cubicBezTo>
                    <a:pt x="28650" y="52"/>
                    <a:pt x="28426" y="0"/>
                    <a:pt x="282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70"/>
            <p:cNvSpPr/>
            <p:nvPr/>
          </p:nvSpPr>
          <p:spPr>
            <a:xfrm>
              <a:off x="6238690" y="2625283"/>
              <a:ext cx="451709" cy="772696"/>
            </a:xfrm>
            <a:custGeom>
              <a:rect b="b" l="l" r="r" t="t"/>
              <a:pathLst>
                <a:path extrusionOk="0" h="50273" w="29389">
                  <a:moveTo>
                    <a:pt x="28211" y="0"/>
                  </a:moveTo>
                  <a:cubicBezTo>
                    <a:pt x="27922" y="0"/>
                    <a:pt x="27646" y="97"/>
                    <a:pt x="27420" y="281"/>
                  </a:cubicBezTo>
                  <a:lnTo>
                    <a:pt x="2002" y="14925"/>
                  </a:lnTo>
                  <a:cubicBezTo>
                    <a:pt x="834" y="15659"/>
                    <a:pt x="100" y="16960"/>
                    <a:pt x="0" y="18328"/>
                  </a:cubicBezTo>
                  <a:lnTo>
                    <a:pt x="0" y="48916"/>
                  </a:lnTo>
                  <a:cubicBezTo>
                    <a:pt x="0" y="49699"/>
                    <a:pt x="651" y="50272"/>
                    <a:pt x="1358" y="50272"/>
                  </a:cubicBezTo>
                  <a:cubicBezTo>
                    <a:pt x="1584" y="50272"/>
                    <a:pt x="1817" y="50213"/>
                    <a:pt x="2035" y="50084"/>
                  </a:cubicBezTo>
                  <a:lnTo>
                    <a:pt x="27387" y="35440"/>
                  </a:lnTo>
                  <a:cubicBezTo>
                    <a:pt x="28554" y="34673"/>
                    <a:pt x="29288" y="33405"/>
                    <a:pt x="29388" y="32004"/>
                  </a:cubicBezTo>
                  <a:lnTo>
                    <a:pt x="29388" y="1382"/>
                  </a:lnTo>
                  <a:cubicBezTo>
                    <a:pt x="29355" y="1316"/>
                    <a:pt x="29355" y="1215"/>
                    <a:pt x="29355" y="1149"/>
                  </a:cubicBezTo>
                  <a:cubicBezTo>
                    <a:pt x="29355" y="1082"/>
                    <a:pt x="29355" y="1015"/>
                    <a:pt x="29321" y="982"/>
                  </a:cubicBezTo>
                  <a:lnTo>
                    <a:pt x="29321" y="915"/>
                  </a:lnTo>
                  <a:cubicBezTo>
                    <a:pt x="29321" y="882"/>
                    <a:pt x="29288" y="815"/>
                    <a:pt x="29288" y="748"/>
                  </a:cubicBezTo>
                  <a:cubicBezTo>
                    <a:pt x="29255" y="648"/>
                    <a:pt x="29221" y="582"/>
                    <a:pt x="29155" y="515"/>
                  </a:cubicBezTo>
                  <a:cubicBezTo>
                    <a:pt x="29155" y="448"/>
                    <a:pt x="29121" y="415"/>
                    <a:pt x="29088" y="415"/>
                  </a:cubicBezTo>
                  <a:cubicBezTo>
                    <a:pt x="29088" y="382"/>
                    <a:pt x="29054" y="348"/>
                    <a:pt x="29054" y="315"/>
                  </a:cubicBezTo>
                  <a:cubicBezTo>
                    <a:pt x="28988" y="281"/>
                    <a:pt x="28954" y="215"/>
                    <a:pt x="28921" y="181"/>
                  </a:cubicBezTo>
                  <a:cubicBezTo>
                    <a:pt x="28854" y="148"/>
                    <a:pt x="28788" y="115"/>
                    <a:pt x="28754" y="115"/>
                  </a:cubicBezTo>
                  <a:cubicBezTo>
                    <a:pt x="28575" y="38"/>
                    <a:pt x="28390" y="0"/>
                    <a:pt x="2821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70"/>
            <p:cNvSpPr/>
            <p:nvPr/>
          </p:nvSpPr>
          <p:spPr>
            <a:xfrm>
              <a:off x="6209472" y="2602827"/>
              <a:ext cx="470660" cy="274416"/>
            </a:xfrm>
            <a:custGeom>
              <a:rect b="b" l="l" r="r" t="t"/>
              <a:pathLst>
                <a:path extrusionOk="0" h="17854" w="30622">
                  <a:moveTo>
                    <a:pt x="27618" y="1"/>
                  </a:moveTo>
                  <a:cubicBezTo>
                    <a:pt x="27319" y="1"/>
                    <a:pt x="27023" y="97"/>
                    <a:pt x="26786" y="275"/>
                  </a:cubicBezTo>
                  <a:lnTo>
                    <a:pt x="1368" y="14952"/>
                  </a:lnTo>
                  <a:cubicBezTo>
                    <a:pt x="801" y="15285"/>
                    <a:pt x="334" y="15786"/>
                    <a:pt x="0" y="16386"/>
                  </a:cubicBezTo>
                  <a:lnTo>
                    <a:pt x="2502" y="17854"/>
                  </a:lnTo>
                  <a:cubicBezTo>
                    <a:pt x="2835" y="17254"/>
                    <a:pt x="3302" y="16720"/>
                    <a:pt x="3903" y="16386"/>
                  </a:cubicBezTo>
                  <a:lnTo>
                    <a:pt x="29288" y="1709"/>
                  </a:lnTo>
                  <a:cubicBezTo>
                    <a:pt x="29554" y="1531"/>
                    <a:pt x="29866" y="1442"/>
                    <a:pt x="30172" y="1442"/>
                  </a:cubicBezTo>
                  <a:cubicBezTo>
                    <a:pt x="30325" y="1442"/>
                    <a:pt x="30477" y="1464"/>
                    <a:pt x="30622" y="1509"/>
                  </a:cubicBezTo>
                  <a:cubicBezTo>
                    <a:pt x="30222" y="1309"/>
                    <a:pt x="28554" y="375"/>
                    <a:pt x="28220" y="141"/>
                  </a:cubicBezTo>
                  <a:cubicBezTo>
                    <a:pt x="28030" y="46"/>
                    <a:pt x="27823" y="1"/>
                    <a:pt x="27618"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70"/>
            <p:cNvSpPr/>
            <p:nvPr/>
          </p:nvSpPr>
          <p:spPr>
            <a:xfrm>
              <a:off x="6468886" y="2857662"/>
              <a:ext cx="101027" cy="275938"/>
            </a:xfrm>
            <a:custGeom>
              <a:rect b="b" l="l" r="r" t="t"/>
              <a:pathLst>
                <a:path extrusionOk="0" h="17953" w="6573">
                  <a:moveTo>
                    <a:pt x="1889" y="1"/>
                  </a:moveTo>
                  <a:cubicBezTo>
                    <a:pt x="1288" y="1"/>
                    <a:pt x="651" y="176"/>
                    <a:pt x="1" y="540"/>
                  </a:cubicBezTo>
                  <a:lnTo>
                    <a:pt x="1" y="10047"/>
                  </a:lnTo>
                  <a:lnTo>
                    <a:pt x="1902" y="17953"/>
                  </a:lnTo>
                  <a:cubicBezTo>
                    <a:pt x="4938" y="14517"/>
                    <a:pt x="6572" y="8079"/>
                    <a:pt x="5605" y="3909"/>
                  </a:cubicBezTo>
                  <a:cubicBezTo>
                    <a:pt x="5012" y="1416"/>
                    <a:pt x="3598" y="1"/>
                    <a:pt x="188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70"/>
            <p:cNvSpPr/>
            <p:nvPr/>
          </p:nvSpPr>
          <p:spPr>
            <a:xfrm>
              <a:off x="6440698" y="3039243"/>
              <a:ext cx="46663" cy="125127"/>
            </a:xfrm>
            <a:custGeom>
              <a:rect b="b" l="l" r="r" t="t"/>
              <a:pathLst>
                <a:path extrusionOk="0" h="8141" w="3036">
                  <a:moveTo>
                    <a:pt x="1501" y="1"/>
                  </a:moveTo>
                  <a:lnTo>
                    <a:pt x="0" y="8140"/>
                  </a:lnTo>
                  <a:cubicBezTo>
                    <a:pt x="534" y="8073"/>
                    <a:pt x="1034" y="7873"/>
                    <a:pt x="1501" y="7606"/>
                  </a:cubicBezTo>
                  <a:cubicBezTo>
                    <a:pt x="2068" y="7273"/>
                    <a:pt x="2602" y="6839"/>
                    <a:pt x="3036" y="6372"/>
                  </a:cubicBezTo>
                  <a:lnTo>
                    <a:pt x="150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70"/>
            <p:cNvSpPr/>
            <p:nvPr/>
          </p:nvSpPr>
          <p:spPr>
            <a:xfrm>
              <a:off x="6440698" y="3039243"/>
              <a:ext cx="46663" cy="125127"/>
            </a:xfrm>
            <a:custGeom>
              <a:rect b="b" l="l" r="r" t="t"/>
              <a:pathLst>
                <a:path extrusionOk="0" h="8141" w="3036">
                  <a:moveTo>
                    <a:pt x="1501" y="1"/>
                  </a:moveTo>
                  <a:lnTo>
                    <a:pt x="0" y="8140"/>
                  </a:lnTo>
                  <a:cubicBezTo>
                    <a:pt x="534" y="8073"/>
                    <a:pt x="1034" y="7873"/>
                    <a:pt x="1501" y="7606"/>
                  </a:cubicBezTo>
                  <a:cubicBezTo>
                    <a:pt x="2068" y="7273"/>
                    <a:pt x="2602" y="6839"/>
                    <a:pt x="3036" y="6372"/>
                  </a:cubicBezTo>
                  <a:lnTo>
                    <a:pt x="15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70"/>
            <p:cNvSpPr/>
            <p:nvPr/>
          </p:nvSpPr>
          <p:spPr>
            <a:xfrm>
              <a:off x="6374561" y="3031051"/>
              <a:ext cx="82045" cy="142034"/>
            </a:xfrm>
            <a:custGeom>
              <a:rect b="b" l="l" r="r" t="t"/>
              <a:pathLst>
                <a:path extrusionOk="0" h="9241" w="5338">
                  <a:moveTo>
                    <a:pt x="5337" y="0"/>
                  </a:moveTo>
                  <a:lnTo>
                    <a:pt x="0" y="5771"/>
                  </a:lnTo>
                  <a:cubicBezTo>
                    <a:pt x="593" y="7945"/>
                    <a:pt x="1901" y="9241"/>
                    <a:pt x="3540" y="9241"/>
                  </a:cubicBezTo>
                  <a:cubicBezTo>
                    <a:pt x="3561" y="9241"/>
                    <a:pt x="3582" y="9241"/>
                    <a:pt x="3603" y="9240"/>
                  </a:cubicBezTo>
                  <a:lnTo>
                    <a:pt x="5337"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70"/>
            <p:cNvSpPr/>
            <p:nvPr/>
          </p:nvSpPr>
          <p:spPr>
            <a:xfrm>
              <a:off x="6374561" y="3031051"/>
              <a:ext cx="82045" cy="142034"/>
            </a:xfrm>
            <a:custGeom>
              <a:rect b="b" l="l" r="r" t="t"/>
              <a:pathLst>
                <a:path extrusionOk="0" h="9241" w="5338">
                  <a:moveTo>
                    <a:pt x="5337" y="0"/>
                  </a:moveTo>
                  <a:lnTo>
                    <a:pt x="0" y="5771"/>
                  </a:lnTo>
                  <a:cubicBezTo>
                    <a:pt x="593" y="7945"/>
                    <a:pt x="1901" y="9241"/>
                    <a:pt x="3540" y="9241"/>
                  </a:cubicBezTo>
                  <a:cubicBezTo>
                    <a:pt x="3561" y="9241"/>
                    <a:pt x="3582" y="9241"/>
                    <a:pt x="3603" y="9240"/>
                  </a:cubicBezTo>
                  <a:lnTo>
                    <a:pt x="53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70"/>
            <p:cNvSpPr/>
            <p:nvPr/>
          </p:nvSpPr>
          <p:spPr>
            <a:xfrm>
              <a:off x="6373008" y="2878780"/>
              <a:ext cx="86149" cy="224064"/>
            </a:xfrm>
            <a:custGeom>
              <a:rect b="b" l="l" r="r" t="t"/>
              <a:pathLst>
                <a:path extrusionOk="0" h="14578" w="5605">
                  <a:moveTo>
                    <a:pt x="5605" y="0"/>
                  </a:moveTo>
                  <a:cubicBezTo>
                    <a:pt x="2503" y="2035"/>
                    <a:pt x="1" y="7472"/>
                    <a:pt x="1" y="12342"/>
                  </a:cubicBezTo>
                  <a:cubicBezTo>
                    <a:pt x="1" y="13076"/>
                    <a:pt x="68" y="13843"/>
                    <a:pt x="201" y="14577"/>
                  </a:cubicBezTo>
                  <a:lnTo>
                    <a:pt x="5605" y="8773"/>
                  </a:lnTo>
                  <a:lnTo>
                    <a:pt x="560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70"/>
            <p:cNvSpPr/>
            <p:nvPr/>
          </p:nvSpPr>
          <p:spPr>
            <a:xfrm>
              <a:off x="6373008" y="2878780"/>
              <a:ext cx="86149" cy="224064"/>
            </a:xfrm>
            <a:custGeom>
              <a:rect b="b" l="l" r="r" t="t"/>
              <a:pathLst>
                <a:path extrusionOk="0" h="14578" w="5605">
                  <a:moveTo>
                    <a:pt x="5605" y="0"/>
                  </a:moveTo>
                  <a:cubicBezTo>
                    <a:pt x="2503" y="2035"/>
                    <a:pt x="1" y="7472"/>
                    <a:pt x="1" y="12342"/>
                  </a:cubicBezTo>
                  <a:cubicBezTo>
                    <a:pt x="1" y="13076"/>
                    <a:pt x="68" y="13843"/>
                    <a:pt x="201" y="14577"/>
                  </a:cubicBezTo>
                  <a:lnTo>
                    <a:pt x="5605" y="8773"/>
                  </a:lnTo>
                  <a:lnTo>
                    <a:pt x="56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70"/>
            <p:cNvSpPr/>
            <p:nvPr/>
          </p:nvSpPr>
          <p:spPr>
            <a:xfrm>
              <a:off x="6529905" y="2891598"/>
              <a:ext cx="62556" cy="38456"/>
            </a:xfrm>
            <a:custGeom>
              <a:rect b="b" l="l" r="r" t="t"/>
              <a:pathLst>
                <a:path extrusionOk="0" h="2502" w="4070">
                  <a:moveTo>
                    <a:pt x="4003" y="0"/>
                  </a:moveTo>
                  <a:lnTo>
                    <a:pt x="3736" y="167"/>
                  </a:lnTo>
                  <a:cubicBezTo>
                    <a:pt x="3703" y="200"/>
                    <a:pt x="3670" y="267"/>
                    <a:pt x="3636" y="334"/>
                  </a:cubicBezTo>
                  <a:lnTo>
                    <a:pt x="3636" y="400"/>
                  </a:lnTo>
                  <a:lnTo>
                    <a:pt x="3670" y="400"/>
                  </a:lnTo>
                  <a:lnTo>
                    <a:pt x="3936" y="267"/>
                  </a:lnTo>
                  <a:cubicBezTo>
                    <a:pt x="4003" y="200"/>
                    <a:pt x="4036" y="167"/>
                    <a:pt x="4036" y="100"/>
                  </a:cubicBezTo>
                  <a:cubicBezTo>
                    <a:pt x="4070" y="33"/>
                    <a:pt x="4036" y="0"/>
                    <a:pt x="4003" y="0"/>
                  </a:cubicBezTo>
                  <a:close/>
                  <a:moveTo>
                    <a:pt x="3369" y="367"/>
                  </a:moveTo>
                  <a:lnTo>
                    <a:pt x="3002" y="567"/>
                  </a:lnTo>
                  <a:cubicBezTo>
                    <a:pt x="2969" y="600"/>
                    <a:pt x="2936" y="667"/>
                    <a:pt x="2936" y="734"/>
                  </a:cubicBezTo>
                  <a:lnTo>
                    <a:pt x="2936" y="834"/>
                  </a:lnTo>
                  <a:lnTo>
                    <a:pt x="3303" y="634"/>
                  </a:lnTo>
                  <a:cubicBezTo>
                    <a:pt x="3369" y="567"/>
                    <a:pt x="3403" y="534"/>
                    <a:pt x="3403" y="467"/>
                  </a:cubicBezTo>
                  <a:cubicBezTo>
                    <a:pt x="3436" y="400"/>
                    <a:pt x="3403" y="367"/>
                    <a:pt x="3369" y="367"/>
                  </a:cubicBezTo>
                  <a:close/>
                  <a:moveTo>
                    <a:pt x="2635" y="767"/>
                  </a:moveTo>
                  <a:lnTo>
                    <a:pt x="2302" y="1001"/>
                  </a:lnTo>
                  <a:cubicBezTo>
                    <a:pt x="2235" y="1034"/>
                    <a:pt x="2202" y="1101"/>
                    <a:pt x="2202" y="1168"/>
                  </a:cubicBezTo>
                  <a:lnTo>
                    <a:pt x="2202" y="1234"/>
                  </a:lnTo>
                  <a:lnTo>
                    <a:pt x="2569" y="1034"/>
                  </a:lnTo>
                  <a:cubicBezTo>
                    <a:pt x="2635" y="1001"/>
                    <a:pt x="2669" y="934"/>
                    <a:pt x="2669" y="867"/>
                  </a:cubicBezTo>
                  <a:cubicBezTo>
                    <a:pt x="2702" y="767"/>
                    <a:pt x="2702" y="767"/>
                    <a:pt x="2635" y="767"/>
                  </a:cubicBezTo>
                  <a:close/>
                  <a:moveTo>
                    <a:pt x="1935" y="1201"/>
                  </a:moveTo>
                  <a:lnTo>
                    <a:pt x="1568" y="1401"/>
                  </a:lnTo>
                  <a:cubicBezTo>
                    <a:pt x="1501" y="1468"/>
                    <a:pt x="1468" y="1501"/>
                    <a:pt x="1468" y="1568"/>
                  </a:cubicBezTo>
                  <a:lnTo>
                    <a:pt x="1468" y="1668"/>
                  </a:lnTo>
                  <a:lnTo>
                    <a:pt x="1501" y="1668"/>
                  </a:lnTo>
                  <a:lnTo>
                    <a:pt x="1868" y="1468"/>
                  </a:lnTo>
                  <a:cubicBezTo>
                    <a:pt x="1902" y="1401"/>
                    <a:pt x="1935" y="1368"/>
                    <a:pt x="1935" y="1301"/>
                  </a:cubicBezTo>
                  <a:cubicBezTo>
                    <a:pt x="1968" y="1234"/>
                    <a:pt x="1968" y="1201"/>
                    <a:pt x="1935" y="1201"/>
                  </a:cubicBezTo>
                  <a:close/>
                  <a:moveTo>
                    <a:pt x="1201" y="1601"/>
                  </a:moveTo>
                  <a:lnTo>
                    <a:pt x="834" y="1835"/>
                  </a:lnTo>
                  <a:cubicBezTo>
                    <a:pt x="767" y="1868"/>
                    <a:pt x="734" y="1935"/>
                    <a:pt x="734" y="2001"/>
                  </a:cubicBezTo>
                  <a:lnTo>
                    <a:pt x="734" y="2068"/>
                  </a:lnTo>
                  <a:lnTo>
                    <a:pt x="767" y="2068"/>
                  </a:lnTo>
                  <a:lnTo>
                    <a:pt x="1134" y="1868"/>
                  </a:lnTo>
                  <a:cubicBezTo>
                    <a:pt x="1168" y="1835"/>
                    <a:pt x="1201" y="1768"/>
                    <a:pt x="1234" y="1701"/>
                  </a:cubicBezTo>
                  <a:cubicBezTo>
                    <a:pt x="1234" y="1635"/>
                    <a:pt x="1234" y="1601"/>
                    <a:pt x="1201" y="1601"/>
                  </a:cubicBezTo>
                  <a:close/>
                  <a:moveTo>
                    <a:pt x="467" y="2035"/>
                  </a:moveTo>
                  <a:lnTo>
                    <a:pt x="100" y="2235"/>
                  </a:lnTo>
                  <a:cubicBezTo>
                    <a:pt x="67" y="2268"/>
                    <a:pt x="34" y="2335"/>
                    <a:pt x="0" y="2402"/>
                  </a:cubicBezTo>
                  <a:lnTo>
                    <a:pt x="0" y="2502"/>
                  </a:lnTo>
                  <a:lnTo>
                    <a:pt x="34" y="2502"/>
                  </a:lnTo>
                  <a:lnTo>
                    <a:pt x="401" y="2302"/>
                  </a:lnTo>
                  <a:cubicBezTo>
                    <a:pt x="434" y="2235"/>
                    <a:pt x="467" y="2202"/>
                    <a:pt x="501" y="2135"/>
                  </a:cubicBezTo>
                  <a:cubicBezTo>
                    <a:pt x="501" y="2068"/>
                    <a:pt x="501" y="2035"/>
                    <a:pt x="467" y="2035"/>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70"/>
            <p:cNvSpPr/>
            <p:nvPr/>
          </p:nvSpPr>
          <p:spPr>
            <a:xfrm>
              <a:off x="6339686" y="2991565"/>
              <a:ext cx="62049" cy="38471"/>
            </a:xfrm>
            <a:custGeom>
              <a:rect b="b" l="l" r="r" t="t"/>
              <a:pathLst>
                <a:path extrusionOk="0" h="2503" w="4037">
                  <a:moveTo>
                    <a:pt x="4004" y="1"/>
                  </a:moveTo>
                  <a:lnTo>
                    <a:pt x="3737" y="134"/>
                  </a:lnTo>
                  <a:cubicBezTo>
                    <a:pt x="3703" y="201"/>
                    <a:pt x="3670" y="234"/>
                    <a:pt x="3637" y="301"/>
                  </a:cubicBezTo>
                  <a:lnTo>
                    <a:pt x="3637" y="401"/>
                  </a:lnTo>
                  <a:lnTo>
                    <a:pt x="3670" y="401"/>
                  </a:lnTo>
                  <a:lnTo>
                    <a:pt x="3937" y="268"/>
                  </a:lnTo>
                  <a:cubicBezTo>
                    <a:pt x="3970" y="201"/>
                    <a:pt x="4004" y="167"/>
                    <a:pt x="4037" y="101"/>
                  </a:cubicBezTo>
                  <a:cubicBezTo>
                    <a:pt x="4037" y="34"/>
                    <a:pt x="4037" y="1"/>
                    <a:pt x="4004" y="1"/>
                  </a:cubicBezTo>
                  <a:close/>
                  <a:moveTo>
                    <a:pt x="3370" y="368"/>
                  </a:moveTo>
                  <a:lnTo>
                    <a:pt x="3003" y="568"/>
                  </a:lnTo>
                  <a:cubicBezTo>
                    <a:pt x="2970" y="601"/>
                    <a:pt x="2936" y="668"/>
                    <a:pt x="2903" y="735"/>
                  </a:cubicBezTo>
                  <a:cubicBezTo>
                    <a:pt x="2903" y="768"/>
                    <a:pt x="2903" y="801"/>
                    <a:pt x="2903" y="835"/>
                  </a:cubicBezTo>
                  <a:lnTo>
                    <a:pt x="2936" y="835"/>
                  </a:lnTo>
                  <a:lnTo>
                    <a:pt x="3303" y="601"/>
                  </a:lnTo>
                  <a:cubicBezTo>
                    <a:pt x="3370" y="568"/>
                    <a:pt x="3403" y="501"/>
                    <a:pt x="3403" y="434"/>
                  </a:cubicBezTo>
                  <a:cubicBezTo>
                    <a:pt x="3437" y="368"/>
                    <a:pt x="3403" y="368"/>
                    <a:pt x="3370" y="368"/>
                  </a:cubicBezTo>
                  <a:close/>
                  <a:moveTo>
                    <a:pt x="2636" y="768"/>
                  </a:moveTo>
                  <a:lnTo>
                    <a:pt x="2302" y="968"/>
                  </a:lnTo>
                  <a:cubicBezTo>
                    <a:pt x="2236" y="1035"/>
                    <a:pt x="2202" y="1068"/>
                    <a:pt x="2202" y="1135"/>
                  </a:cubicBezTo>
                  <a:lnTo>
                    <a:pt x="2202" y="1235"/>
                  </a:lnTo>
                  <a:lnTo>
                    <a:pt x="2569" y="1035"/>
                  </a:lnTo>
                  <a:cubicBezTo>
                    <a:pt x="2636" y="968"/>
                    <a:pt x="2669" y="935"/>
                    <a:pt x="2669" y="868"/>
                  </a:cubicBezTo>
                  <a:cubicBezTo>
                    <a:pt x="2703" y="768"/>
                    <a:pt x="2669" y="768"/>
                    <a:pt x="2636" y="768"/>
                  </a:cubicBezTo>
                  <a:close/>
                  <a:moveTo>
                    <a:pt x="1955" y="1188"/>
                  </a:moveTo>
                  <a:cubicBezTo>
                    <a:pt x="1951" y="1188"/>
                    <a:pt x="1944" y="1193"/>
                    <a:pt x="1935" y="1202"/>
                  </a:cubicBezTo>
                  <a:lnTo>
                    <a:pt x="1569" y="1402"/>
                  </a:lnTo>
                  <a:cubicBezTo>
                    <a:pt x="1502" y="1435"/>
                    <a:pt x="1468" y="1502"/>
                    <a:pt x="1468" y="1568"/>
                  </a:cubicBezTo>
                  <a:lnTo>
                    <a:pt x="1468" y="1635"/>
                  </a:lnTo>
                  <a:lnTo>
                    <a:pt x="1502" y="1669"/>
                  </a:lnTo>
                  <a:lnTo>
                    <a:pt x="1869" y="1435"/>
                  </a:lnTo>
                  <a:cubicBezTo>
                    <a:pt x="1902" y="1402"/>
                    <a:pt x="1935" y="1335"/>
                    <a:pt x="1935" y="1268"/>
                  </a:cubicBezTo>
                  <a:cubicBezTo>
                    <a:pt x="1960" y="1219"/>
                    <a:pt x="1966" y="1188"/>
                    <a:pt x="1955" y="1188"/>
                  </a:cubicBezTo>
                  <a:close/>
                  <a:moveTo>
                    <a:pt x="1221" y="1589"/>
                  </a:moveTo>
                  <a:cubicBezTo>
                    <a:pt x="1216" y="1589"/>
                    <a:pt x="1210" y="1593"/>
                    <a:pt x="1202" y="1602"/>
                  </a:cubicBezTo>
                  <a:lnTo>
                    <a:pt x="835" y="1802"/>
                  </a:lnTo>
                  <a:cubicBezTo>
                    <a:pt x="768" y="1869"/>
                    <a:pt x="735" y="1902"/>
                    <a:pt x="735" y="1969"/>
                  </a:cubicBezTo>
                  <a:lnTo>
                    <a:pt x="735" y="2069"/>
                  </a:lnTo>
                  <a:lnTo>
                    <a:pt x="768" y="2069"/>
                  </a:lnTo>
                  <a:lnTo>
                    <a:pt x="1135" y="1869"/>
                  </a:lnTo>
                  <a:cubicBezTo>
                    <a:pt x="1168" y="1802"/>
                    <a:pt x="1202" y="1769"/>
                    <a:pt x="1235" y="1702"/>
                  </a:cubicBezTo>
                  <a:cubicBezTo>
                    <a:pt x="1235" y="1627"/>
                    <a:pt x="1235" y="1589"/>
                    <a:pt x="1221" y="1589"/>
                  </a:cubicBezTo>
                  <a:close/>
                  <a:moveTo>
                    <a:pt x="488" y="2022"/>
                  </a:moveTo>
                  <a:cubicBezTo>
                    <a:pt x="483" y="2022"/>
                    <a:pt x="477" y="2027"/>
                    <a:pt x="468" y="2035"/>
                  </a:cubicBezTo>
                  <a:lnTo>
                    <a:pt x="101" y="2236"/>
                  </a:lnTo>
                  <a:cubicBezTo>
                    <a:pt x="67" y="2269"/>
                    <a:pt x="34" y="2336"/>
                    <a:pt x="1" y="2402"/>
                  </a:cubicBezTo>
                  <a:lnTo>
                    <a:pt x="1" y="2502"/>
                  </a:lnTo>
                  <a:lnTo>
                    <a:pt x="34" y="2502"/>
                  </a:lnTo>
                  <a:lnTo>
                    <a:pt x="401" y="2269"/>
                  </a:lnTo>
                  <a:cubicBezTo>
                    <a:pt x="434" y="2236"/>
                    <a:pt x="468" y="2169"/>
                    <a:pt x="501" y="2102"/>
                  </a:cubicBezTo>
                  <a:cubicBezTo>
                    <a:pt x="501" y="2053"/>
                    <a:pt x="501" y="2022"/>
                    <a:pt x="488" y="2022"/>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70"/>
            <p:cNvSpPr/>
            <p:nvPr/>
          </p:nvSpPr>
          <p:spPr>
            <a:xfrm>
              <a:off x="6521191" y="2926073"/>
              <a:ext cx="7193" cy="11036"/>
            </a:xfrm>
            <a:custGeom>
              <a:rect b="b" l="l" r="r" t="t"/>
              <a:pathLst>
                <a:path extrusionOk="0" h="718" w="468">
                  <a:moveTo>
                    <a:pt x="326" y="0"/>
                  </a:moveTo>
                  <a:cubicBezTo>
                    <a:pt x="298" y="0"/>
                    <a:pt x="267" y="9"/>
                    <a:pt x="234" y="25"/>
                  </a:cubicBezTo>
                  <a:cubicBezTo>
                    <a:pt x="100" y="125"/>
                    <a:pt x="0" y="292"/>
                    <a:pt x="0" y="492"/>
                  </a:cubicBezTo>
                  <a:cubicBezTo>
                    <a:pt x="0" y="642"/>
                    <a:pt x="56" y="717"/>
                    <a:pt x="141" y="717"/>
                  </a:cubicBezTo>
                  <a:cubicBezTo>
                    <a:pt x="169" y="717"/>
                    <a:pt x="200" y="709"/>
                    <a:pt x="234" y="692"/>
                  </a:cubicBezTo>
                  <a:cubicBezTo>
                    <a:pt x="367" y="592"/>
                    <a:pt x="467" y="426"/>
                    <a:pt x="467" y="225"/>
                  </a:cubicBezTo>
                  <a:cubicBezTo>
                    <a:pt x="467" y="75"/>
                    <a:pt x="411" y="0"/>
                    <a:pt x="32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70"/>
            <p:cNvSpPr/>
            <p:nvPr/>
          </p:nvSpPr>
          <p:spPr>
            <a:xfrm>
              <a:off x="6398646" y="2986631"/>
              <a:ext cx="7193" cy="11420"/>
            </a:xfrm>
            <a:custGeom>
              <a:rect b="b" l="l" r="r" t="t"/>
              <a:pathLst>
                <a:path extrusionOk="0" h="743" w="468">
                  <a:moveTo>
                    <a:pt x="313" y="1"/>
                  </a:moveTo>
                  <a:cubicBezTo>
                    <a:pt x="289" y="1"/>
                    <a:pt x="262" y="8"/>
                    <a:pt x="234" y="21"/>
                  </a:cubicBezTo>
                  <a:cubicBezTo>
                    <a:pt x="68" y="155"/>
                    <a:pt x="1" y="322"/>
                    <a:pt x="1" y="522"/>
                  </a:cubicBezTo>
                  <a:cubicBezTo>
                    <a:pt x="1" y="653"/>
                    <a:pt x="63" y="743"/>
                    <a:pt x="154" y="743"/>
                  </a:cubicBezTo>
                  <a:cubicBezTo>
                    <a:pt x="179" y="743"/>
                    <a:pt x="206" y="736"/>
                    <a:pt x="234" y="722"/>
                  </a:cubicBezTo>
                  <a:cubicBezTo>
                    <a:pt x="368" y="622"/>
                    <a:pt x="468" y="422"/>
                    <a:pt x="468" y="255"/>
                  </a:cubicBezTo>
                  <a:cubicBezTo>
                    <a:pt x="468" y="97"/>
                    <a:pt x="405" y="1"/>
                    <a:pt x="31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70"/>
            <p:cNvSpPr/>
            <p:nvPr/>
          </p:nvSpPr>
          <p:spPr>
            <a:xfrm>
              <a:off x="6460694" y="3135828"/>
              <a:ext cx="6671" cy="11420"/>
            </a:xfrm>
            <a:custGeom>
              <a:rect b="b" l="l" r="r" t="t"/>
              <a:pathLst>
                <a:path extrusionOk="0" h="743" w="434">
                  <a:moveTo>
                    <a:pt x="279" y="1"/>
                  </a:moveTo>
                  <a:cubicBezTo>
                    <a:pt x="254" y="1"/>
                    <a:pt x="228" y="7"/>
                    <a:pt x="200" y="21"/>
                  </a:cubicBezTo>
                  <a:cubicBezTo>
                    <a:pt x="67" y="155"/>
                    <a:pt x="0" y="322"/>
                    <a:pt x="0" y="488"/>
                  </a:cubicBezTo>
                  <a:cubicBezTo>
                    <a:pt x="0" y="647"/>
                    <a:pt x="63" y="742"/>
                    <a:pt x="138" y="742"/>
                  </a:cubicBezTo>
                  <a:cubicBezTo>
                    <a:pt x="158" y="742"/>
                    <a:pt x="179" y="736"/>
                    <a:pt x="200" y="722"/>
                  </a:cubicBezTo>
                  <a:cubicBezTo>
                    <a:pt x="367" y="588"/>
                    <a:pt x="434" y="422"/>
                    <a:pt x="434" y="255"/>
                  </a:cubicBezTo>
                  <a:cubicBezTo>
                    <a:pt x="434" y="97"/>
                    <a:pt x="371" y="1"/>
                    <a:pt x="27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70"/>
            <p:cNvSpPr/>
            <p:nvPr/>
          </p:nvSpPr>
          <p:spPr>
            <a:xfrm>
              <a:off x="6605265" y="2864424"/>
              <a:ext cx="13357" cy="26667"/>
            </a:xfrm>
            <a:custGeom>
              <a:rect b="b" l="l" r="r" t="t"/>
              <a:pathLst>
                <a:path extrusionOk="0" h="1735" w="869">
                  <a:moveTo>
                    <a:pt x="468" y="600"/>
                  </a:moveTo>
                  <a:lnTo>
                    <a:pt x="468" y="1101"/>
                  </a:lnTo>
                  <a:lnTo>
                    <a:pt x="234" y="1268"/>
                  </a:lnTo>
                  <a:lnTo>
                    <a:pt x="234" y="1268"/>
                  </a:lnTo>
                  <a:lnTo>
                    <a:pt x="468" y="600"/>
                  </a:lnTo>
                  <a:close/>
                  <a:moveTo>
                    <a:pt x="668" y="0"/>
                  </a:moveTo>
                  <a:lnTo>
                    <a:pt x="568" y="67"/>
                  </a:lnTo>
                  <a:cubicBezTo>
                    <a:pt x="534" y="100"/>
                    <a:pt x="501" y="133"/>
                    <a:pt x="501" y="167"/>
                  </a:cubicBezTo>
                  <a:lnTo>
                    <a:pt x="34" y="1334"/>
                  </a:lnTo>
                  <a:lnTo>
                    <a:pt x="1" y="1401"/>
                  </a:lnTo>
                  <a:cubicBezTo>
                    <a:pt x="1" y="1434"/>
                    <a:pt x="1" y="1468"/>
                    <a:pt x="1" y="1468"/>
                  </a:cubicBezTo>
                  <a:lnTo>
                    <a:pt x="1" y="1635"/>
                  </a:lnTo>
                  <a:cubicBezTo>
                    <a:pt x="1" y="1668"/>
                    <a:pt x="1" y="1668"/>
                    <a:pt x="1" y="1668"/>
                  </a:cubicBezTo>
                  <a:cubicBezTo>
                    <a:pt x="1" y="1685"/>
                    <a:pt x="1" y="1693"/>
                    <a:pt x="5" y="1693"/>
                  </a:cubicBezTo>
                  <a:cubicBezTo>
                    <a:pt x="9" y="1693"/>
                    <a:pt x="17" y="1685"/>
                    <a:pt x="34" y="1668"/>
                  </a:cubicBezTo>
                  <a:lnTo>
                    <a:pt x="501" y="1401"/>
                  </a:lnTo>
                  <a:lnTo>
                    <a:pt x="501" y="1701"/>
                  </a:lnTo>
                  <a:cubicBezTo>
                    <a:pt x="501" y="1701"/>
                    <a:pt x="501" y="1701"/>
                    <a:pt x="501" y="1735"/>
                  </a:cubicBezTo>
                  <a:lnTo>
                    <a:pt x="534" y="1735"/>
                  </a:lnTo>
                  <a:lnTo>
                    <a:pt x="668" y="1668"/>
                  </a:lnTo>
                  <a:cubicBezTo>
                    <a:pt x="668" y="1635"/>
                    <a:pt x="701" y="1635"/>
                    <a:pt x="701" y="1635"/>
                  </a:cubicBezTo>
                  <a:cubicBezTo>
                    <a:pt x="701" y="1601"/>
                    <a:pt x="701" y="1601"/>
                    <a:pt x="701" y="1568"/>
                  </a:cubicBezTo>
                  <a:lnTo>
                    <a:pt x="701" y="1301"/>
                  </a:lnTo>
                  <a:lnTo>
                    <a:pt x="835" y="1201"/>
                  </a:lnTo>
                  <a:cubicBezTo>
                    <a:pt x="868" y="1201"/>
                    <a:pt x="868" y="1168"/>
                    <a:pt x="868" y="1168"/>
                  </a:cubicBezTo>
                  <a:cubicBezTo>
                    <a:pt x="868" y="1168"/>
                    <a:pt x="868" y="1134"/>
                    <a:pt x="868" y="1134"/>
                  </a:cubicBezTo>
                  <a:lnTo>
                    <a:pt x="868" y="967"/>
                  </a:lnTo>
                  <a:cubicBezTo>
                    <a:pt x="868" y="934"/>
                    <a:pt x="868" y="934"/>
                    <a:pt x="868" y="901"/>
                  </a:cubicBezTo>
                  <a:lnTo>
                    <a:pt x="835" y="901"/>
                  </a:lnTo>
                  <a:lnTo>
                    <a:pt x="701" y="1001"/>
                  </a:lnTo>
                  <a:lnTo>
                    <a:pt x="701" y="67"/>
                  </a:lnTo>
                  <a:lnTo>
                    <a:pt x="70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70"/>
            <p:cNvSpPr/>
            <p:nvPr/>
          </p:nvSpPr>
          <p:spPr>
            <a:xfrm>
              <a:off x="6620143" y="2855694"/>
              <a:ext cx="12834" cy="29249"/>
            </a:xfrm>
            <a:custGeom>
              <a:rect b="b" l="l" r="r" t="t"/>
              <a:pathLst>
                <a:path extrusionOk="0" h="1903" w="835">
                  <a:moveTo>
                    <a:pt x="701" y="1"/>
                  </a:moveTo>
                  <a:lnTo>
                    <a:pt x="134" y="301"/>
                  </a:lnTo>
                  <a:cubicBezTo>
                    <a:pt x="100" y="335"/>
                    <a:pt x="100" y="335"/>
                    <a:pt x="100" y="368"/>
                  </a:cubicBezTo>
                  <a:cubicBezTo>
                    <a:pt x="100" y="368"/>
                    <a:pt x="100" y="401"/>
                    <a:pt x="100" y="401"/>
                  </a:cubicBezTo>
                  <a:lnTo>
                    <a:pt x="67" y="1235"/>
                  </a:lnTo>
                  <a:lnTo>
                    <a:pt x="67" y="1269"/>
                  </a:lnTo>
                  <a:lnTo>
                    <a:pt x="234" y="1202"/>
                  </a:lnTo>
                  <a:cubicBezTo>
                    <a:pt x="234" y="1168"/>
                    <a:pt x="234" y="1168"/>
                    <a:pt x="267" y="1168"/>
                  </a:cubicBezTo>
                  <a:cubicBezTo>
                    <a:pt x="267" y="1135"/>
                    <a:pt x="267" y="1135"/>
                    <a:pt x="300" y="1102"/>
                  </a:cubicBezTo>
                  <a:cubicBezTo>
                    <a:pt x="300" y="1102"/>
                    <a:pt x="300" y="1068"/>
                    <a:pt x="334" y="1068"/>
                  </a:cubicBezTo>
                  <a:lnTo>
                    <a:pt x="400" y="1002"/>
                  </a:lnTo>
                  <a:cubicBezTo>
                    <a:pt x="417" y="985"/>
                    <a:pt x="442" y="977"/>
                    <a:pt x="467" y="977"/>
                  </a:cubicBezTo>
                  <a:cubicBezTo>
                    <a:pt x="492" y="977"/>
                    <a:pt x="517" y="985"/>
                    <a:pt x="534" y="1002"/>
                  </a:cubicBezTo>
                  <a:cubicBezTo>
                    <a:pt x="567" y="1035"/>
                    <a:pt x="601" y="1102"/>
                    <a:pt x="601" y="1168"/>
                  </a:cubicBezTo>
                  <a:cubicBezTo>
                    <a:pt x="601" y="1235"/>
                    <a:pt x="567" y="1302"/>
                    <a:pt x="534" y="1402"/>
                  </a:cubicBezTo>
                  <a:cubicBezTo>
                    <a:pt x="500" y="1435"/>
                    <a:pt x="467" y="1502"/>
                    <a:pt x="400" y="1535"/>
                  </a:cubicBezTo>
                  <a:lnTo>
                    <a:pt x="334" y="1569"/>
                  </a:lnTo>
                  <a:lnTo>
                    <a:pt x="267" y="1569"/>
                  </a:lnTo>
                  <a:cubicBezTo>
                    <a:pt x="267" y="1569"/>
                    <a:pt x="234" y="1569"/>
                    <a:pt x="234" y="1535"/>
                  </a:cubicBezTo>
                  <a:cubicBezTo>
                    <a:pt x="200" y="1502"/>
                    <a:pt x="200" y="1502"/>
                    <a:pt x="200" y="1469"/>
                  </a:cubicBezTo>
                  <a:lnTo>
                    <a:pt x="200" y="1435"/>
                  </a:lnTo>
                  <a:lnTo>
                    <a:pt x="167" y="1435"/>
                  </a:lnTo>
                  <a:lnTo>
                    <a:pt x="67" y="1502"/>
                  </a:lnTo>
                  <a:cubicBezTo>
                    <a:pt x="33" y="1502"/>
                    <a:pt x="33" y="1535"/>
                    <a:pt x="33" y="1535"/>
                  </a:cubicBezTo>
                  <a:cubicBezTo>
                    <a:pt x="0" y="1569"/>
                    <a:pt x="0" y="1569"/>
                    <a:pt x="33" y="1602"/>
                  </a:cubicBezTo>
                  <a:cubicBezTo>
                    <a:pt x="33" y="1635"/>
                    <a:pt x="33" y="1702"/>
                    <a:pt x="67" y="1769"/>
                  </a:cubicBezTo>
                  <a:cubicBezTo>
                    <a:pt x="67" y="1802"/>
                    <a:pt x="100" y="1836"/>
                    <a:pt x="134" y="1869"/>
                  </a:cubicBezTo>
                  <a:cubicBezTo>
                    <a:pt x="167" y="1902"/>
                    <a:pt x="200" y="1902"/>
                    <a:pt x="267" y="1902"/>
                  </a:cubicBezTo>
                  <a:cubicBezTo>
                    <a:pt x="300" y="1869"/>
                    <a:pt x="367" y="1869"/>
                    <a:pt x="434" y="1836"/>
                  </a:cubicBezTo>
                  <a:cubicBezTo>
                    <a:pt x="500" y="1802"/>
                    <a:pt x="534" y="1736"/>
                    <a:pt x="601" y="1702"/>
                  </a:cubicBezTo>
                  <a:cubicBezTo>
                    <a:pt x="634" y="1635"/>
                    <a:pt x="667" y="1602"/>
                    <a:pt x="701" y="1535"/>
                  </a:cubicBezTo>
                  <a:cubicBezTo>
                    <a:pt x="767" y="1469"/>
                    <a:pt x="767" y="1369"/>
                    <a:pt x="801" y="1302"/>
                  </a:cubicBezTo>
                  <a:cubicBezTo>
                    <a:pt x="834" y="1202"/>
                    <a:pt x="834" y="1135"/>
                    <a:pt x="834" y="1035"/>
                  </a:cubicBezTo>
                  <a:cubicBezTo>
                    <a:pt x="834" y="968"/>
                    <a:pt x="834" y="868"/>
                    <a:pt x="801" y="802"/>
                  </a:cubicBezTo>
                  <a:cubicBezTo>
                    <a:pt x="801" y="768"/>
                    <a:pt x="767" y="735"/>
                    <a:pt x="734" y="701"/>
                  </a:cubicBezTo>
                  <a:cubicBezTo>
                    <a:pt x="687" y="678"/>
                    <a:pt x="656" y="654"/>
                    <a:pt x="631" y="654"/>
                  </a:cubicBezTo>
                  <a:cubicBezTo>
                    <a:pt x="620" y="654"/>
                    <a:pt x="610" y="658"/>
                    <a:pt x="601" y="668"/>
                  </a:cubicBezTo>
                  <a:cubicBezTo>
                    <a:pt x="534" y="668"/>
                    <a:pt x="467" y="668"/>
                    <a:pt x="434" y="701"/>
                  </a:cubicBezTo>
                  <a:lnTo>
                    <a:pt x="367" y="768"/>
                  </a:lnTo>
                  <a:cubicBezTo>
                    <a:pt x="334" y="768"/>
                    <a:pt x="300" y="802"/>
                    <a:pt x="300" y="835"/>
                  </a:cubicBezTo>
                  <a:lnTo>
                    <a:pt x="300" y="535"/>
                  </a:lnTo>
                  <a:lnTo>
                    <a:pt x="701" y="268"/>
                  </a:lnTo>
                  <a:cubicBezTo>
                    <a:pt x="701" y="268"/>
                    <a:pt x="734" y="268"/>
                    <a:pt x="734" y="234"/>
                  </a:cubicBezTo>
                  <a:cubicBezTo>
                    <a:pt x="734" y="234"/>
                    <a:pt x="734" y="201"/>
                    <a:pt x="734" y="201"/>
                  </a:cubicBezTo>
                  <a:lnTo>
                    <a:pt x="734" y="34"/>
                  </a:lnTo>
                  <a:cubicBezTo>
                    <a:pt x="734" y="1"/>
                    <a:pt x="734" y="1"/>
                    <a:pt x="73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70"/>
            <p:cNvSpPr/>
            <p:nvPr/>
          </p:nvSpPr>
          <p:spPr>
            <a:xfrm>
              <a:off x="6634498" y="2844428"/>
              <a:ext cx="16922" cy="32815"/>
            </a:xfrm>
            <a:custGeom>
              <a:rect b="b" l="l" r="r" t="t"/>
              <a:pathLst>
                <a:path extrusionOk="0" h="2135" w="1101">
                  <a:moveTo>
                    <a:pt x="300" y="634"/>
                  </a:moveTo>
                  <a:cubicBezTo>
                    <a:pt x="334" y="667"/>
                    <a:pt x="334" y="701"/>
                    <a:pt x="300" y="701"/>
                  </a:cubicBezTo>
                  <a:cubicBezTo>
                    <a:pt x="300" y="734"/>
                    <a:pt x="300" y="734"/>
                    <a:pt x="300" y="734"/>
                  </a:cubicBezTo>
                  <a:lnTo>
                    <a:pt x="300" y="867"/>
                  </a:lnTo>
                  <a:cubicBezTo>
                    <a:pt x="300" y="901"/>
                    <a:pt x="300" y="901"/>
                    <a:pt x="300" y="934"/>
                  </a:cubicBezTo>
                  <a:cubicBezTo>
                    <a:pt x="334" y="967"/>
                    <a:pt x="334" y="1001"/>
                    <a:pt x="300" y="1034"/>
                  </a:cubicBezTo>
                  <a:cubicBezTo>
                    <a:pt x="300" y="1034"/>
                    <a:pt x="267" y="1068"/>
                    <a:pt x="267" y="1101"/>
                  </a:cubicBezTo>
                  <a:lnTo>
                    <a:pt x="200" y="1101"/>
                  </a:lnTo>
                  <a:cubicBezTo>
                    <a:pt x="167" y="1068"/>
                    <a:pt x="167" y="1034"/>
                    <a:pt x="200" y="1001"/>
                  </a:cubicBezTo>
                  <a:cubicBezTo>
                    <a:pt x="200" y="1001"/>
                    <a:pt x="200" y="1001"/>
                    <a:pt x="200" y="967"/>
                  </a:cubicBezTo>
                  <a:lnTo>
                    <a:pt x="200" y="834"/>
                  </a:lnTo>
                  <a:cubicBezTo>
                    <a:pt x="200" y="834"/>
                    <a:pt x="200" y="801"/>
                    <a:pt x="200" y="801"/>
                  </a:cubicBezTo>
                  <a:cubicBezTo>
                    <a:pt x="167" y="767"/>
                    <a:pt x="167" y="734"/>
                    <a:pt x="200" y="701"/>
                  </a:cubicBezTo>
                  <a:cubicBezTo>
                    <a:pt x="200" y="667"/>
                    <a:pt x="234" y="667"/>
                    <a:pt x="267" y="634"/>
                  </a:cubicBezTo>
                  <a:close/>
                  <a:moveTo>
                    <a:pt x="334" y="400"/>
                  </a:moveTo>
                  <a:cubicBezTo>
                    <a:pt x="300" y="400"/>
                    <a:pt x="267" y="434"/>
                    <a:pt x="234" y="434"/>
                  </a:cubicBezTo>
                  <a:cubicBezTo>
                    <a:pt x="200" y="467"/>
                    <a:pt x="167" y="500"/>
                    <a:pt x="134" y="534"/>
                  </a:cubicBezTo>
                  <a:cubicBezTo>
                    <a:pt x="67" y="601"/>
                    <a:pt x="33" y="667"/>
                    <a:pt x="33" y="734"/>
                  </a:cubicBezTo>
                  <a:cubicBezTo>
                    <a:pt x="0" y="801"/>
                    <a:pt x="0" y="834"/>
                    <a:pt x="0" y="867"/>
                  </a:cubicBezTo>
                  <a:lnTo>
                    <a:pt x="0" y="1134"/>
                  </a:lnTo>
                  <a:cubicBezTo>
                    <a:pt x="0" y="1168"/>
                    <a:pt x="0" y="1201"/>
                    <a:pt x="33" y="1234"/>
                  </a:cubicBezTo>
                  <a:cubicBezTo>
                    <a:pt x="33" y="1234"/>
                    <a:pt x="33" y="1268"/>
                    <a:pt x="67" y="1301"/>
                  </a:cubicBezTo>
                  <a:cubicBezTo>
                    <a:pt x="100" y="1301"/>
                    <a:pt x="100" y="1334"/>
                    <a:pt x="134" y="1334"/>
                  </a:cubicBezTo>
                  <a:cubicBezTo>
                    <a:pt x="167" y="1301"/>
                    <a:pt x="200" y="1301"/>
                    <a:pt x="234" y="1301"/>
                  </a:cubicBezTo>
                  <a:cubicBezTo>
                    <a:pt x="267" y="1268"/>
                    <a:pt x="300" y="1234"/>
                    <a:pt x="334" y="1201"/>
                  </a:cubicBezTo>
                  <a:cubicBezTo>
                    <a:pt x="367" y="1168"/>
                    <a:pt x="367" y="1134"/>
                    <a:pt x="400" y="1101"/>
                  </a:cubicBezTo>
                  <a:cubicBezTo>
                    <a:pt x="434" y="1068"/>
                    <a:pt x="434" y="1034"/>
                    <a:pt x="434" y="967"/>
                  </a:cubicBezTo>
                  <a:cubicBezTo>
                    <a:pt x="467" y="934"/>
                    <a:pt x="467" y="901"/>
                    <a:pt x="467" y="867"/>
                  </a:cubicBezTo>
                  <a:lnTo>
                    <a:pt x="467" y="601"/>
                  </a:lnTo>
                  <a:cubicBezTo>
                    <a:pt x="467" y="567"/>
                    <a:pt x="467" y="534"/>
                    <a:pt x="434" y="500"/>
                  </a:cubicBezTo>
                  <a:cubicBezTo>
                    <a:pt x="434" y="467"/>
                    <a:pt x="400" y="400"/>
                    <a:pt x="334" y="400"/>
                  </a:cubicBezTo>
                  <a:close/>
                  <a:moveTo>
                    <a:pt x="967" y="1101"/>
                  </a:moveTo>
                  <a:cubicBezTo>
                    <a:pt x="967" y="1101"/>
                    <a:pt x="967" y="1134"/>
                    <a:pt x="967" y="1168"/>
                  </a:cubicBezTo>
                  <a:lnTo>
                    <a:pt x="967" y="1368"/>
                  </a:lnTo>
                  <a:cubicBezTo>
                    <a:pt x="967" y="1401"/>
                    <a:pt x="967" y="1434"/>
                    <a:pt x="967" y="1501"/>
                  </a:cubicBezTo>
                  <a:cubicBezTo>
                    <a:pt x="934" y="1501"/>
                    <a:pt x="934" y="1535"/>
                    <a:pt x="901" y="1568"/>
                  </a:cubicBezTo>
                  <a:lnTo>
                    <a:pt x="834" y="1568"/>
                  </a:lnTo>
                  <a:cubicBezTo>
                    <a:pt x="834" y="1535"/>
                    <a:pt x="801" y="1501"/>
                    <a:pt x="801" y="1501"/>
                  </a:cubicBezTo>
                  <a:lnTo>
                    <a:pt x="801" y="1434"/>
                  </a:lnTo>
                  <a:lnTo>
                    <a:pt x="801" y="1368"/>
                  </a:lnTo>
                  <a:cubicBezTo>
                    <a:pt x="801" y="1334"/>
                    <a:pt x="801" y="1301"/>
                    <a:pt x="801" y="1301"/>
                  </a:cubicBezTo>
                  <a:lnTo>
                    <a:pt x="801" y="1234"/>
                  </a:lnTo>
                  <a:cubicBezTo>
                    <a:pt x="801" y="1201"/>
                    <a:pt x="834" y="1201"/>
                    <a:pt x="834" y="1168"/>
                  </a:cubicBezTo>
                  <a:cubicBezTo>
                    <a:pt x="834" y="1134"/>
                    <a:pt x="867" y="1101"/>
                    <a:pt x="901" y="1101"/>
                  </a:cubicBezTo>
                  <a:close/>
                  <a:moveTo>
                    <a:pt x="1001" y="867"/>
                  </a:moveTo>
                  <a:cubicBezTo>
                    <a:pt x="967" y="867"/>
                    <a:pt x="934" y="867"/>
                    <a:pt x="901" y="901"/>
                  </a:cubicBezTo>
                  <a:lnTo>
                    <a:pt x="934" y="901"/>
                  </a:lnTo>
                  <a:cubicBezTo>
                    <a:pt x="867" y="901"/>
                    <a:pt x="834" y="934"/>
                    <a:pt x="801" y="967"/>
                  </a:cubicBezTo>
                  <a:cubicBezTo>
                    <a:pt x="767" y="1001"/>
                    <a:pt x="734" y="1034"/>
                    <a:pt x="734" y="1068"/>
                  </a:cubicBezTo>
                  <a:cubicBezTo>
                    <a:pt x="701" y="1101"/>
                    <a:pt x="701" y="1168"/>
                    <a:pt x="701" y="1201"/>
                  </a:cubicBezTo>
                  <a:cubicBezTo>
                    <a:pt x="667" y="1234"/>
                    <a:pt x="667" y="1268"/>
                    <a:pt x="701" y="1301"/>
                  </a:cubicBezTo>
                  <a:lnTo>
                    <a:pt x="701" y="1434"/>
                  </a:lnTo>
                  <a:cubicBezTo>
                    <a:pt x="667" y="1468"/>
                    <a:pt x="667" y="1535"/>
                    <a:pt x="701" y="1568"/>
                  </a:cubicBezTo>
                  <a:cubicBezTo>
                    <a:pt x="667" y="1601"/>
                    <a:pt x="667" y="1635"/>
                    <a:pt x="701" y="1668"/>
                  </a:cubicBezTo>
                  <a:cubicBezTo>
                    <a:pt x="701" y="1701"/>
                    <a:pt x="701" y="1701"/>
                    <a:pt x="734" y="1735"/>
                  </a:cubicBezTo>
                  <a:cubicBezTo>
                    <a:pt x="734" y="1735"/>
                    <a:pt x="767" y="1768"/>
                    <a:pt x="801" y="1768"/>
                  </a:cubicBezTo>
                  <a:cubicBezTo>
                    <a:pt x="834" y="1768"/>
                    <a:pt x="867" y="1735"/>
                    <a:pt x="901" y="1735"/>
                  </a:cubicBezTo>
                  <a:cubicBezTo>
                    <a:pt x="967" y="1668"/>
                    <a:pt x="1034" y="1635"/>
                    <a:pt x="1068" y="1535"/>
                  </a:cubicBezTo>
                  <a:cubicBezTo>
                    <a:pt x="1068" y="1501"/>
                    <a:pt x="1101" y="1468"/>
                    <a:pt x="1101" y="1434"/>
                  </a:cubicBezTo>
                  <a:cubicBezTo>
                    <a:pt x="1101" y="1401"/>
                    <a:pt x="1101" y="1334"/>
                    <a:pt x="1101" y="1301"/>
                  </a:cubicBezTo>
                  <a:lnTo>
                    <a:pt x="1101" y="1168"/>
                  </a:lnTo>
                  <a:cubicBezTo>
                    <a:pt x="1101" y="1134"/>
                    <a:pt x="1101" y="1101"/>
                    <a:pt x="1101" y="1034"/>
                  </a:cubicBezTo>
                  <a:cubicBezTo>
                    <a:pt x="1101" y="1001"/>
                    <a:pt x="1101" y="967"/>
                    <a:pt x="1101" y="967"/>
                  </a:cubicBezTo>
                  <a:cubicBezTo>
                    <a:pt x="1101" y="934"/>
                    <a:pt x="1068" y="901"/>
                    <a:pt x="1068" y="867"/>
                  </a:cubicBezTo>
                  <a:close/>
                  <a:moveTo>
                    <a:pt x="1001" y="0"/>
                  </a:moveTo>
                  <a:lnTo>
                    <a:pt x="901" y="67"/>
                  </a:lnTo>
                  <a:cubicBezTo>
                    <a:pt x="901" y="67"/>
                    <a:pt x="867" y="100"/>
                    <a:pt x="867" y="100"/>
                  </a:cubicBezTo>
                  <a:cubicBezTo>
                    <a:pt x="867" y="100"/>
                    <a:pt x="867" y="134"/>
                    <a:pt x="834" y="134"/>
                  </a:cubicBezTo>
                  <a:lnTo>
                    <a:pt x="100" y="2102"/>
                  </a:lnTo>
                  <a:lnTo>
                    <a:pt x="100" y="2135"/>
                  </a:lnTo>
                  <a:lnTo>
                    <a:pt x="134" y="2135"/>
                  </a:lnTo>
                  <a:lnTo>
                    <a:pt x="200" y="2102"/>
                  </a:lnTo>
                  <a:cubicBezTo>
                    <a:pt x="234" y="2068"/>
                    <a:pt x="234" y="2068"/>
                    <a:pt x="234" y="2068"/>
                  </a:cubicBezTo>
                  <a:cubicBezTo>
                    <a:pt x="267" y="2035"/>
                    <a:pt x="267" y="2035"/>
                    <a:pt x="267" y="2002"/>
                  </a:cubicBezTo>
                  <a:lnTo>
                    <a:pt x="1034" y="33"/>
                  </a:lnTo>
                  <a:lnTo>
                    <a:pt x="10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70"/>
            <p:cNvSpPr/>
            <p:nvPr/>
          </p:nvSpPr>
          <p:spPr>
            <a:xfrm>
              <a:off x="6277653" y="3037706"/>
              <a:ext cx="12834" cy="29756"/>
            </a:xfrm>
            <a:custGeom>
              <a:rect b="b" l="l" r="r" t="t"/>
              <a:pathLst>
                <a:path extrusionOk="0" h="1936" w="835">
                  <a:moveTo>
                    <a:pt x="734" y="1"/>
                  </a:moveTo>
                  <a:lnTo>
                    <a:pt x="67" y="401"/>
                  </a:lnTo>
                  <a:cubicBezTo>
                    <a:pt x="34" y="434"/>
                    <a:pt x="34" y="434"/>
                    <a:pt x="34" y="434"/>
                  </a:cubicBezTo>
                  <a:cubicBezTo>
                    <a:pt x="34" y="468"/>
                    <a:pt x="34" y="468"/>
                    <a:pt x="34" y="501"/>
                  </a:cubicBezTo>
                  <a:lnTo>
                    <a:pt x="34" y="668"/>
                  </a:lnTo>
                  <a:cubicBezTo>
                    <a:pt x="34" y="668"/>
                    <a:pt x="34" y="701"/>
                    <a:pt x="34" y="701"/>
                  </a:cubicBezTo>
                  <a:lnTo>
                    <a:pt x="67" y="701"/>
                  </a:lnTo>
                  <a:lnTo>
                    <a:pt x="468" y="468"/>
                  </a:lnTo>
                  <a:lnTo>
                    <a:pt x="468" y="468"/>
                  </a:lnTo>
                  <a:lnTo>
                    <a:pt x="267" y="935"/>
                  </a:lnTo>
                  <a:cubicBezTo>
                    <a:pt x="267" y="935"/>
                    <a:pt x="234" y="968"/>
                    <a:pt x="234" y="968"/>
                  </a:cubicBezTo>
                  <a:cubicBezTo>
                    <a:pt x="234" y="1002"/>
                    <a:pt x="234" y="1002"/>
                    <a:pt x="234" y="1035"/>
                  </a:cubicBezTo>
                  <a:lnTo>
                    <a:pt x="234" y="1202"/>
                  </a:lnTo>
                  <a:cubicBezTo>
                    <a:pt x="234" y="1202"/>
                    <a:pt x="234" y="1235"/>
                    <a:pt x="234" y="1235"/>
                  </a:cubicBezTo>
                  <a:lnTo>
                    <a:pt x="267" y="1235"/>
                  </a:lnTo>
                  <a:lnTo>
                    <a:pt x="401" y="1168"/>
                  </a:lnTo>
                  <a:cubicBezTo>
                    <a:pt x="434" y="1135"/>
                    <a:pt x="501" y="1102"/>
                    <a:pt x="534" y="1102"/>
                  </a:cubicBezTo>
                  <a:cubicBezTo>
                    <a:pt x="601" y="1135"/>
                    <a:pt x="601" y="1168"/>
                    <a:pt x="601" y="1235"/>
                  </a:cubicBezTo>
                  <a:cubicBezTo>
                    <a:pt x="601" y="1302"/>
                    <a:pt x="601" y="1368"/>
                    <a:pt x="534" y="1435"/>
                  </a:cubicBezTo>
                  <a:cubicBezTo>
                    <a:pt x="501" y="1502"/>
                    <a:pt x="468" y="1535"/>
                    <a:pt x="401" y="1569"/>
                  </a:cubicBezTo>
                  <a:lnTo>
                    <a:pt x="301" y="1635"/>
                  </a:lnTo>
                  <a:lnTo>
                    <a:pt x="234" y="1635"/>
                  </a:lnTo>
                  <a:cubicBezTo>
                    <a:pt x="234" y="1635"/>
                    <a:pt x="201" y="1602"/>
                    <a:pt x="201" y="1602"/>
                  </a:cubicBezTo>
                  <a:cubicBezTo>
                    <a:pt x="201" y="1602"/>
                    <a:pt x="167" y="1569"/>
                    <a:pt x="167" y="1569"/>
                  </a:cubicBezTo>
                  <a:lnTo>
                    <a:pt x="167" y="1535"/>
                  </a:lnTo>
                  <a:lnTo>
                    <a:pt x="34" y="1602"/>
                  </a:lnTo>
                  <a:cubicBezTo>
                    <a:pt x="1" y="1602"/>
                    <a:pt x="1" y="1635"/>
                    <a:pt x="1" y="1635"/>
                  </a:cubicBezTo>
                  <a:cubicBezTo>
                    <a:pt x="1" y="1635"/>
                    <a:pt x="1" y="1669"/>
                    <a:pt x="1" y="1702"/>
                  </a:cubicBezTo>
                  <a:cubicBezTo>
                    <a:pt x="1" y="1735"/>
                    <a:pt x="1" y="1769"/>
                    <a:pt x="34" y="1802"/>
                  </a:cubicBezTo>
                  <a:cubicBezTo>
                    <a:pt x="34" y="1869"/>
                    <a:pt x="67" y="1902"/>
                    <a:pt x="101" y="1902"/>
                  </a:cubicBezTo>
                  <a:cubicBezTo>
                    <a:pt x="167" y="1936"/>
                    <a:pt x="201" y="1936"/>
                    <a:pt x="234" y="1936"/>
                  </a:cubicBezTo>
                  <a:cubicBezTo>
                    <a:pt x="301" y="1936"/>
                    <a:pt x="367" y="1902"/>
                    <a:pt x="434" y="1869"/>
                  </a:cubicBezTo>
                  <a:cubicBezTo>
                    <a:pt x="501" y="1835"/>
                    <a:pt x="534" y="1802"/>
                    <a:pt x="601" y="1735"/>
                  </a:cubicBezTo>
                  <a:cubicBezTo>
                    <a:pt x="634" y="1702"/>
                    <a:pt x="701" y="1635"/>
                    <a:pt x="734" y="1569"/>
                  </a:cubicBezTo>
                  <a:cubicBezTo>
                    <a:pt x="768" y="1502"/>
                    <a:pt x="801" y="1435"/>
                    <a:pt x="801" y="1335"/>
                  </a:cubicBezTo>
                  <a:cubicBezTo>
                    <a:pt x="834" y="1268"/>
                    <a:pt x="834" y="1202"/>
                    <a:pt x="834" y="1102"/>
                  </a:cubicBezTo>
                  <a:cubicBezTo>
                    <a:pt x="834" y="1068"/>
                    <a:pt x="834" y="1002"/>
                    <a:pt x="834" y="935"/>
                  </a:cubicBezTo>
                  <a:cubicBezTo>
                    <a:pt x="801" y="901"/>
                    <a:pt x="801" y="868"/>
                    <a:pt x="768" y="835"/>
                  </a:cubicBezTo>
                  <a:cubicBezTo>
                    <a:pt x="734" y="801"/>
                    <a:pt x="701" y="801"/>
                    <a:pt x="668" y="801"/>
                  </a:cubicBezTo>
                  <a:lnTo>
                    <a:pt x="534" y="801"/>
                  </a:lnTo>
                  <a:lnTo>
                    <a:pt x="768" y="334"/>
                  </a:lnTo>
                  <a:lnTo>
                    <a:pt x="768" y="268"/>
                  </a:lnTo>
                  <a:cubicBezTo>
                    <a:pt x="768" y="268"/>
                    <a:pt x="768" y="234"/>
                    <a:pt x="768" y="201"/>
                  </a:cubicBezTo>
                  <a:lnTo>
                    <a:pt x="768" y="34"/>
                  </a:lnTo>
                  <a:cubicBezTo>
                    <a:pt x="768" y="34"/>
                    <a:pt x="768" y="34"/>
                    <a:pt x="7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70"/>
            <p:cNvSpPr/>
            <p:nvPr/>
          </p:nvSpPr>
          <p:spPr>
            <a:xfrm>
              <a:off x="6292516" y="3030528"/>
              <a:ext cx="12834" cy="28219"/>
            </a:xfrm>
            <a:custGeom>
              <a:rect b="b" l="l" r="r" t="t"/>
              <a:pathLst>
                <a:path extrusionOk="0" h="1836" w="835">
                  <a:moveTo>
                    <a:pt x="530" y="343"/>
                  </a:moveTo>
                  <a:cubicBezTo>
                    <a:pt x="560" y="343"/>
                    <a:pt x="585" y="351"/>
                    <a:pt x="601" y="368"/>
                  </a:cubicBezTo>
                  <a:cubicBezTo>
                    <a:pt x="635" y="434"/>
                    <a:pt x="635" y="535"/>
                    <a:pt x="635" y="601"/>
                  </a:cubicBezTo>
                  <a:lnTo>
                    <a:pt x="635" y="801"/>
                  </a:lnTo>
                  <a:lnTo>
                    <a:pt x="635" y="1002"/>
                  </a:lnTo>
                  <a:cubicBezTo>
                    <a:pt x="635" y="1102"/>
                    <a:pt x="635" y="1202"/>
                    <a:pt x="601" y="1302"/>
                  </a:cubicBezTo>
                  <a:cubicBezTo>
                    <a:pt x="568" y="1368"/>
                    <a:pt x="501" y="1435"/>
                    <a:pt x="435" y="1469"/>
                  </a:cubicBezTo>
                  <a:cubicBezTo>
                    <a:pt x="406" y="1497"/>
                    <a:pt x="384" y="1507"/>
                    <a:pt x="365" y="1507"/>
                  </a:cubicBezTo>
                  <a:cubicBezTo>
                    <a:pt x="340" y="1507"/>
                    <a:pt x="320" y="1488"/>
                    <a:pt x="301" y="1469"/>
                  </a:cubicBezTo>
                  <a:cubicBezTo>
                    <a:pt x="234" y="1402"/>
                    <a:pt x="234" y="1335"/>
                    <a:pt x="234" y="1235"/>
                  </a:cubicBezTo>
                  <a:lnTo>
                    <a:pt x="234" y="1035"/>
                  </a:lnTo>
                  <a:lnTo>
                    <a:pt x="234" y="835"/>
                  </a:lnTo>
                  <a:cubicBezTo>
                    <a:pt x="234" y="735"/>
                    <a:pt x="268" y="635"/>
                    <a:pt x="301" y="535"/>
                  </a:cubicBezTo>
                  <a:cubicBezTo>
                    <a:pt x="301" y="468"/>
                    <a:pt x="368" y="401"/>
                    <a:pt x="435" y="368"/>
                  </a:cubicBezTo>
                  <a:cubicBezTo>
                    <a:pt x="468" y="351"/>
                    <a:pt x="501" y="343"/>
                    <a:pt x="530" y="343"/>
                  </a:cubicBezTo>
                  <a:close/>
                  <a:moveTo>
                    <a:pt x="601" y="1"/>
                  </a:moveTo>
                  <a:cubicBezTo>
                    <a:pt x="535" y="1"/>
                    <a:pt x="468" y="34"/>
                    <a:pt x="435" y="68"/>
                  </a:cubicBezTo>
                  <a:cubicBezTo>
                    <a:pt x="334" y="101"/>
                    <a:pt x="301" y="168"/>
                    <a:pt x="234" y="234"/>
                  </a:cubicBezTo>
                  <a:cubicBezTo>
                    <a:pt x="168" y="301"/>
                    <a:pt x="134" y="368"/>
                    <a:pt x="101" y="434"/>
                  </a:cubicBezTo>
                  <a:cubicBezTo>
                    <a:pt x="68" y="501"/>
                    <a:pt x="34" y="601"/>
                    <a:pt x="34" y="668"/>
                  </a:cubicBezTo>
                  <a:cubicBezTo>
                    <a:pt x="34" y="768"/>
                    <a:pt x="1" y="868"/>
                    <a:pt x="1" y="968"/>
                  </a:cubicBezTo>
                  <a:lnTo>
                    <a:pt x="1" y="1368"/>
                  </a:lnTo>
                  <a:cubicBezTo>
                    <a:pt x="1" y="1435"/>
                    <a:pt x="34" y="1535"/>
                    <a:pt x="34" y="1602"/>
                  </a:cubicBezTo>
                  <a:cubicBezTo>
                    <a:pt x="34" y="1669"/>
                    <a:pt x="68" y="1735"/>
                    <a:pt x="101" y="1769"/>
                  </a:cubicBezTo>
                  <a:cubicBezTo>
                    <a:pt x="134" y="1802"/>
                    <a:pt x="168" y="1835"/>
                    <a:pt x="234" y="1835"/>
                  </a:cubicBezTo>
                  <a:cubicBezTo>
                    <a:pt x="301" y="1835"/>
                    <a:pt x="368" y="1802"/>
                    <a:pt x="435" y="1769"/>
                  </a:cubicBezTo>
                  <a:cubicBezTo>
                    <a:pt x="501" y="1735"/>
                    <a:pt x="568" y="1669"/>
                    <a:pt x="601" y="1602"/>
                  </a:cubicBezTo>
                  <a:cubicBezTo>
                    <a:pt x="668" y="1535"/>
                    <a:pt x="701" y="1469"/>
                    <a:pt x="735" y="1402"/>
                  </a:cubicBezTo>
                  <a:cubicBezTo>
                    <a:pt x="768" y="1335"/>
                    <a:pt x="801" y="1235"/>
                    <a:pt x="801" y="1168"/>
                  </a:cubicBezTo>
                  <a:cubicBezTo>
                    <a:pt x="835" y="1068"/>
                    <a:pt x="835" y="1002"/>
                    <a:pt x="835" y="901"/>
                  </a:cubicBezTo>
                  <a:cubicBezTo>
                    <a:pt x="835" y="868"/>
                    <a:pt x="835" y="835"/>
                    <a:pt x="835" y="801"/>
                  </a:cubicBezTo>
                  <a:lnTo>
                    <a:pt x="835" y="568"/>
                  </a:lnTo>
                  <a:cubicBezTo>
                    <a:pt x="835" y="535"/>
                    <a:pt x="835" y="501"/>
                    <a:pt x="835" y="468"/>
                  </a:cubicBezTo>
                  <a:cubicBezTo>
                    <a:pt x="835" y="401"/>
                    <a:pt x="835" y="301"/>
                    <a:pt x="801" y="234"/>
                  </a:cubicBezTo>
                  <a:cubicBezTo>
                    <a:pt x="801" y="168"/>
                    <a:pt x="768" y="101"/>
                    <a:pt x="735" y="68"/>
                  </a:cubicBezTo>
                  <a:cubicBezTo>
                    <a:pt x="701" y="34"/>
                    <a:pt x="668" y="1"/>
                    <a:pt x="60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70"/>
            <p:cNvSpPr/>
            <p:nvPr/>
          </p:nvSpPr>
          <p:spPr>
            <a:xfrm>
              <a:off x="6307901" y="3018232"/>
              <a:ext cx="16938" cy="32830"/>
            </a:xfrm>
            <a:custGeom>
              <a:rect b="b" l="l" r="r" t="t"/>
              <a:pathLst>
                <a:path extrusionOk="0" h="2136" w="1102">
                  <a:moveTo>
                    <a:pt x="301" y="634"/>
                  </a:moveTo>
                  <a:cubicBezTo>
                    <a:pt x="301" y="667"/>
                    <a:pt x="301" y="667"/>
                    <a:pt x="301" y="701"/>
                  </a:cubicBezTo>
                  <a:lnTo>
                    <a:pt x="301" y="934"/>
                  </a:lnTo>
                  <a:cubicBezTo>
                    <a:pt x="301" y="934"/>
                    <a:pt x="301" y="968"/>
                    <a:pt x="301" y="1001"/>
                  </a:cubicBezTo>
                  <a:cubicBezTo>
                    <a:pt x="267" y="1034"/>
                    <a:pt x="267" y="1068"/>
                    <a:pt x="234" y="1068"/>
                  </a:cubicBezTo>
                  <a:lnTo>
                    <a:pt x="167" y="1068"/>
                  </a:lnTo>
                  <a:cubicBezTo>
                    <a:pt x="167" y="1068"/>
                    <a:pt x="167" y="1034"/>
                    <a:pt x="167" y="1001"/>
                  </a:cubicBezTo>
                  <a:lnTo>
                    <a:pt x="167" y="968"/>
                  </a:lnTo>
                  <a:lnTo>
                    <a:pt x="167" y="834"/>
                  </a:lnTo>
                  <a:lnTo>
                    <a:pt x="167" y="801"/>
                  </a:lnTo>
                  <a:cubicBezTo>
                    <a:pt x="167" y="767"/>
                    <a:pt x="167" y="734"/>
                    <a:pt x="167" y="701"/>
                  </a:cubicBezTo>
                  <a:cubicBezTo>
                    <a:pt x="167" y="667"/>
                    <a:pt x="201" y="634"/>
                    <a:pt x="234" y="634"/>
                  </a:cubicBezTo>
                  <a:close/>
                  <a:moveTo>
                    <a:pt x="301" y="401"/>
                  </a:moveTo>
                  <a:cubicBezTo>
                    <a:pt x="267" y="401"/>
                    <a:pt x="234" y="401"/>
                    <a:pt x="201" y="434"/>
                  </a:cubicBezTo>
                  <a:cubicBezTo>
                    <a:pt x="167" y="467"/>
                    <a:pt x="134" y="467"/>
                    <a:pt x="101" y="501"/>
                  </a:cubicBezTo>
                  <a:cubicBezTo>
                    <a:pt x="101" y="534"/>
                    <a:pt x="67" y="601"/>
                    <a:pt x="34" y="634"/>
                  </a:cubicBezTo>
                  <a:cubicBezTo>
                    <a:pt x="34" y="667"/>
                    <a:pt x="1" y="701"/>
                    <a:pt x="1" y="734"/>
                  </a:cubicBezTo>
                  <a:cubicBezTo>
                    <a:pt x="1" y="767"/>
                    <a:pt x="1" y="834"/>
                    <a:pt x="1" y="868"/>
                  </a:cubicBezTo>
                  <a:lnTo>
                    <a:pt x="1" y="1001"/>
                  </a:lnTo>
                  <a:cubicBezTo>
                    <a:pt x="1" y="1034"/>
                    <a:pt x="1" y="1068"/>
                    <a:pt x="1" y="1101"/>
                  </a:cubicBezTo>
                  <a:cubicBezTo>
                    <a:pt x="1" y="1134"/>
                    <a:pt x="1" y="1201"/>
                    <a:pt x="1" y="1201"/>
                  </a:cubicBezTo>
                  <a:cubicBezTo>
                    <a:pt x="1" y="1234"/>
                    <a:pt x="34" y="1268"/>
                    <a:pt x="34" y="1301"/>
                  </a:cubicBezTo>
                  <a:lnTo>
                    <a:pt x="101" y="1301"/>
                  </a:lnTo>
                  <a:cubicBezTo>
                    <a:pt x="134" y="1301"/>
                    <a:pt x="167" y="1301"/>
                    <a:pt x="201" y="1268"/>
                  </a:cubicBezTo>
                  <a:cubicBezTo>
                    <a:pt x="234" y="1268"/>
                    <a:pt x="267" y="1234"/>
                    <a:pt x="301" y="1201"/>
                  </a:cubicBezTo>
                  <a:cubicBezTo>
                    <a:pt x="334" y="1168"/>
                    <a:pt x="368" y="1134"/>
                    <a:pt x="368" y="1101"/>
                  </a:cubicBezTo>
                  <a:cubicBezTo>
                    <a:pt x="401" y="1068"/>
                    <a:pt x="401" y="1001"/>
                    <a:pt x="434" y="968"/>
                  </a:cubicBezTo>
                  <a:lnTo>
                    <a:pt x="434" y="868"/>
                  </a:lnTo>
                  <a:lnTo>
                    <a:pt x="434" y="734"/>
                  </a:lnTo>
                  <a:lnTo>
                    <a:pt x="434" y="601"/>
                  </a:lnTo>
                  <a:cubicBezTo>
                    <a:pt x="434" y="567"/>
                    <a:pt x="434" y="534"/>
                    <a:pt x="434" y="501"/>
                  </a:cubicBezTo>
                  <a:cubicBezTo>
                    <a:pt x="401" y="467"/>
                    <a:pt x="401" y="434"/>
                    <a:pt x="368" y="434"/>
                  </a:cubicBezTo>
                  <a:cubicBezTo>
                    <a:pt x="368" y="401"/>
                    <a:pt x="334" y="401"/>
                    <a:pt x="301" y="401"/>
                  </a:cubicBezTo>
                  <a:close/>
                  <a:moveTo>
                    <a:pt x="935" y="1068"/>
                  </a:moveTo>
                  <a:cubicBezTo>
                    <a:pt x="935" y="1101"/>
                    <a:pt x="968" y="1134"/>
                    <a:pt x="968" y="1134"/>
                  </a:cubicBezTo>
                  <a:cubicBezTo>
                    <a:pt x="968" y="1168"/>
                    <a:pt x="968" y="1168"/>
                    <a:pt x="968" y="1201"/>
                  </a:cubicBezTo>
                  <a:lnTo>
                    <a:pt x="968" y="1268"/>
                  </a:lnTo>
                  <a:lnTo>
                    <a:pt x="968" y="1335"/>
                  </a:lnTo>
                  <a:cubicBezTo>
                    <a:pt x="968" y="1335"/>
                    <a:pt x="968" y="1335"/>
                    <a:pt x="968" y="1368"/>
                  </a:cubicBezTo>
                  <a:cubicBezTo>
                    <a:pt x="935" y="1401"/>
                    <a:pt x="935" y="1435"/>
                    <a:pt x="935" y="1435"/>
                  </a:cubicBezTo>
                  <a:cubicBezTo>
                    <a:pt x="935" y="1468"/>
                    <a:pt x="901" y="1501"/>
                    <a:pt x="868" y="1535"/>
                  </a:cubicBezTo>
                  <a:lnTo>
                    <a:pt x="801" y="1535"/>
                  </a:lnTo>
                  <a:cubicBezTo>
                    <a:pt x="801" y="1501"/>
                    <a:pt x="801" y="1468"/>
                    <a:pt x="801" y="1468"/>
                  </a:cubicBezTo>
                  <a:lnTo>
                    <a:pt x="801" y="1234"/>
                  </a:lnTo>
                  <a:cubicBezTo>
                    <a:pt x="801" y="1201"/>
                    <a:pt x="801" y="1168"/>
                    <a:pt x="801" y="1134"/>
                  </a:cubicBezTo>
                  <a:cubicBezTo>
                    <a:pt x="835" y="1101"/>
                    <a:pt x="835" y="1101"/>
                    <a:pt x="868" y="1068"/>
                  </a:cubicBezTo>
                  <a:close/>
                  <a:moveTo>
                    <a:pt x="968" y="834"/>
                  </a:moveTo>
                  <a:cubicBezTo>
                    <a:pt x="935" y="834"/>
                    <a:pt x="901" y="868"/>
                    <a:pt x="868" y="868"/>
                  </a:cubicBezTo>
                  <a:cubicBezTo>
                    <a:pt x="835" y="901"/>
                    <a:pt x="801" y="934"/>
                    <a:pt x="768" y="968"/>
                  </a:cubicBezTo>
                  <a:cubicBezTo>
                    <a:pt x="734" y="1001"/>
                    <a:pt x="734" y="1034"/>
                    <a:pt x="701" y="1068"/>
                  </a:cubicBezTo>
                  <a:cubicBezTo>
                    <a:pt x="701" y="1101"/>
                    <a:pt x="668" y="1134"/>
                    <a:pt x="668" y="1168"/>
                  </a:cubicBezTo>
                  <a:lnTo>
                    <a:pt x="668" y="1301"/>
                  </a:lnTo>
                  <a:lnTo>
                    <a:pt x="668" y="1435"/>
                  </a:lnTo>
                  <a:lnTo>
                    <a:pt x="668" y="1568"/>
                  </a:lnTo>
                  <a:cubicBezTo>
                    <a:pt x="668" y="1601"/>
                    <a:pt x="668" y="1635"/>
                    <a:pt x="668" y="1668"/>
                  </a:cubicBezTo>
                  <a:cubicBezTo>
                    <a:pt x="668" y="1701"/>
                    <a:pt x="701" y="1701"/>
                    <a:pt x="701" y="1735"/>
                  </a:cubicBezTo>
                  <a:cubicBezTo>
                    <a:pt x="734" y="1735"/>
                    <a:pt x="734" y="1768"/>
                    <a:pt x="768" y="1768"/>
                  </a:cubicBezTo>
                  <a:cubicBezTo>
                    <a:pt x="801" y="1768"/>
                    <a:pt x="835" y="1735"/>
                    <a:pt x="868" y="1735"/>
                  </a:cubicBezTo>
                  <a:cubicBezTo>
                    <a:pt x="901" y="1701"/>
                    <a:pt x="935" y="1668"/>
                    <a:pt x="968" y="1635"/>
                  </a:cubicBezTo>
                  <a:cubicBezTo>
                    <a:pt x="1001" y="1601"/>
                    <a:pt x="1035" y="1568"/>
                    <a:pt x="1035" y="1535"/>
                  </a:cubicBezTo>
                  <a:cubicBezTo>
                    <a:pt x="1068" y="1501"/>
                    <a:pt x="1068" y="1468"/>
                    <a:pt x="1068" y="1435"/>
                  </a:cubicBezTo>
                  <a:cubicBezTo>
                    <a:pt x="1068" y="1368"/>
                    <a:pt x="1068" y="1335"/>
                    <a:pt x="1068" y="1301"/>
                  </a:cubicBezTo>
                  <a:lnTo>
                    <a:pt x="1068" y="1168"/>
                  </a:lnTo>
                  <a:lnTo>
                    <a:pt x="1068" y="1034"/>
                  </a:lnTo>
                  <a:cubicBezTo>
                    <a:pt x="1101" y="1001"/>
                    <a:pt x="1101" y="968"/>
                    <a:pt x="1068" y="934"/>
                  </a:cubicBezTo>
                  <a:cubicBezTo>
                    <a:pt x="1068" y="901"/>
                    <a:pt x="1068" y="901"/>
                    <a:pt x="1035" y="868"/>
                  </a:cubicBezTo>
                  <a:cubicBezTo>
                    <a:pt x="1035" y="868"/>
                    <a:pt x="1001" y="834"/>
                    <a:pt x="968" y="834"/>
                  </a:cubicBezTo>
                  <a:close/>
                  <a:moveTo>
                    <a:pt x="968" y="0"/>
                  </a:moveTo>
                  <a:lnTo>
                    <a:pt x="868" y="67"/>
                  </a:lnTo>
                  <a:cubicBezTo>
                    <a:pt x="868" y="67"/>
                    <a:pt x="835" y="67"/>
                    <a:pt x="835" y="100"/>
                  </a:cubicBezTo>
                  <a:lnTo>
                    <a:pt x="835" y="134"/>
                  </a:lnTo>
                  <a:lnTo>
                    <a:pt x="67" y="2102"/>
                  </a:lnTo>
                  <a:cubicBezTo>
                    <a:pt x="67" y="2135"/>
                    <a:pt x="34" y="2135"/>
                    <a:pt x="67" y="2135"/>
                  </a:cubicBezTo>
                  <a:lnTo>
                    <a:pt x="101" y="2135"/>
                  </a:lnTo>
                  <a:lnTo>
                    <a:pt x="201" y="2068"/>
                  </a:lnTo>
                  <a:cubicBezTo>
                    <a:pt x="201" y="2068"/>
                    <a:pt x="201" y="2068"/>
                    <a:pt x="234" y="2035"/>
                  </a:cubicBezTo>
                  <a:lnTo>
                    <a:pt x="234" y="2002"/>
                  </a:lnTo>
                  <a:lnTo>
                    <a:pt x="1001" y="34"/>
                  </a:lnTo>
                  <a:cubicBezTo>
                    <a:pt x="1001" y="34"/>
                    <a:pt x="1001" y="34"/>
                    <a:pt x="100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70"/>
            <p:cNvSpPr/>
            <p:nvPr/>
          </p:nvSpPr>
          <p:spPr>
            <a:xfrm>
              <a:off x="6277653" y="3037706"/>
              <a:ext cx="12834" cy="29756"/>
            </a:xfrm>
            <a:custGeom>
              <a:rect b="b" l="l" r="r" t="t"/>
              <a:pathLst>
                <a:path extrusionOk="0" h="1936" w="835">
                  <a:moveTo>
                    <a:pt x="734" y="1"/>
                  </a:moveTo>
                  <a:lnTo>
                    <a:pt x="67" y="401"/>
                  </a:lnTo>
                  <a:cubicBezTo>
                    <a:pt x="34" y="434"/>
                    <a:pt x="34" y="434"/>
                    <a:pt x="34" y="434"/>
                  </a:cubicBezTo>
                  <a:cubicBezTo>
                    <a:pt x="34" y="468"/>
                    <a:pt x="34" y="468"/>
                    <a:pt x="34" y="501"/>
                  </a:cubicBezTo>
                  <a:lnTo>
                    <a:pt x="34" y="668"/>
                  </a:lnTo>
                  <a:cubicBezTo>
                    <a:pt x="34" y="668"/>
                    <a:pt x="34" y="701"/>
                    <a:pt x="34" y="701"/>
                  </a:cubicBezTo>
                  <a:lnTo>
                    <a:pt x="67" y="701"/>
                  </a:lnTo>
                  <a:lnTo>
                    <a:pt x="468" y="468"/>
                  </a:lnTo>
                  <a:lnTo>
                    <a:pt x="468" y="468"/>
                  </a:lnTo>
                  <a:lnTo>
                    <a:pt x="267" y="935"/>
                  </a:lnTo>
                  <a:cubicBezTo>
                    <a:pt x="267" y="935"/>
                    <a:pt x="234" y="968"/>
                    <a:pt x="234" y="968"/>
                  </a:cubicBezTo>
                  <a:cubicBezTo>
                    <a:pt x="234" y="1002"/>
                    <a:pt x="234" y="1002"/>
                    <a:pt x="234" y="1035"/>
                  </a:cubicBezTo>
                  <a:lnTo>
                    <a:pt x="234" y="1202"/>
                  </a:lnTo>
                  <a:cubicBezTo>
                    <a:pt x="234" y="1202"/>
                    <a:pt x="234" y="1235"/>
                    <a:pt x="234" y="1235"/>
                  </a:cubicBezTo>
                  <a:lnTo>
                    <a:pt x="267" y="1235"/>
                  </a:lnTo>
                  <a:lnTo>
                    <a:pt x="401" y="1168"/>
                  </a:lnTo>
                  <a:cubicBezTo>
                    <a:pt x="434" y="1135"/>
                    <a:pt x="501" y="1102"/>
                    <a:pt x="534" y="1102"/>
                  </a:cubicBezTo>
                  <a:cubicBezTo>
                    <a:pt x="601" y="1135"/>
                    <a:pt x="601" y="1168"/>
                    <a:pt x="601" y="1235"/>
                  </a:cubicBezTo>
                  <a:cubicBezTo>
                    <a:pt x="601" y="1302"/>
                    <a:pt x="601" y="1368"/>
                    <a:pt x="534" y="1435"/>
                  </a:cubicBezTo>
                  <a:cubicBezTo>
                    <a:pt x="501" y="1502"/>
                    <a:pt x="468" y="1535"/>
                    <a:pt x="401" y="1569"/>
                  </a:cubicBezTo>
                  <a:lnTo>
                    <a:pt x="301" y="1635"/>
                  </a:lnTo>
                  <a:lnTo>
                    <a:pt x="234" y="1635"/>
                  </a:lnTo>
                  <a:cubicBezTo>
                    <a:pt x="234" y="1635"/>
                    <a:pt x="201" y="1602"/>
                    <a:pt x="201" y="1602"/>
                  </a:cubicBezTo>
                  <a:cubicBezTo>
                    <a:pt x="201" y="1602"/>
                    <a:pt x="167" y="1569"/>
                    <a:pt x="167" y="1569"/>
                  </a:cubicBezTo>
                  <a:lnTo>
                    <a:pt x="167" y="1535"/>
                  </a:lnTo>
                  <a:lnTo>
                    <a:pt x="34" y="1602"/>
                  </a:lnTo>
                  <a:cubicBezTo>
                    <a:pt x="1" y="1602"/>
                    <a:pt x="1" y="1635"/>
                    <a:pt x="1" y="1635"/>
                  </a:cubicBezTo>
                  <a:cubicBezTo>
                    <a:pt x="1" y="1635"/>
                    <a:pt x="1" y="1669"/>
                    <a:pt x="1" y="1702"/>
                  </a:cubicBezTo>
                  <a:cubicBezTo>
                    <a:pt x="1" y="1735"/>
                    <a:pt x="1" y="1769"/>
                    <a:pt x="34" y="1802"/>
                  </a:cubicBezTo>
                  <a:cubicBezTo>
                    <a:pt x="34" y="1869"/>
                    <a:pt x="67" y="1902"/>
                    <a:pt x="101" y="1902"/>
                  </a:cubicBezTo>
                  <a:cubicBezTo>
                    <a:pt x="167" y="1936"/>
                    <a:pt x="201" y="1936"/>
                    <a:pt x="234" y="1936"/>
                  </a:cubicBezTo>
                  <a:cubicBezTo>
                    <a:pt x="301" y="1936"/>
                    <a:pt x="367" y="1902"/>
                    <a:pt x="434" y="1869"/>
                  </a:cubicBezTo>
                  <a:cubicBezTo>
                    <a:pt x="501" y="1835"/>
                    <a:pt x="534" y="1802"/>
                    <a:pt x="601" y="1735"/>
                  </a:cubicBezTo>
                  <a:cubicBezTo>
                    <a:pt x="634" y="1702"/>
                    <a:pt x="701" y="1635"/>
                    <a:pt x="734" y="1569"/>
                  </a:cubicBezTo>
                  <a:cubicBezTo>
                    <a:pt x="768" y="1502"/>
                    <a:pt x="801" y="1435"/>
                    <a:pt x="801" y="1335"/>
                  </a:cubicBezTo>
                  <a:cubicBezTo>
                    <a:pt x="834" y="1268"/>
                    <a:pt x="834" y="1202"/>
                    <a:pt x="834" y="1102"/>
                  </a:cubicBezTo>
                  <a:cubicBezTo>
                    <a:pt x="834" y="1068"/>
                    <a:pt x="834" y="1002"/>
                    <a:pt x="834" y="935"/>
                  </a:cubicBezTo>
                  <a:cubicBezTo>
                    <a:pt x="801" y="901"/>
                    <a:pt x="801" y="868"/>
                    <a:pt x="768" y="835"/>
                  </a:cubicBezTo>
                  <a:cubicBezTo>
                    <a:pt x="734" y="801"/>
                    <a:pt x="701" y="801"/>
                    <a:pt x="668" y="801"/>
                  </a:cubicBezTo>
                  <a:lnTo>
                    <a:pt x="534" y="801"/>
                  </a:lnTo>
                  <a:lnTo>
                    <a:pt x="768" y="334"/>
                  </a:lnTo>
                  <a:lnTo>
                    <a:pt x="768" y="268"/>
                  </a:lnTo>
                  <a:cubicBezTo>
                    <a:pt x="768" y="268"/>
                    <a:pt x="768" y="234"/>
                    <a:pt x="768" y="201"/>
                  </a:cubicBezTo>
                  <a:lnTo>
                    <a:pt x="768" y="34"/>
                  </a:lnTo>
                  <a:cubicBezTo>
                    <a:pt x="768" y="34"/>
                    <a:pt x="768" y="34"/>
                    <a:pt x="7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70"/>
            <p:cNvSpPr/>
            <p:nvPr/>
          </p:nvSpPr>
          <p:spPr>
            <a:xfrm>
              <a:off x="6292516" y="3030528"/>
              <a:ext cx="12834" cy="28219"/>
            </a:xfrm>
            <a:custGeom>
              <a:rect b="b" l="l" r="r" t="t"/>
              <a:pathLst>
                <a:path extrusionOk="0" h="1836" w="835">
                  <a:moveTo>
                    <a:pt x="530" y="343"/>
                  </a:moveTo>
                  <a:cubicBezTo>
                    <a:pt x="560" y="343"/>
                    <a:pt x="585" y="351"/>
                    <a:pt x="601" y="368"/>
                  </a:cubicBezTo>
                  <a:cubicBezTo>
                    <a:pt x="635" y="434"/>
                    <a:pt x="635" y="535"/>
                    <a:pt x="635" y="601"/>
                  </a:cubicBezTo>
                  <a:lnTo>
                    <a:pt x="635" y="801"/>
                  </a:lnTo>
                  <a:lnTo>
                    <a:pt x="635" y="1002"/>
                  </a:lnTo>
                  <a:cubicBezTo>
                    <a:pt x="635" y="1102"/>
                    <a:pt x="635" y="1202"/>
                    <a:pt x="601" y="1302"/>
                  </a:cubicBezTo>
                  <a:cubicBezTo>
                    <a:pt x="568" y="1368"/>
                    <a:pt x="501" y="1435"/>
                    <a:pt x="435" y="1469"/>
                  </a:cubicBezTo>
                  <a:cubicBezTo>
                    <a:pt x="406" y="1497"/>
                    <a:pt x="384" y="1507"/>
                    <a:pt x="365" y="1507"/>
                  </a:cubicBezTo>
                  <a:cubicBezTo>
                    <a:pt x="340" y="1507"/>
                    <a:pt x="320" y="1488"/>
                    <a:pt x="301" y="1469"/>
                  </a:cubicBezTo>
                  <a:cubicBezTo>
                    <a:pt x="234" y="1402"/>
                    <a:pt x="234" y="1335"/>
                    <a:pt x="234" y="1235"/>
                  </a:cubicBezTo>
                  <a:lnTo>
                    <a:pt x="234" y="1035"/>
                  </a:lnTo>
                  <a:lnTo>
                    <a:pt x="234" y="835"/>
                  </a:lnTo>
                  <a:cubicBezTo>
                    <a:pt x="234" y="735"/>
                    <a:pt x="268" y="635"/>
                    <a:pt x="301" y="535"/>
                  </a:cubicBezTo>
                  <a:cubicBezTo>
                    <a:pt x="301" y="468"/>
                    <a:pt x="368" y="401"/>
                    <a:pt x="435" y="368"/>
                  </a:cubicBezTo>
                  <a:cubicBezTo>
                    <a:pt x="468" y="351"/>
                    <a:pt x="501" y="343"/>
                    <a:pt x="530" y="343"/>
                  </a:cubicBezTo>
                  <a:close/>
                  <a:moveTo>
                    <a:pt x="601" y="1"/>
                  </a:moveTo>
                  <a:cubicBezTo>
                    <a:pt x="535" y="1"/>
                    <a:pt x="468" y="34"/>
                    <a:pt x="435" y="68"/>
                  </a:cubicBezTo>
                  <a:cubicBezTo>
                    <a:pt x="334" y="101"/>
                    <a:pt x="301" y="168"/>
                    <a:pt x="234" y="234"/>
                  </a:cubicBezTo>
                  <a:cubicBezTo>
                    <a:pt x="168" y="301"/>
                    <a:pt x="134" y="368"/>
                    <a:pt x="101" y="434"/>
                  </a:cubicBezTo>
                  <a:cubicBezTo>
                    <a:pt x="68" y="501"/>
                    <a:pt x="34" y="601"/>
                    <a:pt x="34" y="668"/>
                  </a:cubicBezTo>
                  <a:cubicBezTo>
                    <a:pt x="34" y="768"/>
                    <a:pt x="1" y="868"/>
                    <a:pt x="1" y="968"/>
                  </a:cubicBezTo>
                  <a:lnTo>
                    <a:pt x="1" y="1368"/>
                  </a:lnTo>
                  <a:cubicBezTo>
                    <a:pt x="1" y="1435"/>
                    <a:pt x="34" y="1535"/>
                    <a:pt x="34" y="1602"/>
                  </a:cubicBezTo>
                  <a:cubicBezTo>
                    <a:pt x="34" y="1669"/>
                    <a:pt x="68" y="1735"/>
                    <a:pt x="101" y="1769"/>
                  </a:cubicBezTo>
                  <a:cubicBezTo>
                    <a:pt x="134" y="1802"/>
                    <a:pt x="168" y="1835"/>
                    <a:pt x="234" y="1835"/>
                  </a:cubicBezTo>
                  <a:cubicBezTo>
                    <a:pt x="301" y="1835"/>
                    <a:pt x="368" y="1802"/>
                    <a:pt x="435" y="1769"/>
                  </a:cubicBezTo>
                  <a:cubicBezTo>
                    <a:pt x="501" y="1735"/>
                    <a:pt x="568" y="1669"/>
                    <a:pt x="601" y="1602"/>
                  </a:cubicBezTo>
                  <a:cubicBezTo>
                    <a:pt x="668" y="1535"/>
                    <a:pt x="701" y="1469"/>
                    <a:pt x="735" y="1402"/>
                  </a:cubicBezTo>
                  <a:cubicBezTo>
                    <a:pt x="768" y="1335"/>
                    <a:pt x="801" y="1235"/>
                    <a:pt x="801" y="1168"/>
                  </a:cubicBezTo>
                  <a:cubicBezTo>
                    <a:pt x="835" y="1068"/>
                    <a:pt x="835" y="1002"/>
                    <a:pt x="835" y="901"/>
                  </a:cubicBezTo>
                  <a:cubicBezTo>
                    <a:pt x="835" y="868"/>
                    <a:pt x="835" y="835"/>
                    <a:pt x="835" y="801"/>
                  </a:cubicBezTo>
                  <a:lnTo>
                    <a:pt x="835" y="568"/>
                  </a:lnTo>
                  <a:cubicBezTo>
                    <a:pt x="835" y="535"/>
                    <a:pt x="835" y="501"/>
                    <a:pt x="835" y="468"/>
                  </a:cubicBezTo>
                  <a:cubicBezTo>
                    <a:pt x="835" y="401"/>
                    <a:pt x="835" y="301"/>
                    <a:pt x="801" y="234"/>
                  </a:cubicBezTo>
                  <a:cubicBezTo>
                    <a:pt x="801" y="168"/>
                    <a:pt x="768" y="101"/>
                    <a:pt x="735" y="68"/>
                  </a:cubicBezTo>
                  <a:cubicBezTo>
                    <a:pt x="701" y="34"/>
                    <a:pt x="668" y="1"/>
                    <a:pt x="6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70"/>
            <p:cNvSpPr/>
            <p:nvPr/>
          </p:nvSpPr>
          <p:spPr>
            <a:xfrm>
              <a:off x="6307901" y="3018232"/>
              <a:ext cx="16938" cy="32830"/>
            </a:xfrm>
            <a:custGeom>
              <a:rect b="b" l="l" r="r" t="t"/>
              <a:pathLst>
                <a:path extrusionOk="0" h="2136" w="1102">
                  <a:moveTo>
                    <a:pt x="301" y="634"/>
                  </a:moveTo>
                  <a:cubicBezTo>
                    <a:pt x="301" y="667"/>
                    <a:pt x="301" y="667"/>
                    <a:pt x="301" y="701"/>
                  </a:cubicBezTo>
                  <a:lnTo>
                    <a:pt x="301" y="934"/>
                  </a:lnTo>
                  <a:cubicBezTo>
                    <a:pt x="301" y="934"/>
                    <a:pt x="301" y="968"/>
                    <a:pt x="301" y="1001"/>
                  </a:cubicBezTo>
                  <a:cubicBezTo>
                    <a:pt x="267" y="1034"/>
                    <a:pt x="267" y="1068"/>
                    <a:pt x="234" y="1068"/>
                  </a:cubicBezTo>
                  <a:lnTo>
                    <a:pt x="167" y="1068"/>
                  </a:lnTo>
                  <a:cubicBezTo>
                    <a:pt x="167" y="1068"/>
                    <a:pt x="167" y="1034"/>
                    <a:pt x="167" y="1001"/>
                  </a:cubicBezTo>
                  <a:lnTo>
                    <a:pt x="167" y="968"/>
                  </a:lnTo>
                  <a:lnTo>
                    <a:pt x="167" y="834"/>
                  </a:lnTo>
                  <a:lnTo>
                    <a:pt x="167" y="801"/>
                  </a:lnTo>
                  <a:cubicBezTo>
                    <a:pt x="167" y="767"/>
                    <a:pt x="167" y="734"/>
                    <a:pt x="167" y="701"/>
                  </a:cubicBezTo>
                  <a:cubicBezTo>
                    <a:pt x="167" y="667"/>
                    <a:pt x="201" y="634"/>
                    <a:pt x="234" y="634"/>
                  </a:cubicBezTo>
                  <a:close/>
                  <a:moveTo>
                    <a:pt x="301" y="401"/>
                  </a:moveTo>
                  <a:cubicBezTo>
                    <a:pt x="267" y="401"/>
                    <a:pt x="234" y="401"/>
                    <a:pt x="201" y="434"/>
                  </a:cubicBezTo>
                  <a:cubicBezTo>
                    <a:pt x="167" y="467"/>
                    <a:pt x="134" y="467"/>
                    <a:pt x="101" y="501"/>
                  </a:cubicBezTo>
                  <a:cubicBezTo>
                    <a:pt x="101" y="534"/>
                    <a:pt x="67" y="601"/>
                    <a:pt x="34" y="634"/>
                  </a:cubicBezTo>
                  <a:cubicBezTo>
                    <a:pt x="34" y="667"/>
                    <a:pt x="1" y="701"/>
                    <a:pt x="1" y="734"/>
                  </a:cubicBezTo>
                  <a:cubicBezTo>
                    <a:pt x="1" y="767"/>
                    <a:pt x="1" y="834"/>
                    <a:pt x="1" y="868"/>
                  </a:cubicBezTo>
                  <a:lnTo>
                    <a:pt x="1" y="1001"/>
                  </a:lnTo>
                  <a:cubicBezTo>
                    <a:pt x="1" y="1034"/>
                    <a:pt x="1" y="1068"/>
                    <a:pt x="1" y="1101"/>
                  </a:cubicBezTo>
                  <a:cubicBezTo>
                    <a:pt x="1" y="1134"/>
                    <a:pt x="1" y="1201"/>
                    <a:pt x="1" y="1201"/>
                  </a:cubicBezTo>
                  <a:cubicBezTo>
                    <a:pt x="1" y="1234"/>
                    <a:pt x="34" y="1268"/>
                    <a:pt x="34" y="1301"/>
                  </a:cubicBezTo>
                  <a:lnTo>
                    <a:pt x="101" y="1301"/>
                  </a:lnTo>
                  <a:cubicBezTo>
                    <a:pt x="134" y="1301"/>
                    <a:pt x="167" y="1301"/>
                    <a:pt x="201" y="1268"/>
                  </a:cubicBezTo>
                  <a:cubicBezTo>
                    <a:pt x="234" y="1268"/>
                    <a:pt x="267" y="1234"/>
                    <a:pt x="301" y="1201"/>
                  </a:cubicBezTo>
                  <a:cubicBezTo>
                    <a:pt x="334" y="1168"/>
                    <a:pt x="368" y="1134"/>
                    <a:pt x="368" y="1101"/>
                  </a:cubicBezTo>
                  <a:cubicBezTo>
                    <a:pt x="401" y="1068"/>
                    <a:pt x="401" y="1001"/>
                    <a:pt x="434" y="968"/>
                  </a:cubicBezTo>
                  <a:lnTo>
                    <a:pt x="434" y="868"/>
                  </a:lnTo>
                  <a:lnTo>
                    <a:pt x="434" y="734"/>
                  </a:lnTo>
                  <a:lnTo>
                    <a:pt x="434" y="601"/>
                  </a:lnTo>
                  <a:cubicBezTo>
                    <a:pt x="434" y="567"/>
                    <a:pt x="434" y="534"/>
                    <a:pt x="434" y="501"/>
                  </a:cubicBezTo>
                  <a:cubicBezTo>
                    <a:pt x="401" y="467"/>
                    <a:pt x="401" y="434"/>
                    <a:pt x="368" y="434"/>
                  </a:cubicBezTo>
                  <a:cubicBezTo>
                    <a:pt x="368" y="401"/>
                    <a:pt x="334" y="401"/>
                    <a:pt x="301" y="401"/>
                  </a:cubicBezTo>
                  <a:close/>
                  <a:moveTo>
                    <a:pt x="935" y="1068"/>
                  </a:moveTo>
                  <a:cubicBezTo>
                    <a:pt x="935" y="1101"/>
                    <a:pt x="968" y="1134"/>
                    <a:pt x="968" y="1134"/>
                  </a:cubicBezTo>
                  <a:cubicBezTo>
                    <a:pt x="968" y="1168"/>
                    <a:pt x="968" y="1168"/>
                    <a:pt x="968" y="1201"/>
                  </a:cubicBezTo>
                  <a:lnTo>
                    <a:pt x="968" y="1268"/>
                  </a:lnTo>
                  <a:lnTo>
                    <a:pt x="968" y="1335"/>
                  </a:lnTo>
                  <a:cubicBezTo>
                    <a:pt x="968" y="1335"/>
                    <a:pt x="968" y="1335"/>
                    <a:pt x="968" y="1368"/>
                  </a:cubicBezTo>
                  <a:cubicBezTo>
                    <a:pt x="935" y="1401"/>
                    <a:pt x="935" y="1435"/>
                    <a:pt x="935" y="1435"/>
                  </a:cubicBezTo>
                  <a:cubicBezTo>
                    <a:pt x="935" y="1468"/>
                    <a:pt x="901" y="1501"/>
                    <a:pt x="868" y="1535"/>
                  </a:cubicBezTo>
                  <a:lnTo>
                    <a:pt x="801" y="1535"/>
                  </a:lnTo>
                  <a:cubicBezTo>
                    <a:pt x="801" y="1501"/>
                    <a:pt x="801" y="1468"/>
                    <a:pt x="801" y="1468"/>
                  </a:cubicBezTo>
                  <a:lnTo>
                    <a:pt x="801" y="1234"/>
                  </a:lnTo>
                  <a:cubicBezTo>
                    <a:pt x="801" y="1201"/>
                    <a:pt x="801" y="1168"/>
                    <a:pt x="801" y="1134"/>
                  </a:cubicBezTo>
                  <a:cubicBezTo>
                    <a:pt x="835" y="1101"/>
                    <a:pt x="835" y="1101"/>
                    <a:pt x="868" y="1068"/>
                  </a:cubicBezTo>
                  <a:close/>
                  <a:moveTo>
                    <a:pt x="968" y="834"/>
                  </a:moveTo>
                  <a:cubicBezTo>
                    <a:pt x="935" y="834"/>
                    <a:pt x="901" y="868"/>
                    <a:pt x="868" y="868"/>
                  </a:cubicBezTo>
                  <a:cubicBezTo>
                    <a:pt x="835" y="901"/>
                    <a:pt x="801" y="934"/>
                    <a:pt x="768" y="968"/>
                  </a:cubicBezTo>
                  <a:cubicBezTo>
                    <a:pt x="734" y="1001"/>
                    <a:pt x="734" y="1034"/>
                    <a:pt x="701" y="1068"/>
                  </a:cubicBezTo>
                  <a:cubicBezTo>
                    <a:pt x="701" y="1101"/>
                    <a:pt x="668" y="1134"/>
                    <a:pt x="668" y="1168"/>
                  </a:cubicBezTo>
                  <a:lnTo>
                    <a:pt x="668" y="1301"/>
                  </a:lnTo>
                  <a:lnTo>
                    <a:pt x="668" y="1435"/>
                  </a:lnTo>
                  <a:lnTo>
                    <a:pt x="668" y="1568"/>
                  </a:lnTo>
                  <a:cubicBezTo>
                    <a:pt x="668" y="1601"/>
                    <a:pt x="668" y="1635"/>
                    <a:pt x="668" y="1668"/>
                  </a:cubicBezTo>
                  <a:cubicBezTo>
                    <a:pt x="668" y="1701"/>
                    <a:pt x="701" y="1701"/>
                    <a:pt x="701" y="1735"/>
                  </a:cubicBezTo>
                  <a:cubicBezTo>
                    <a:pt x="734" y="1735"/>
                    <a:pt x="734" y="1768"/>
                    <a:pt x="768" y="1768"/>
                  </a:cubicBezTo>
                  <a:cubicBezTo>
                    <a:pt x="801" y="1768"/>
                    <a:pt x="835" y="1735"/>
                    <a:pt x="868" y="1735"/>
                  </a:cubicBezTo>
                  <a:cubicBezTo>
                    <a:pt x="901" y="1701"/>
                    <a:pt x="935" y="1668"/>
                    <a:pt x="968" y="1635"/>
                  </a:cubicBezTo>
                  <a:cubicBezTo>
                    <a:pt x="1001" y="1601"/>
                    <a:pt x="1035" y="1568"/>
                    <a:pt x="1035" y="1535"/>
                  </a:cubicBezTo>
                  <a:cubicBezTo>
                    <a:pt x="1068" y="1501"/>
                    <a:pt x="1068" y="1468"/>
                    <a:pt x="1068" y="1435"/>
                  </a:cubicBezTo>
                  <a:cubicBezTo>
                    <a:pt x="1068" y="1368"/>
                    <a:pt x="1068" y="1335"/>
                    <a:pt x="1068" y="1301"/>
                  </a:cubicBezTo>
                  <a:lnTo>
                    <a:pt x="1068" y="1168"/>
                  </a:lnTo>
                  <a:lnTo>
                    <a:pt x="1068" y="1034"/>
                  </a:lnTo>
                  <a:cubicBezTo>
                    <a:pt x="1101" y="1001"/>
                    <a:pt x="1101" y="968"/>
                    <a:pt x="1068" y="934"/>
                  </a:cubicBezTo>
                  <a:cubicBezTo>
                    <a:pt x="1068" y="901"/>
                    <a:pt x="1068" y="901"/>
                    <a:pt x="1035" y="868"/>
                  </a:cubicBezTo>
                  <a:cubicBezTo>
                    <a:pt x="1035" y="868"/>
                    <a:pt x="1001" y="834"/>
                    <a:pt x="968" y="834"/>
                  </a:cubicBezTo>
                  <a:close/>
                  <a:moveTo>
                    <a:pt x="968" y="0"/>
                  </a:moveTo>
                  <a:lnTo>
                    <a:pt x="868" y="67"/>
                  </a:lnTo>
                  <a:cubicBezTo>
                    <a:pt x="868" y="67"/>
                    <a:pt x="835" y="67"/>
                    <a:pt x="835" y="100"/>
                  </a:cubicBezTo>
                  <a:lnTo>
                    <a:pt x="835" y="134"/>
                  </a:lnTo>
                  <a:lnTo>
                    <a:pt x="67" y="2102"/>
                  </a:lnTo>
                  <a:cubicBezTo>
                    <a:pt x="67" y="2135"/>
                    <a:pt x="34" y="2135"/>
                    <a:pt x="67" y="2135"/>
                  </a:cubicBezTo>
                  <a:lnTo>
                    <a:pt x="101" y="2135"/>
                  </a:lnTo>
                  <a:lnTo>
                    <a:pt x="201" y="2068"/>
                  </a:lnTo>
                  <a:cubicBezTo>
                    <a:pt x="201" y="2068"/>
                    <a:pt x="201" y="2068"/>
                    <a:pt x="234" y="2035"/>
                  </a:cubicBezTo>
                  <a:lnTo>
                    <a:pt x="234" y="2002"/>
                  </a:lnTo>
                  <a:lnTo>
                    <a:pt x="1001" y="34"/>
                  </a:lnTo>
                  <a:cubicBezTo>
                    <a:pt x="1001" y="34"/>
                    <a:pt x="1001" y="34"/>
                    <a:pt x="10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70"/>
            <p:cNvSpPr/>
            <p:nvPr/>
          </p:nvSpPr>
          <p:spPr>
            <a:xfrm>
              <a:off x="6351475" y="3139993"/>
              <a:ext cx="55393" cy="82306"/>
            </a:xfrm>
            <a:custGeom>
              <a:rect b="b" l="l" r="r" t="t"/>
              <a:pathLst>
                <a:path extrusionOk="0" h="5355" w="3604">
                  <a:moveTo>
                    <a:pt x="3566" y="1"/>
                  </a:moveTo>
                  <a:cubicBezTo>
                    <a:pt x="3545" y="1"/>
                    <a:pt x="3520" y="17"/>
                    <a:pt x="3503" y="51"/>
                  </a:cubicBezTo>
                  <a:cubicBezTo>
                    <a:pt x="3470" y="84"/>
                    <a:pt x="3437" y="151"/>
                    <a:pt x="3437" y="217"/>
                  </a:cubicBezTo>
                  <a:lnTo>
                    <a:pt x="3437" y="784"/>
                  </a:lnTo>
                  <a:cubicBezTo>
                    <a:pt x="3437" y="784"/>
                    <a:pt x="3437" y="818"/>
                    <a:pt x="3437" y="818"/>
                  </a:cubicBezTo>
                  <a:cubicBezTo>
                    <a:pt x="3470" y="818"/>
                    <a:pt x="3503" y="818"/>
                    <a:pt x="3503" y="784"/>
                  </a:cubicBezTo>
                  <a:cubicBezTo>
                    <a:pt x="3570" y="718"/>
                    <a:pt x="3570" y="684"/>
                    <a:pt x="3604" y="618"/>
                  </a:cubicBezTo>
                  <a:lnTo>
                    <a:pt x="3604" y="51"/>
                  </a:lnTo>
                  <a:cubicBezTo>
                    <a:pt x="3604" y="17"/>
                    <a:pt x="3587" y="1"/>
                    <a:pt x="3566" y="1"/>
                  </a:cubicBezTo>
                  <a:close/>
                  <a:moveTo>
                    <a:pt x="3566" y="1126"/>
                  </a:moveTo>
                  <a:cubicBezTo>
                    <a:pt x="3545" y="1126"/>
                    <a:pt x="3520" y="1135"/>
                    <a:pt x="3503" y="1151"/>
                  </a:cubicBezTo>
                  <a:cubicBezTo>
                    <a:pt x="3470" y="1218"/>
                    <a:pt x="3437" y="1285"/>
                    <a:pt x="3437" y="1352"/>
                  </a:cubicBezTo>
                  <a:lnTo>
                    <a:pt x="3437" y="1919"/>
                  </a:lnTo>
                  <a:cubicBezTo>
                    <a:pt x="3448" y="1930"/>
                    <a:pt x="3459" y="1933"/>
                    <a:pt x="3469" y="1933"/>
                  </a:cubicBezTo>
                  <a:cubicBezTo>
                    <a:pt x="3489" y="1933"/>
                    <a:pt x="3503" y="1919"/>
                    <a:pt x="3503" y="1919"/>
                  </a:cubicBezTo>
                  <a:cubicBezTo>
                    <a:pt x="3570" y="1852"/>
                    <a:pt x="3570" y="1785"/>
                    <a:pt x="3604" y="1718"/>
                  </a:cubicBezTo>
                  <a:lnTo>
                    <a:pt x="3604" y="1151"/>
                  </a:lnTo>
                  <a:cubicBezTo>
                    <a:pt x="3604" y="1135"/>
                    <a:pt x="3587" y="1126"/>
                    <a:pt x="3566" y="1126"/>
                  </a:cubicBezTo>
                  <a:close/>
                  <a:moveTo>
                    <a:pt x="3566" y="2236"/>
                  </a:moveTo>
                  <a:cubicBezTo>
                    <a:pt x="3545" y="2236"/>
                    <a:pt x="3520" y="2252"/>
                    <a:pt x="3503" y="2286"/>
                  </a:cubicBezTo>
                  <a:cubicBezTo>
                    <a:pt x="3470" y="2352"/>
                    <a:pt x="3437" y="2386"/>
                    <a:pt x="3437" y="2486"/>
                  </a:cubicBezTo>
                  <a:lnTo>
                    <a:pt x="3437" y="3019"/>
                  </a:lnTo>
                  <a:cubicBezTo>
                    <a:pt x="3437" y="3053"/>
                    <a:pt x="3437" y="3053"/>
                    <a:pt x="3437" y="3053"/>
                  </a:cubicBezTo>
                  <a:cubicBezTo>
                    <a:pt x="3470" y="3053"/>
                    <a:pt x="3503" y="3053"/>
                    <a:pt x="3503" y="3019"/>
                  </a:cubicBezTo>
                  <a:cubicBezTo>
                    <a:pt x="3570" y="2986"/>
                    <a:pt x="3570" y="2919"/>
                    <a:pt x="3604" y="2853"/>
                  </a:cubicBezTo>
                  <a:lnTo>
                    <a:pt x="3604" y="2286"/>
                  </a:lnTo>
                  <a:cubicBezTo>
                    <a:pt x="3604" y="2252"/>
                    <a:pt x="3587" y="2236"/>
                    <a:pt x="3566" y="2236"/>
                  </a:cubicBezTo>
                  <a:close/>
                  <a:moveTo>
                    <a:pt x="3406" y="3211"/>
                  </a:moveTo>
                  <a:cubicBezTo>
                    <a:pt x="3405" y="3211"/>
                    <a:pt x="3403" y="3213"/>
                    <a:pt x="3403" y="3220"/>
                  </a:cubicBezTo>
                  <a:lnTo>
                    <a:pt x="3036" y="3420"/>
                  </a:lnTo>
                  <a:cubicBezTo>
                    <a:pt x="2970" y="3453"/>
                    <a:pt x="2936" y="3520"/>
                    <a:pt x="2936" y="3586"/>
                  </a:cubicBezTo>
                  <a:cubicBezTo>
                    <a:pt x="2903" y="3620"/>
                    <a:pt x="2903" y="3653"/>
                    <a:pt x="2936" y="3687"/>
                  </a:cubicBezTo>
                  <a:lnTo>
                    <a:pt x="3303" y="3486"/>
                  </a:lnTo>
                  <a:cubicBezTo>
                    <a:pt x="3370" y="3420"/>
                    <a:pt x="3403" y="3386"/>
                    <a:pt x="3403" y="3320"/>
                  </a:cubicBezTo>
                  <a:cubicBezTo>
                    <a:pt x="3431" y="3265"/>
                    <a:pt x="3413" y="3211"/>
                    <a:pt x="3406" y="3211"/>
                  </a:cubicBezTo>
                  <a:close/>
                  <a:moveTo>
                    <a:pt x="2670" y="3620"/>
                  </a:moveTo>
                  <a:lnTo>
                    <a:pt x="2303" y="3853"/>
                  </a:lnTo>
                  <a:cubicBezTo>
                    <a:pt x="2236" y="3887"/>
                    <a:pt x="2203" y="3953"/>
                    <a:pt x="2203" y="3987"/>
                  </a:cubicBezTo>
                  <a:lnTo>
                    <a:pt x="2203" y="4087"/>
                  </a:lnTo>
                  <a:lnTo>
                    <a:pt x="2236" y="4087"/>
                  </a:lnTo>
                  <a:lnTo>
                    <a:pt x="2569" y="3887"/>
                  </a:lnTo>
                  <a:cubicBezTo>
                    <a:pt x="2636" y="3853"/>
                    <a:pt x="2670" y="3787"/>
                    <a:pt x="2670" y="3720"/>
                  </a:cubicBezTo>
                  <a:cubicBezTo>
                    <a:pt x="2703" y="3653"/>
                    <a:pt x="2703" y="3620"/>
                    <a:pt x="2670" y="3620"/>
                  </a:cubicBezTo>
                  <a:close/>
                  <a:moveTo>
                    <a:pt x="1951" y="4045"/>
                  </a:moveTo>
                  <a:cubicBezTo>
                    <a:pt x="1947" y="4045"/>
                    <a:pt x="1942" y="4047"/>
                    <a:pt x="1936" y="4053"/>
                  </a:cubicBezTo>
                  <a:lnTo>
                    <a:pt x="1569" y="4254"/>
                  </a:lnTo>
                  <a:cubicBezTo>
                    <a:pt x="1502" y="4320"/>
                    <a:pt x="1469" y="4354"/>
                    <a:pt x="1469" y="4420"/>
                  </a:cubicBezTo>
                  <a:lnTo>
                    <a:pt x="1469" y="4520"/>
                  </a:lnTo>
                  <a:lnTo>
                    <a:pt x="1502" y="4520"/>
                  </a:lnTo>
                  <a:lnTo>
                    <a:pt x="1869" y="4320"/>
                  </a:lnTo>
                  <a:cubicBezTo>
                    <a:pt x="1902" y="4254"/>
                    <a:pt x="1936" y="4220"/>
                    <a:pt x="1969" y="4154"/>
                  </a:cubicBezTo>
                  <a:cubicBezTo>
                    <a:pt x="1969" y="4099"/>
                    <a:pt x="1969" y="4045"/>
                    <a:pt x="1951" y="4045"/>
                  </a:cubicBezTo>
                  <a:close/>
                  <a:moveTo>
                    <a:pt x="1202" y="4454"/>
                  </a:moveTo>
                  <a:lnTo>
                    <a:pt x="835" y="4687"/>
                  </a:lnTo>
                  <a:cubicBezTo>
                    <a:pt x="802" y="4721"/>
                    <a:pt x="768" y="4787"/>
                    <a:pt x="735" y="4854"/>
                  </a:cubicBezTo>
                  <a:lnTo>
                    <a:pt x="735" y="4921"/>
                  </a:lnTo>
                  <a:lnTo>
                    <a:pt x="768" y="4921"/>
                  </a:lnTo>
                  <a:lnTo>
                    <a:pt x="1135" y="4721"/>
                  </a:lnTo>
                  <a:cubicBezTo>
                    <a:pt x="1168" y="4687"/>
                    <a:pt x="1202" y="4621"/>
                    <a:pt x="1235" y="4554"/>
                  </a:cubicBezTo>
                  <a:cubicBezTo>
                    <a:pt x="1235" y="4487"/>
                    <a:pt x="1235" y="4454"/>
                    <a:pt x="1202" y="4454"/>
                  </a:cubicBezTo>
                  <a:close/>
                  <a:moveTo>
                    <a:pt x="468" y="4887"/>
                  </a:moveTo>
                  <a:lnTo>
                    <a:pt x="101" y="5088"/>
                  </a:lnTo>
                  <a:cubicBezTo>
                    <a:pt x="68" y="5121"/>
                    <a:pt x="34" y="5188"/>
                    <a:pt x="1" y="5254"/>
                  </a:cubicBezTo>
                  <a:lnTo>
                    <a:pt x="1" y="5354"/>
                  </a:lnTo>
                  <a:lnTo>
                    <a:pt x="34" y="5354"/>
                  </a:lnTo>
                  <a:lnTo>
                    <a:pt x="401" y="5154"/>
                  </a:lnTo>
                  <a:cubicBezTo>
                    <a:pt x="468" y="5088"/>
                    <a:pt x="501" y="5054"/>
                    <a:pt x="501" y="4987"/>
                  </a:cubicBezTo>
                  <a:cubicBezTo>
                    <a:pt x="535" y="4921"/>
                    <a:pt x="501" y="4887"/>
                    <a:pt x="468" y="4887"/>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70"/>
            <p:cNvSpPr/>
            <p:nvPr/>
          </p:nvSpPr>
          <p:spPr>
            <a:xfrm>
              <a:off x="6403272" y="3118122"/>
              <a:ext cx="7700" cy="11451"/>
            </a:xfrm>
            <a:custGeom>
              <a:rect b="b" l="l" r="r" t="t"/>
              <a:pathLst>
                <a:path extrusionOk="0" h="745" w="501">
                  <a:moveTo>
                    <a:pt x="326" y="1"/>
                  </a:moveTo>
                  <a:cubicBezTo>
                    <a:pt x="207" y="1"/>
                    <a:pt x="93" y="127"/>
                    <a:pt x="33" y="306"/>
                  </a:cubicBezTo>
                  <a:cubicBezTo>
                    <a:pt x="0" y="506"/>
                    <a:pt x="33" y="706"/>
                    <a:pt x="133" y="740"/>
                  </a:cubicBezTo>
                  <a:cubicBezTo>
                    <a:pt x="144" y="743"/>
                    <a:pt x="154" y="745"/>
                    <a:pt x="165" y="745"/>
                  </a:cubicBezTo>
                  <a:cubicBezTo>
                    <a:pt x="260" y="745"/>
                    <a:pt x="374" y="619"/>
                    <a:pt x="434" y="440"/>
                  </a:cubicBezTo>
                  <a:cubicBezTo>
                    <a:pt x="500" y="239"/>
                    <a:pt x="467" y="39"/>
                    <a:pt x="367" y="6"/>
                  </a:cubicBezTo>
                  <a:cubicBezTo>
                    <a:pt x="353" y="2"/>
                    <a:pt x="339" y="1"/>
                    <a:pt x="32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70"/>
            <p:cNvSpPr/>
            <p:nvPr/>
          </p:nvSpPr>
          <p:spPr>
            <a:xfrm>
              <a:off x="6281250" y="3223821"/>
              <a:ext cx="13341" cy="29756"/>
            </a:xfrm>
            <a:custGeom>
              <a:rect b="b" l="l" r="r" t="t"/>
              <a:pathLst>
                <a:path extrusionOk="0" h="1936" w="868">
                  <a:moveTo>
                    <a:pt x="801" y="0"/>
                  </a:moveTo>
                  <a:lnTo>
                    <a:pt x="100" y="401"/>
                  </a:lnTo>
                  <a:cubicBezTo>
                    <a:pt x="100" y="434"/>
                    <a:pt x="67" y="434"/>
                    <a:pt x="67" y="434"/>
                  </a:cubicBezTo>
                  <a:cubicBezTo>
                    <a:pt x="67" y="467"/>
                    <a:pt x="67" y="501"/>
                    <a:pt x="67" y="501"/>
                  </a:cubicBezTo>
                  <a:lnTo>
                    <a:pt x="67" y="668"/>
                  </a:lnTo>
                  <a:cubicBezTo>
                    <a:pt x="67" y="668"/>
                    <a:pt x="67" y="701"/>
                    <a:pt x="67" y="701"/>
                  </a:cubicBezTo>
                  <a:lnTo>
                    <a:pt x="100" y="701"/>
                  </a:lnTo>
                  <a:lnTo>
                    <a:pt x="534" y="467"/>
                  </a:lnTo>
                  <a:lnTo>
                    <a:pt x="300" y="934"/>
                  </a:lnTo>
                  <a:lnTo>
                    <a:pt x="267" y="968"/>
                  </a:lnTo>
                  <a:cubicBezTo>
                    <a:pt x="267" y="1001"/>
                    <a:pt x="267" y="1001"/>
                    <a:pt x="267" y="1035"/>
                  </a:cubicBezTo>
                  <a:lnTo>
                    <a:pt x="267" y="1201"/>
                  </a:lnTo>
                  <a:cubicBezTo>
                    <a:pt x="267" y="1201"/>
                    <a:pt x="267" y="1235"/>
                    <a:pt x="267" y="1235"/>
                  </a:cubicBezTo>
                  <a:lnTo>
                    <a:pt x="300" y="1235"/>
                  </a:lnTo>
                  <a:lnTo>
                    <a:pt x="434" y="1168"/>
                  </a:lnTo>
                  <a:cubicBezTo>
                    <a:pt x="467" y="1135"/>
                    <a:pt x="534" y="1135"/>
                    <a:pt x="600" y="1135"/>
                  </a:cubicBezTo>
                  <a:cubicBezTo>
                    <a:pt x="634" y="1135"/>
                    <a:pt x="634" y="1168"/>
                    <a:pt x="634" y="1235"/>
                  </a:cubicBezTo>
                  <a:cubicBezTo>
                    <a:pt x="634" y="1301"/>
                    <a:pt x="634" y="1368"/>
                    <a:pt x="600" y="1435"/>
                  </a:cubicBezTo>
                  <a:cubicBezTo>
                    <a:pt x="534" y="1502"/>
                    <a:pt x="500" y="1535"/>
                    <a:pt x="434" y="1568"/>
                  </a:cubicBezTo>
                  <a:lnTo>
                    <a:pt x="334" y="1635"/>
                  </a:lnTo>
                  <a:lnTo>
                    <a:pt x="267" y="1635"/>
                  </a:lnTo>
                  <a:cubicBezTo>
                    <a:pt x="267" y="1635"/>
                    <a:pt x="234" y="1602"/>
                    <a:pt x="234" y="1602"/>
                  </a:cubicBezTo>
                  <a:cubicBezTo>
                    <a:pt x="234" y="1602"/>
                    <a:pt x="234" y="1568"/>
                    <a:pt x="200" y="1568"/>
                  </a:cubicBezTo>
                  <a:lnTo>
                    <a:pt x="200" y="1535"/>
                  </a:lnTo>
                  <a:lnTo>
                    <a:pt x="167" y="1535"/>
                  </a:lnTo>
                  <a:lnTo>
                    <a:pt x="33" y="1602"/>
                  </a:lnTo>
                  <a:cubicBezTo>
                    <a:pt x="33" y="1602"/>
                    <a:pt x="33" y="1635"/>
                    <a:pt x="33" y="1635"/>
                  </a:cubicBezTo>
                  <a:cubicBezTo>
                    <a:pt x="0" y="1668"/>
                    <a:pt x="0" y="1668"/>
                    <a:pt x="33" y="1702"/>
                  </a:cubicBezTo>
                  <a:cubicBezTo>
                    <a:pt x="33" y="1735"/>
                    <a:pt x="33" y="1768"/>
                    <a:pt x="67" y="1835"/>
                  </a:cubicBezTo>
                  <a:cubicBezTo>
                    <a:pt x="67" y="1868"/>
                    <a:pt x="100" y="1902"/>
                    <a:pt x="133" y="1935"/>
                  </a:cubicBezTo>
                  <a:lnTo>
                    <a:pt x="267" y="1935"/>
                  </a:lnTo>
                  <a:cubicBezTo>
                    <a:pt x="334" y="1935"/>
                    <a:pt x="400" y="1902"/>
                    <a:pt x="434" y="1868"/>
                  </a:cubicBezTo>
                  <a:cubicBezTo>
                    <a:pt x="500" y="1835"/>
                    <a:pt x="567" y="1802"/>
                    <a:pt x="600" y="1735"/>
                  </a:cubicBezTo>
                  <a:cubicBezTo>
                    <a:pt x="667" y="1702"/>
                    <a:pt x="701" y="1635"/>
                    <a:pt x="734" y="1568"/>
                  </a:cubicBezTo>
                  <a:cubicBezTo>
                    <a:pt x="767" y="1502"/>
                    <a:pt x="801" y="1435"/>
                    <a:pt x="834" y="1368"/>
                  </a:cubicBezTo>
                  <a:cubicBezTo>
                    <a:pt x="834" y="1268"/>
                    <a:pt x="867" y="1201"/>
                    <a:pt x="867" y="1135"/>
                  </a:cubicBezTo>
                  <a:cubicBezTo>
                    <a:pt x="867" y="1068"/>
                    <a:pt x="867" y="1001"/>
                    <a:pt x="867" y="934"/>
                  </a:cubicBezTo>
                  <a:cubicBezTo>
                    <a:pt x="834" y="901"/>
                    <a:pt x="834" y="868"/>
                    <a:pt x="801" y="834"/>
                  </a:cubicBezTo>
                  <a:cubicBezTo>
                    <a:pt x="767" y="801"/>
                    <a:pt x="734" y="801"/>
                    <a:pt x="701" y="801"/>
                  </a:cubicBezTo>
                  <a:lnTo>
                    <a:pt x="567" y="801"/>
                  </a:lnTo>
                  <a:lnTo>
                    <a:pt x="801" y="301"/>
                  </a:lnTo>
                  <a:cubicBezTo>
                    <a:pt x="801" y="301"/>
                    <a:pt x="801" y="267"/>
                    <a:pt x="834" y="267"/>
                  </a:cubicBezTo>
                  <a:cubicBezTo>
                    <a:pt x="834" y="234"/>
                    <a:pt x="834" y="234"/>
                    <a:pt x="834" y="201"/>
                  </a:cubicBezTo>
                  <a:lnTo>
                    <a:pt x="834" y="34"/>
                  </a:lnTo>
                  <a:cubicBezTo>
                    <a:pt x="834" y="34"/>
                    <a:pt x="834" y="0"/>
                    <a:pt x="83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70"/>
            <p:cNvSpPr/>
            <p:nvPr/>
          </p:nvSpPr>
          <p:spPr>
            <a:xfrm>
              <a:off x="6297142" y="3216643"/>
              <a:ext cx="12834" cy="27912"/>
            </a:xfrm>
            <a:custGeom>
              <a:rect b="b" l="l" r="r" t="t"/>
              <a:pathLst>
                <a:path extrusionOk="0" h="1816" w="835">
                  <a:moveTo>
                    <a:pt x="509" y="317"/>
                  </a:moveTo>
                  <a:cubicBezTo>
                    <a:pt x="534" y="317"/>
                    <a:pt x="551" y="334"/>
                    <a:pt x="567" y="367"/>
                  </a:cubicBezTo>
                  <a:cubicBezTo>
                    <a:pt x="601" y="434"/>
                    <a:pt x="634" y="501"/>
                    <a:pt x="634" y="601"/>
                  </a:cubicBezTo>
                  <a:lnTo>
                    <a:pt x="634" y="801"/>
                  </a:lnTo>
                  <a:lnTo>
                    <a:pt x="634" y="1001"/>
                  </a:lnTo>
                  <a:cubicBezTo>
                    <a:pt x="634" y="1101"/>
                    <a:pt x="601" y="1201"/>
                    <a:pt x="567" y="1268"/>
                  </a:cubicBezTo>
                  <a:cubicBezTo>
                    <a:pt x="534" y="1368"/>
                    <a:pt x="467" y="1435"/>
                    <a:pt x="400" y="1468"/>
                  </a:cubicBezTo>
                  <a:cubicBezTo>
                    <a:pt x="367" y="1485"/>
                    <a:pt x="342" y="1493"/>
                    <a:pt x="321" y="1493"/>
                  </a:cubicBezTo>
                  <a:cubicBezTo>
                    <a:pt x="300" y="1493"/>
                    <a:pt x="284" y="1485"/>
                    <a:pt x="267" y="1468"/>
                  </a:cubicBezTo>
                  <a:cubicBezTo>
                    <a:pt x="234" y="1401"/>
                    <a:pt x="200" y="1301"/>
                    <a:pt x="200" y="1235"/>
                  </a:cubicBezTo>
                  <a:cubicBezTo>
                    <a:pt x="200" y="1168"/>
                    <a:pt x="200" y="1101"/>
                    <a:pt x="200" y="1035"/>
                  </a:cubicBezTo>
                  <a:lnTo>
                    <a:pt x="200" y="834"/>
                  </a:lnTo>
                  <a:cubicBezTo>
                    <a:pt x="200" y="734"/>
                    <a:pt x="234" y="634"/>
                    <a:pt x="267" y="534"/>
                  </a:cubicBezTo>
                  <a:cubicBezTo>
                    <a:pt x="300" y="467"/>
                    <a:pt x="334" y="401"/>
                    <a:pt x="400" y="367"/>
                  </a:cubicBezTo>
                  <a:cubicBezTo>
                    <a:pt x="450" y="334"/>
                    <a:pt x="484" y="317"/>
                    <a:pt x="509" y="317"/>
                  </a:cubicBezTo>
                  <a:close/>
                  <a:moveTo>
                    <a:pt x="601" y="0"/>
                  </a:moveTo>
                  <a:cubicBezTo>
                    <a:pt x="534" y="0"/>
                    <a:pt x="467" y="34"/>
                    <a:pt x="400" y="67"/>
                  </a:cubicBezTo>
                  <a:cubicBezTo>
                    <a:pt x="267" y="134"/>
                    <a:pt x="167" y="267"/>
                    <a:pt x="100" y="434"/>
                  </a:cubicBezTo>
                  <a:cubicBezTo>
                    <a:pt x="67" y="501"/>
                    <a:pt x="33" y="601"/>
                    <a:pt x="33" y="668"/>
                  </a:cubicBezTo>
                  <a:cubicBezTo>
                    <a:pt x="0" y="768"/>
                    <a:pt x="0" y="868"/>
                    <a:pt x="0" y="934"/>
                  </a:cubicBezTo>
                  <a:lnTo>
                    <a:pt x="0" y="1168"/>
                  </a:lnTo>
                  <a:lnTo>
                    <a:pt x="0" y="1368"/>
                  </a:lnTo>
                  <a:cubicBezTo>
                    <a:pt x="0" y="1435"/>
                    <a:pt x="0" y="1502"/>
                    <a:pt x="33" y="1602"/>
                  </a:cubicBezTo>
                  <a:cubicBezTo>
                    <a:pt x="33" y="1668"/>
                    <a:pt x="67" y="1702"/>
                    <a:pt x="100" y="1768"/>
                  </a:cubicBezTo>
                  <a:cubicBezTo>
                    <a:pt x="124" y="1792"/>
                    <a:pt x="147" y="1816"/>
                    <a:pt x="183" y="1816"/>
                  </a:cubicBezTo>
                  <a:cubicBezTo>
                    <a:pt x="197" y="1816"/>
                    <a:pt x="214" y="1812"/>
                    <a:pt x="234" y="1802"/>
                  </a:cubicBezTo>
                  <a:cubicBezTo>
                    <a:pt x="300" y="1802"/>
                    <a:pt x="367" y="1802"/>
                    <a:pt x="400" y="1768"/>
                  </a:cubicBezTo>
                  <a:cubicBezTo>
                    <a:pt x="500" y="1702"/>
                    <a:pt x="534" y="1668"/>
                    <a:pt x="601" y="1602"/>
                  </a:cubicBezTo>
                  <a:cubicBezTo>
                    <a:pt x="667" y="1535"/>
                    <a:pt x="701" y="1468"/>
                    <a:pt x="734" y="1401"/>
                  </a:cubicBezTo>
                  <a:cubicBezTo>
                    <a:pt x="767" y="1301"/>
                    <a:pt x="767" y="1235"/>
                    <a:pt x="801" y="1135"/>
                  </a:cubicBezTo>
                  <a:cubicBezTo>
                    <a:pt x="801" y="1068"/>
                    <a:pt x="834" y="968"/>
                    <a:pt x="834" y="901"/>
                  </a:cubicBezTo>
                  <a:cubicBezTo>
                    <a:pt x="834" y="868"/>
                    <a:pt x="834" y="801"/>
                    <a:pt x="834" y="768"/>
                  </a:cubicBezTo>
                  <a:lnTo>
                    <a:pt x="834" y="568"/>
                  </a:lnTo>
                  <a:cubicBezTo>
                    <a:pt x="834" y="534"/>
                    <a:pt x="834" y="501"/>
                    <a:pt x="834" y="467"/>
                  </a:cubicBezTo>
                  <a:cubicBezTo>
                    <a:pt x="834" y="401"/>
                    <a:pt x="801" y="301"/>
                    <a:pt x="801" y="234"/>
                  </a:cubicBezTo>
                  <a:cubicBezTo>
                    <a:pt x="801" y="167"/>
                    <a:pt x="767" y="101"/>
                    <a:pt x="734" y="67"/>
                  </a:cubicBezTo>
                  <a:cubicBezTo>
                    <a:pt x="701" y="34"/>
                    <a:pt x="634" y="0"/>
                    <a:pt x="60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70"/>
            <p:cNvSpPr/>
            <p:nvPr/>
          </p:nvSpPr>
          <p:spPr>
            <a:xfrm>
              <a:off x="6312005" y="3204332"/>
              <a:ext cx="16938" cy="32830"/>
            </a:xfrm>
            <a:custGeom>
              <a:rect b="b" l="l" r="r" t="t"/>
              <a:pathLst>
                <a:path extrusionOk="0" h="2136" w="1102">
                  <a:moveTo>
                    <a:pt x="267" y="635"/>
                  </a:moveTo>
                  <a:cubicBezTo>
                    <a:pt x="301" y="635"/>
                    <a:pt x="301" y="668"/>
                    <a:pt x="301" y="701"/>
                  </a:cubicBezTo>
                  <a:lnTo>
                    <a:pt x="301" y="902"/>
                  </a:lnTo>
                  <a:lnTo>
                    <a:pt x="334" y="902"/>
                  </a:lnTo>
                  <a:cubicBezTo>
                    <a:pt x="301" y="935"/>
                    <a:pt x="301" y="968"/>
                    <a:pt x="267" y="1002"/>
                  </a:cubicBezTo>
                  <a:cubicBezTo>
                    <a:pt x="267" y="1035"/>
                    <a:pt x="234" y="1068"/>
                    <a:pt x="201" y="1068"/>
                  </a:cubicBezTo>
                  <a:lnTo>
                    <a:pt x="167" y="1068"/>
                  </a:lnTo>
                  <a:cubicBezTo>
                    <a:pt x="134" y="1035"/>
                    <a:pt x="134" y="1035"/>
                    <a:pt x="134" y="1002"/>
                  </a:cubicBezTo>
                  <a:lnTo>
                    <a:pt x="134" y="968"/>
                  </a:lnTo>
                  <a:lnTo>
                    <a:pt x="134" y="835"/>
                  </a:lnTo>
                  <a:lnTo>
                    <a:pt x="134" y="801"/>
                  </a:lnTo>
                  <a:cubicBezTo>
                    <a:pt x="134" y="768"/>
                    <a:pt x="134" y="735"/>
                    <a:pt x="167" y="701"/>
                  </a:cubicBezTo>
                  <a:cubicBezTo>
                    <a:pt x="167" y="668"/>
                    <a:pt x="201" y="635"/>
                    <a:pt x="201" y="635"/>
                  </a:cubicBezTo>
                  <a:close/>
                  <a:moveTo>
                    <a:pt x="334" y="401"/>
                  </a:moveTo>
                  <a:cubicBezTo>
                    <a:pt x="267" y="401"/>
                    <a:pt x="234" y="401"/>
                    <a:pt x="234" y="435"/>
                  </a:cubicBezTo>
                  <a:cubicBezTo>
                    <a:pt x="167" y="435"/>
                    <a:pt x="134" y="468"/>
                    <a:pt x="134" y="501"/>
                  </a:cubicBezTo>
                  <a:cubicBezTo>
                    <a:pt x="101" y="535"/>
                    <a:pt x="67" y="568"/>
                    <a:pt x="67" y="601"/>
                  </a:cubicBezTo>
                  <a:cubicBezTo>
                    <a:pt x="34" y="635"/>
                    <a:pt x="34" y="701"/>
                    <a:pt x="0" y="735"/>
                  </a:cubicBezTo>
                  <a:cubicBezTo>
                    <a:pt x="0" y="768"/>
                    <a:pt x="0" y="801"/>
                    <a:pt x="0" y="835"/>
                  </a:cubicBezTo>
                  <a:lnTo>
                    <a:pt x="0" y="968"/>
                  </a:lnTo>
                  <a:lnTo>
                    <a:pt x="0" y="1102"/>
                  </a:lnTo>
                  <a:cubicBezTo>
                    <a:pt x="0" y="1135"/>
                    <a:pt x="0" y="1168"/>
                    <a:pt x="0" y="1202"/>
                  </a:cubicBezTo>
                  <a:cubicBezTo>
                    <a:pt x="34" y="1235"/>
                    <a:pt x="34" y="1268"/>
                    <a:pt x="67" y="1268"/>
                  </a:cubicBezTo>
                  <a:cubicBezTo>
                    <a:pt x="67" y="1302"/>
                    <a:pt x="101" y="1302"/>
                    <a:pt x="134" y="1302"/>
                  </a:cubicBezTo>
                  <a:cubicBezTo>
                    <a:pt x="167" y="1302"/>
                    <a:pt x="201" y="1302"/>
                    <a:pt x="234" y="1268"/>
                  </a:cubicBezTo>
                  <a:cubicBezTo>
                    <a:pt x="267" y="1235"/>
                    <a:pt x="301" y="1235"/>
                    <a:pt x="334" y="1202"/>
                  </a:cubicBezTo>
                  <a:cubicBezTo>
                    <a:pt x="334" y="1168"/>
                    <a:pt x="367" y="1135"/>
                    <a:pt x="401" y="1068"/>
                  </a:cubicBezTo>
                  <a:cubicBezTo>
                    <a:pt x="401" y="1035"/>
                    <a:pt x="434" y="1002"/>
                    <a:pt x="434" y="968"/>
                  </a:cubicBezTo>
                  <a:lnTo>
                    <a:pt x="434" y="835"/>
                  </a:lnTo>
                  <a:lnTo>
                    <a:pt x="434" y="701"/>
                  </a:lnTo>
                  <a:lnTo>
                    <a:pt x="434" y="601"/>
                  </a:lnTo>
                  <a:cubicBezTo>
                    <a:pt x="434" y="568"/>
                    <a:pt x="434" y="535"/>
                    <a:pt x="434" y="501"/>
                  </a:cubicBezTo>
                  <a:cubicBezTo>
                    <a:pt x="434" y="468"/>
                    <a:pt x="401" y="435"/>
                    <a:pt x="401" y="435"/>
                  </a:cubicBezTo>
                  <a:cubicBezTo>
                    <a:pt x="367" y="401"/>
                    <a:pt x="334" y="401"/>
                    <a:pt x="334" y="401"/>
                  </a:cubicBezTo>
                  <a:close/>
                  <a:moveTo>
                    <a:pt x="968" y="1068"/>
                  </a:moveTo>
                  <a:cubicBezTo>
                    <a:pt x="968" y="1102"/>
                    <a:pt x="968" y="1102"/>
                    <a:pt x="968" y="1135"/>
                  </a:cubicBezTo>
                  <a:lnTo>
                    <a:pt x="968" y="1168"/>
                  </a:lnTo>
                  <a:lnTo>
                    <a:pt x="968" y="1302"/>
                  </a:lnTo>
                  <a:lnTo>
                    <a:pt x="968" y="1369"/>
                  </a:lnTo>
                  <a:cubicBezTo>
                    <a:pt x="968" y="1391"/>
                    <a:pt x="968" y="1413"/>
                    <a:pt x="968" y="1435"/>
                  </a:cubicBezTo>
                  <a:cubicBezTo>
                    <a:pt x="934" y="1469"/>
                    <a:pt x="934" y="1502"/>
                    <a:pt x="901" y="1502"/>
                  </a:cubicBezTo>
                  <a:lnTo>
                    <a:pt x="834" y="1502"/>
                  </a:lnTo>
                  <a:cubicBezTo>
                    <a:pt x="834" y="1469"/>
                    <a:pt x="834" y="1469"/>
                    <a:pt x="834" y="1435"/>
                  </a:cubicBezTo>
                  <a:lnTo>
                    <a:pt x="834" y="1235"/>
                  </a:lnTo>
                  <a:cubicBezTo>
                    <a:pt x="834" y="1202"/>
                    <a:pt x="834" y="1168"/>
                    <a:pt x="834" y="1135"/>
                  </a:cubicBezTo>
                  <a:cubicBezTo>
                    <a:pt x="868" y="1102"/>
                    <a:pt x="868" y="1068"/>
                    <a:pt x="901" y="1068"/>
                  </a:cubicBezTo>
                  <a:close/>
                  <a:moveTo>
                    <a:pt x="968" y="835"/>
                  </a:moveTo>
                  <a:cubicBezTo>
                    <a:pt x="934" y="835"/>
                    <a:pt x="901" y="835"/>
                    <a:pt x="868" y="868"/>
                  </a:cubicBezTo>
                  <a:lnTo>
                    <a:pt x="901" y="868"/>
                  </a:lnTo>
                  <a:cubicBezTo>
                    <a:pt x="868" y="902"/>
                    <a:pt x="801" y="902"/>
                    <a:pt x="768" y="935"/>
                  </a:cubicBezTo>
                  <a:cubicBezTo>
                    <a:pt x="768" y="968"/>
                    <a:pt x="734" y="1002"/>
                    <a:pt x="701" y="1068"/>
                  </a:cubicBezTo>
                  <a:cubicBezTo>
                    <a:pt x="701" y="1102"/>
                    <a:pt x="668" y="1135"/>
                    <a:pt x="668" y="1168"/>
                  </a:cubicBezTo>
                  <a:lnTo>
                    <a:pt x="668" y="1302"/>
                  </a:lnTo>
                  <a:lnTo>
                    <a:pt x="668" y="1569"/>
                  </a:lnTo>
                  <a:cubicBezTo>
                    <a:pt x="668" y="1569"/>
                    <a:pt x="668" y="1602"/>
                    <a:pt x="668" y="1635"/>
                  </a:cubicBezTo>
                  <a:cubicBezTo>
                    <a:pt x="668" y="1669"/>
                    <a:pt x="701" y="1702"/>
                    <a:pt x="701" y="1735"/>
                  </a:cubicBezTo>
                  <a:lnTo>
                    <a:pt x="768" y="1735"/>
                  </a:lnTo>
                  <a:cubicBezTo>
                    <a:pt x="801" y="1735"/>
                    <a:pt x="834" y="1735"/>
                    <a:pt x="868" y="1702"/>
                  </a:cubicBezTo>
                  <a:cubicBezTo>
                    <a:pt x="901" y="1702"/>
                    <a:pt x="934" y="1669"/>
                    <a:pt x="968" y="1635"/>
                  </a:cubicBezTo>
                  <a:cubicBezTo>
                    <a:pt x="1001" y="1602"/>
                    <a:pt x="1035" y="1569"/>
                    <a:pt x="1035" y="1535"/>
                  </a:cubicBezTo>
                  <a:cubicBezTo>
                    <a:pt x="1068" y="1502"/>
                    <a:pt x="1068" y="1435"/>
                    <a:pt x="1101" y="1402"/>
                  </a:cubicBezTo>
                  <a:cubicBezTo>
                    <a:pt x="1101" y="1369"/>
                    <a:pt x="1101" y="1335"/>
                    <a:pt x="1101" y="1302"/>
                  </a:cubicBezTo>
                  <a:lnTo>
                    <a:pt x="1101" y="1168"/>
                  </a:lnTo>
                  <a:cubicBezTo>
                    <a:pt x="1101" y="1102"/>
                    <a:pt x="1101" y="1068"/>
                    <a:pt x="1101" y="1035"/>
                  </a:cubicBezTo>
                  <a:cubicBezTo>
                    <a:pt x="1101" y="1002"/>
                    <a:pt x="1101" y="968"/>
                    <a:pt x="1101" y="935"/>
                  </a:cubicBezTo>
                  <a:cubicBezTo>
                    <a:pt x="1068" y="902"/>
                    <a:pt x="1068" y="868"/>
                    <a:pt x="1035" y="868"/>
                  </a:cubicBezTo>
                  <a:cubicBezTo>
                    <a:pt x="1035" y="835"/>
                    <a:pt x="1001" y="835"/>
                    <a:pt x="968" y="835"/>
                  </a:cubicBezTo>
                  <a:close/>
                  <a:moveTo>
                    <a:pt x="968" y="1"/>
                  </a:moveTo>
                  <a:lnTo>
                    <a:pt x="901" y="68"/>
                  </a:lnTo>
                  <a:lnTo>
                    <a:pt x="868" y="68"/>
                  </a:lnTo>
                  <a:lnTo>
                    <a:pt x="834" y="134"/>
                  </a:lnTo>
                  <a:lnTo>
                    <a:pt x="67" y="2102"/>
                  </a:lnTo>
                  <a:cubicBezTo>
                    <a:pt x="67" y="2102"/>
                    <a:pt x="67" y="2102"/>
                    <a:pt x="67" y="2136"/>
                  </a:cubicBezTo>
                  <a:lnTo>
                    <a:pt x="101" y="2136"/>
                  </a:lnTo>
                  <a:lnTo>
                    <a:pt x="201" y="2069"/>
                  </a:lnTo>
                  <a:cubicBezTo>
                    <a:pt x="201" y="2069"/>
                    <a:pt x="234" y="2036"/>
                    <a:pt x="234" y="2036"/>
                  </a:cubicBezTo>
                  <a:lnTo>
                    <a:pt x="267" y="2002"/>
                  </a:lnTo>
                  <a:lnTo>
                    <a:pt x="1001" y="34"/>
                  </a:lnTo>
                  <a:cubicBezTo>
                    <a:pt x="1001" y="1"/>
                    <a:pt x="1001" y="1"/>
                    <a:pt x="100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70"/>
            <p:cNvSpPr/>
            <p:nvPr/>
          </p:nvSpPr>
          <p:spPr>
            <a:xfrm>
              <a:off x="6281250" y="3223821"/>
              <a:ext cx="13341" cy="29756"/>
            </a:xfrm>
            <a:custGeom>
              <a:rect b="b" l="l" r="r" t="t"/>
              <a:pathLst>
                <a:path extrusionOk="0" h="1936" w="868">
                  <a:moveTo>
                    <a:pt x="801" y="0"/>
                  </a:moveTo>
                  <a:lnTo>
                    <a:pt x="100" y="401"/>
                  </a:lnTo>
                  <a:cubicBezTo>
                    <a:pt x="100" y="434"/>
                    <a:pt x="67" y="434"/>
                    <a:pt x="67" y="434"/>
                  </a:cubicBezTo>
                  <a:cubicBezTo>
                    <a:pt x="67" y="467"/>
                    <a:pt x="67" y="501"/>
                    <a:pt x="67" y="501"/>
                  </a:cubicBezTo>
                  <a:lnTo>
                    <a:pt x="67" y="668"/>
                  </a:lnTo>
                  <a:cubicBezTo>
                    <a:pt x="67" y="668"/>
                    <a:pt x="67" y="701"/>
                    <a:pt x="67" y="701"/>
                  </a:cubicBezTo>
                  <a:lnTo>
                    <a:pt x="100" y="701"/>
                  </a:lnTo>
                  <a:lnTo>
                    <a:pt x="534" y="467"/>
                  </a:lnTo>
                  <a:lnTo>
                    <a:pt x="300" y="934"/>
                  </a:lnTo>
                  <a:lnTo>
                    <a:pt x="267" y="968"/>
                  </a:lnTo>
                  <a:cubicBezTo>
                    <a:pt x="267" y="1001"/>
                    <a:pt x="267" y="1001"/>
                    <a:pt x="267" y="1035"/>
                  </a:cubicBezTo>
                  <a:lnTo>
                    <a:pt x="267" y="1201"/>
                  </a:lnTo>
                  <a:cubicBezTo>
                    <a:pt x="267" y="1201"/>
                    <a:pt x="267" y="1235"/>
                    <a:pt x="267" y="1235"/>
                  </a:cubicBezTo>
                  <a:lnTo>
                    <a:pt x="300" y="1235"/>
                  </a:lnTo>
                  <a:lnTo>
                    <a:pt x="434" y="1168"/>
                  </a:lnTo>
                  <a:cubicBezTo>
                    <a:pt x="467" y="1135"/>
                    <a:pt x="534" y="1135"/>
                    <a:pt x="600" y="1135"/>
                  </a:cubicBezTo>
                  <a:cubicBezTo>
                    <a:pt x="634" y="1135"/>
                    <a:pt x="634" y="1168"/>
                    <a:pt x="634" y="1235"/>
                  </a:cubicBezTo>
                  <a:cubicBezTo>
                    <a:pt x="634" y="1301"/>
                    <a:pt x="634" y="1368"/>
                    <a:pt x="600" y="1435"/>
                  </a:cubicBezTo>
                  <a:cubicBezTo>
                    <a:pt x="534" y="1502"/>
                    <a:pt x="500" y="1535"/>
                    <a:pt x="434" y="1568"/>
                  </a:cubicBezTo>
                  <a:lnTo>
                    <a:pt x="334" y="1635"/>
                  </a:lnTo>
                  <a:lnTo>
                    <a:pt x="267" y="1635"/>
                  </a:lnTo>
                  <a:cubicBezTo>
                    <a:pt x="267" y="1635"/>
                    <a:pt x="234" y="1602"/>
                    <a:pt x="234" y="1602"/>
                  </a:cubicBezTo>
                  <a:cubicBezTo>
                    <a:pt x="234" y="1602"/>
                    <a:pt x="234" y="1568"/>
                    <a:pt x="200" y="1568"/>
                  </a:cubicBezTo>
                  <a:lnTo>
                    <a:pt x="200" y="1535"/>
                  </a:lnTo>
                  <a:lnTo>
                    <a:pt x="167" y="1535"/>
                  </a:lnTo>
                  <a:lnTo>
                    <a:pt x="33" y="1602"/>
                  </a:lnTo>
                  <a:cubicBezTo>
                    <a:pt x="33" y="1602"/>
                    <a:pt x="33" y="1635"/>
                    <a:pt x="33" y="1635"/>
                  </a:cubicBezTo>
                  <a:cubicBezTo>
                    <a:pt x="0" y="1668"/>
                    <a:pt x="0" y="1668"/>
                    <a:pt x="33" y="1702"/>
                  </a:cubicBezTo>
                  <a:cubicBezTo>
                    <a:pt x="33" y="1735"/>
                    <a:pt x="33" y="1768"/>
                    <a:pt x="67" y="1835"/>
                  </a:cubicBezTo>
                  <a:cubicBezTo>
                    <a:pt x="67" y="1868"/>
                    <a:pt x="100" y="1902"/>
                    <a:pt x="133" y="1935"/>
                  </a:cubicBezTo>
                  <a:lnTo>
                    <a:pt x="267" y="1935"/>
                  </a:lnTo>
                  <a:cubicBezTo>
                    <a:pt x="334" y="1935"/>
                    <a:pt x="400" y="1902"/>
                    <a:pt x="434" y="1868"/>
                  </a:cubicBezTo>
                  <a:cubicBezTo>
                    <a:pt x="500" y="1835"/>
                    <a:pt x="567" y="1802"/>
                    <a:pt x="600" y="1735"/>
                  </a:cubicBezTo>
                  <a:cubicBezTo>
                    <a:pt x="667" y="1702"/>
                    <a:pt x="701" y="1635"/>
                    <a:pt x="734" y="1568"/>
                  </a:cubicBezTo>
                  <a:cubicBezTo>
                    <a:pt x="767" y="1502"/>
                    <a:pt x="801" y="1435"/>
                    <a:pt x="834" y="1368"/>
                  </a:cubicBezTo>
                  <a:cubicBezTo>
                    <a:pt x="834" y="1268"/>
                    <a:pt x="867" y="1201"/>
                    <a:pt x="867" y="1135"/>
                  </a:cubicBezTo>
                  <a:cubicBezTo>
                    <a:pt x="867" y="1068"/>
                    <a:pt x="867" y="1001"/>
                    <a:pt x="867" y="934"/>
                  </a:cubicBezTo>
                  <a:cubicBezTo>
                    <a:pt x="834" y="901"/>
                    <a:pt x="834" y="868"/>
                    <a:pt x="801" y="834"/>
                  </a:cubicBezTo>
                  <a:cubicBezTo>
                    <a:pt x="767" y="801"/>
                    <a:pt x="734" y="801"/>
                    <a:pt x="701" y="801"/>
                  </a:cubicBezTo>
                  <a:lnTo>
                    <a:pt x="567" y="801"/>
                  </a:lnTo>
                  <a:lnTo>
                    <a:pt x="801" y="301"/>
                  </a:lnTo>
                  <a:cubicBezTo>
                    <a:pt x="801" y="301"/>
                    <a:pt x="801" y="267"/>
                    <a:pt x="834" y="267"/>
                  </a:cubicBezTo>
                  <a:cubicBezTo>
                    <a:pt x="834" y="234"/>
                    <a:pt x="834" y="234"/>
                    <a:pt x="834" y="201"/>
                  </a:cubicBezTo>
                  <a:lnTo>
                    <a:pt x="834" y="34"/>
                  </a:lnTo>
                  <a:cubicBezTo>
                    <a:pt x="834" y="34"/>
                    <a:pt x="834" y="0"/>
                    <a:pt x="8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70"/>
            <p:cNvSpPr/>
            <p:nvPr/>
          </p:nvSpPr>
          <p:spPr>
            <a:xfrm>
              <a:off x="6297142" y="3216643"/>
              <a:ext cx="12834" cy="27912"/>
            </a:xfrm>
            <a:custGeom>
              <a:rect b="b" l="l" r="r" t="t"/>
              <a:pathLst>
                <a:path extrusionOk="0" h="1816" w="835">
                  <a:moveTo>
                    <a:pt x="509" y="317"/>
                  </a:moveTo>
                  <a:cubicBezTo>
                    <a:pt x="534" y="317"/>
                    <a:pt x="551" y="334"/>
                    <a:pt x="567" y="367"/>
                  </a:cubicBezTo>
                  <a:cubicBezTo>
                    <a:pt x="601" y="434"/>
                    <a:pt x="634" y="501"/>
                    <a:pt x="634" y="601"/>
                  </a:cubicBezTo>
                  <a:lnTo>
                    <a:pt x="634" y="801"/>
                  </a:lnTo>
                  <a:lnTo>
                    <a:pt x="634" y="1001"/>
                  </a:lnTo>
                  <a:cubicBezTo>
                    <a:pt x="634" y="1101"/>
                    <a:pt x="601" y="1201"/>
                    <a:pt x="567" y="1268"/>
                  </a:cubicBezTo>
                  <a:cubicBezTo>
                    <a:pt x="534" y="1368"/>
                    <a:pt x="467" y="1435"/>
                    <a:pt x="400" y="1468"/>
                  </a:cubicBezTo>
                  <a:cubicBezTo>
                    <a:pt x="367" y="1485"/>
                    <a:pt x="342" y="1493"/>
                    <a:pt x="321" y="1493"/>
                  </a:cubicBezTo>
                  <a:cubicBezTo>
                    <a:pt x="300" y="1493"/>
                    <a:pt x="284" y="1485"/>
                    <a:pt x="267" y="1468"/>
                  </a:cubicBezTo>
                  <a:cubicBezTo>
                    <a:pt x="234" y="1401"/>
                    <a:pt x="200" y="1301"/>
                    <a:pt x="200" y="1235"/>
                  </a:cubicBezTo>
                  <a:cubicBezTo>
                    <a:pt x="200" y="1168"/>
                    <a:pt x="200" y="1101"/>
                    <a:pt x="200" y="1035"/>
                  </a:cubicBezTo>
                  <a:lnTo>
                    <a:pt x="200" y="834"/>
                  </a:lnTo>
                  <a:cubicBezTo>
                    <a:pt x="200" y="734"/>
                    <a:pt x="234" y="634"/>
                    <a:pt x="267" y="534"/>
                  </a:cubicBezTo>
                  <a:cubicBezTo>
                    <a:pt x="300" y="467"/>
                    <a:pt x="334" y="401"/>
                    <a:pt x="400" y="367"/>
                  </a:cubicBezTo>
                  <a:cubicBezTo>
                    <a:pt x="450" y="334"/>
                    <a:pt x="484" y="317"/>
                    <a:pt x="509" y="317"/>
                  </a:cubicBezTo>
                  <a:close/>
                  <a:moveTo>
                    <a:pt x="601" y="0"/>
                  </a:moveTo>
                  <a:cubicBezTo>
                    <a:pt x="534" y="0"/>
                    <a:pt x="467" y="34"/>
                    <a:pt x="400" y="67"/>
                  </a:cubicBezTo>
                  <a:cubicBezTo>
                    <a:pt x="267" y="134"/>
                    <a:pt x="167" y="267"/>
                    <a:pt x="100" y="434"/>
                  </a:cubicBezTo>
                  <a:cubicBezTo>
                    <a:pt x="67" y="501"/>
                    <a:pt x="33" y="601"/>
                    <a:pt x="33" y="668"/>
                  </a:cubicBezTo>
                  <a:cubicBezTo>
                    <a:pt x="0" y="768"/>
                    <a:pt x="0" y="868"/>
                    <a:pt x="0" y="934"/>
                  </a:cubicBezTo>
                  <a:lnTo>
                    <a:pt x="0" y="1168"/>
                  </a:lnTo>
                  <a:lnTo>
                    <a:pt x="0" y="1368"/>
                  </a:lnTo>
                  <a:cubicBezTo>
                    <a:pt x="0" y="1435"/>
                    <a:pt x="0" y="1502"/>
                    <a:pt x="33" y="1602"/>
                  </a:cubicBezTo>
                  <a:cubicBezTo>
                    <a:pt x="33" y="1668"/>
                    <a:pt x="67" y="1702"/>
                    <a:pt x="100" y="1768"/>
                  </a:cubicBezTo>
                  <a:cubicBezTo>
                    <a:pt x="124" y="1792"/>
                    <a:pt x="147" y="1816"/>
                    <a:pt x="183" y="1816"/>
                  </a:cubicBezTo>
                  <a:cubicBezTo>
                    <a:pt x="197" y="1816"/>
                    <a:pt x="214" y="1812"/>
                    <a:pt x="234" y="1802"/>
                  </a:cubicBezTo>
                  <a:cubicBezTo>
                    <a:pt x="300" y="1802"/>
                    <a:pt x="367" y="1802"/>
                    <a:pt x="400" y="1768"/>
                  </a:cubicBezTo>
                  <a:cubicBezTo>
                    <a:pt x="500" y="1702"/>
                    <a:pt x="534" y="1668"/>
                    <a:pt x="601" y="1602"/>
                  </a:cubicBezTo>
                  <a:cubicBezTo>
                    <a:pt x="667" y="1535"/>
                    <a:pt x="701" y="1468"/>
                    <a:pt x="734" y="1401"/>
                  </a:cubicBezTo>
                  <a:cubicBezTo>
                    <a:pt x="767" y="1301"/>
                    <a:pt x="767" y="1235"/>
                    <a:pt x="801" y="1135"/>
                  </a:cubicBezTo>
                  <a:cubicBezTo>
                    <a:pt x="801" y="1068"/>
                    <a:pt x="834" y="968"/>
                    <a:pt x="834" y="901"/>
                  </a:cubicBezTo>
                  <a:cubicBezTo>
                    <a:pt x="834" y="868"/>
                    <a:pt x="834" y="801"/>
                    <a:pt x="834" y="768"/>
                  </a:cubicBezTo>
                  <a:lnTo>
                    <a:pt x="834" y="568"/>
                  </a:lnTo>
                  <a:cubicBezTo>
                    <a:pt x="834" y="534"/>
                    <a:pt x="834" y="501"/>
                    <a:pt x="834" y="467"/>
                  </a:cubicBezTo>
                  <a:cubicBezTo>
                    <a:pt x="834" y="401"/>
                    <a:pt x="801" y="301"/>
                    <a:pt x="801" y="234"/>
                  </a:cubicBezTo>
                  <a:cubicBezTo>
                    <a:pt x="801" y="167"/>
                    <a:pt x="767" y="101"/>
                    <a:pt x="734" y="67"/>
                  </a:cubicBezTo>
                  <a:cubicBezTo>
                    <a:pt x="701" y="34"/>
                    <a:pt x="634" y="0"/>
                    <a:pt x="6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70"/>
            <p:cNvSpPr/>
            <p:nvPr/>
          </p:nvSpPr>
          <p:spPr>
            <a:xfrm>
              <a:off x="6312005" y="3204332"/>
              <a:ext cx="16938" cy="32830"/>
            </a:xfrm>
            <a:custGeom>
              <a:rect b="b" l="l" r="r" t="t"/>
              <a:pathLst>
                <a:path extrusionOk="0" h="2136" w="1102">
                  <a:moveTo>
                    <a:pt x="267" y="635"/>
                  </a:moveTo>
                  <a:cubicBezTo>
                    <a:pt x="301" y="635"/>
                    <a:pt x="301" y="668"/>
                    <a:pt x="301" y="701"/>
                  </a:cubicBezTo>
                  <a:lnTo>
                    <a:pt x="301" y="902"/>
                  </a:lnTo>
                  <a:lnTo>
                    <a:pt x="334" y="902"/>
                  </a:lnTo>
                  <a:cubicBezTo>
                    <a:pt x="301" y="935"/>
                    <a:pt x="301" y="968"/>
                    <a:pt x="267" y="1002"/>
                  </a:cubicBezTo>
                  <a:cubicBezTo>
                    <a:pt x="267" y="1035"/>
                    <a:pt x="234" y="1068"/>
                    <a:pt x="201" y="1068"/>
                  </a:cubicBezTo>
                  <a:lnTo>
                    <a:pt x="167" y="1068"/>
                  </a:lnTo>
                  <a:cubicBezTo>
                    <a:pt x="134" y="1035"/>
                    <a:pt x="134" y="1035"/>
                    <a:pt x="134" y="1002"/>
                  </a:cubicBezTo>
                  <a:lnTo>
                    <a:pt x="134" y="968"/>
                  </a:lnTo>
                  <a:lnTo>
                    <a:pt x="134" y="835"/>
                  </a:lnTo>
                  <a:lnTo>
                    <a:pt x="134" y="801"/>
                  </a:lnTo>
                  <a:cubicBezTo>
                    <a:pt x="134" y="768"/>
                    <a:pt x="134" y="735"/>
                    <a:pt x="167" y="701"/>
                  </a:cubicBezTo>
                  <a:cubicBezTo>
                    <a:pt x="167" y="668"/>
                    <a:pt x="201" y="635"/>
                    <a:pt x="201" y="635"/>
                  </a:cubicBezTo>
                  <a:close/>
                  <a:moveTo>
                    <a:pt x="334" y="401"/>
                  </a:moveTo>
                  <a:cubicBezTo>
                    <a:pt x="267" y="401"/>
                    <a:pt x="234" y="401"/>
                    <a:pt x="234" y="435"/>
                  </a:cubicBezTo>
                  <a:cubicBezTo>
                    <a:pt x="167" y="435"/>
                    <a:pt x="134" y="468"/>
                    <a:pt x="134" y="501"/>
                  </a:cubicBezTo>
                  <a:cubicBezTo>
                    <a:pt x="101" y="535"/>
                    <a:pt x="67" y="568"/>
                    <a:pt x="67" y="601"/>
                  </a:cubicBezTo>
                  <a:cubicBezTo>
                    <a:pt x="34" y="635"/>
                    <a:pt x="34" y="701"/>
                    <a:pt x="0" y="735"/>
                  </a:cubicBezTo>
                  <a:cubicBezTo>
                    <a:pt x="0" y="768"/>
                    <a:pt x="0" y="801"/>
                    <a:pt x="0" y="835"/>
                  </a:cubicBezTo>
                  <a:lnTo>
                    <a:pt x="0" y="968"/>
                  </a:lnTo>
                  <a:lnTo>
                    <a:pt x="0" y="1102"/>
                  </a:lnTo>
                  <a:cubicBezTo>
                    <a:pt x="0" y="1135"/>
                    <a:pt x="0" y="1168"/>
                    <a:pt x="0" y="1202"/>
                  </a:cubicBezTo>
                  <a:cubicBezTo>
                    <a:pt x="34" y="1235"/>
                    <a:pt x="34" y="1268"/>
                    <a:pt x="67" y="1268"/>
                  </a:cubicBezTo>
                  <a:cubicBezTo>
                    <a:pt x="67" y="1302"/>
                    <a:pt x="101" y="1302"/>
                    <a:pt x="134" y="1302"/>
                  </a:cubicBezTo>
                  <a:cubicBezTo>
                    <a:pt x="167" y="1302"/>
                    <a:pt x="201" y="1302"/>
                    <a:pt x="234" y="1268"/>
                  </a:cubicBezTo>
                  <a:cubicBezTo>
                    <a:pt x="267" y="1235"/>
                    <a:pt x="301" y="1235"/>
                    <a:pt x="334" y="1202"/>
                  </a:cubicBezTo>
                  <a:cubicBezTo>
                    <a:pt x="334" y="1168"/>
                    <a:pt x="367" y="1135"/>
                    <a:pt x="401" y="1068"/>
                  </a:cubicBezTo>
                  <a:cubicBezTo>
                    <a:pt x="401" y="1035"/>
                    <a:pt x="434" y="1002"/>
                    <a:pt x="434" y="968"/>
                  </a:cubicBezTo>
                  <a:lnTo>
                    <a:pt x="434" y="835"/>
                  </a:lnTo>
                  <a:lnTo>
                    <a:pt x="434" y="701"/>
                  </a:lnTo>
                  <a:lnTo>
                    <a:pt x="434" y="601"/>
                  </a:lnTo>
                  <a:cubicBezTo>
                    <a:pt x="434" y="568"/>
                    <a:pt x="434" y="535"/>
                    <a:pt x="434" y="501"/>
                  </a:cubicBezTo>
                  <a:cubicBezTo>
                    <a:pt x="434" y="468"/>
                    <a:pt x="401" y="435"/>
                    <a:pt x="401" y="435"/>
                  </a:cubicBezTo>
                  <a:cubicBezTo>
                    <a:pt x="367" y="401"/>
                    <a:pt x="334" y="401"/>
                    <a:pt x="334" y="401"/>
                  </a:cubicBezTo>
                  <a:close/>
                  <a:moveTo>
                    <a:pt x="968" y="1068"/>
                  </a:moveTo>
                  <a:cubicBezTo>
                    <a:pt x="968" y="1102"/>
                    <a:pt x="968" y="1102"/>
                    <a:pt x="968" y="1135"/>
                  </a:cubicBezTo>
                  <a:lnTo>
                    <a:pt x="968" y="1168"/>
                  </a:lnTo>
                  <a:lnTo>
                    <a:pt x="968" y="1302"/>
                  </a:lnTo>
                  <a:lnTo>
                    <a:pt x="968" y="1369"/>
                  </a:lnTo>
                  <a:cubicBezTo>
                    <a:pt x="968" y="1391"/>
                    <a:pt x="968" y="1413"/>
                    <a:pt x="968" y="1435"/>
                  </a:cubicBezTo>
                  <a:cubicBezTo>
                    <a:pt x="934" y="1469"/>
                    <a:pt x="934" y="1502"/>
                    <a:pt x="901" y="1502"/>
                  </a:cubicBezTo>
                  <a:lnTo>
                    <a:pt x="834" y="1502"/>
                  </a:lnTo>
                  <a:cubicBezTo>
                    <a:pt x="834" y="1469"/>
                    <a:pt x="834" y="1469"/>
                    <a:pt x="834" y="1435"/>
                  </a:cubicBezTo>
                  <a:lnTo>
                    <a:pt x="834" y="1235"/>
                  </a:lnTo>
                  <a:cubicBezTo>
                    <a:pt x="834" y="1202"/>
                    <a:pt x="834" y="1168"/>
                    <a:pt x="834" y="1135"/>
                  </a:cubicBezTo>
                  <a:cubicBezTo>
                    <a:pt x="868" y="1102"/>
                    <a:pt x="868" y="1068"/>
                    <a:pt x="901" y="1068"/>
                  </a:cubicBezTo>
                  <a:close/>
                  <a:moveTo>
                    <a:pt x="968" y="835"/>
                  </a:moveTo>
                  <a:cubicBezTo>
                    <a:pt x="934" y="835"/>
                    <a:pt x="901" y="835"/>
                    <a:pt x="868" y="868"/>
                  </a:cubicBezTo>
                  <a:lnTo>
                    <a:pt x="901" y="868"/>
                  </a:lnTo>
                  <a:cubicBezTo>
                    <a:pt x="868" y="902"/>
                    <a:pt x="801" y="902"/>
                    <a:pt x="768" y="935"/>
                  </a:cubicBezTo>
                  <a:cubicBezTo>
                    <a:pt x="768" y="968"/>
                    <a:pt x="734" y="1002"/>
                    <a:pt x="701" y="1068"/>
                  </a:cubicBezTo>
                  <a:cubicBezTo>
                    <a:pt x="701" y="1102"/>
                    <a:pt x="668" y="1135"/>
                    <a:pt x="668" y="1168"/>
                  </a:cubicBezTo>
                  <a:lnTo>
                    <a:pt x="668" y="1302"/>
                  </a:lnTo>
                  <a:lnTo>
                    <a:pt x="668" y="1569"/>
                  </a:lnTo>
                  <a:cubicBezTo>
                    <a:pt x="668" y="1569"/>
                    <a:pt x="668" y="1602"/>
                    <a:pt x="668" y="1635"/>
                  </a:cubicBezTo>
                  <a:cubicBezTo>
                    <a:pt x="668" y="1669"/>
                    <a:pt x="701" y="1702"/>
                    <a:pt x="701" y="1735"/>
                  </a:cubicBezTo>
                  <a:lnTo>
                    <a:pt x="768" y="1735"/>
                  </a:lnTo>
                  <a:cubicBezTo>
                    <a:pt x="801" y="1735"/>
                    <a:pt x="834" y="1735"/>
                    <a:pt x="868" y="1702"/>
                  </a:cubicBezTo>
                  <a:cubicBezTo>
                    <a:pt x="901" y="1702"/>
                    <a:pt x="934" y="1669"/>
                    <a:pt x="968" y="1635"/>
                  </a:cubicBezTo>
                  <a:cubicBezTo>
                    <a:pt x="1001" y="1602"/>
                    <a:pt x="1035" y="1569"/>
                    <a:pt x="1035" y="1535"/>
                  </a:cubicBezTo>
                  <a:cubicBezTo>
                    <a:pt x="1068" y="1502"/>
                    <a:pt x="1068" y="1435"/>
                    <a:pt x="1101" y="1402"/>
                  </a:cubicBezTo>
                  <a:cubicBezTo>
                    <a:pt x="1101" y="1369"/>
                    <a:pt x="1101" y="1335"/>
                    <a:pt x="1101" y="1302"/>
                  </a:cubicBezTo>
                  <a:lnTo>
                    <a:pt x="1101" y="1168"/>
                  </a:lnTo>
                  <a:cubicBezTo>
                    <a:pt x="1101" y="1102"/>
                    <a:pt x="1101" y="1068"/>
                    <a:pt x="1101" y="1035"/>
                  </a:cubicBezTo>
                  <a:cubicBezTo>
                    <a:pt x="1101" y="1002"/>
                    <a:pt x="1101" y="968"/>
                    <a:pt x="1101" y="935"/>
                  </a:cubicBezTo>
                  <a:cubicBezTo>
                    <a:pt x="1068" y="902"/>
                    <a:pt x="1068" y="868"/>
                    <a:pt x="1035" y="868"/>
                  </a:cubicBezTo>
                  <a:cubicBezTo>
                    <a:pt x="1035" y="835"/>
                    <a:pt x="1001" y="835"/>
                    <a:pt x="968" y="835"/>
                  </a:cubicBezTo>
                  <a:close/>
                  <a:moveTo>
                    <a:pt x="968" y="1"/>
                  </a:moveTo>
                  <a:lnTo>
                    <a:pt x="901" y="68"/>
                  </a:lnTo>
                  <a:lnTo>
                    <a:pt x="868" y="68"/>
                  </a:lnTo>
                  <a:lnTo>
                    <a:pt x="834" y="134"/>
                  </a:lnTo>
                  <a:lnTo>
                    <a:pt x="67" y="2102"/>
                  </a:lnTo>
                  <a:cubicBezTo>
                    <a:pt x="67" y="2102"/>
                    <a:pt x="67" y="2102"/>
                    <a:pt x="67" y="2136"/>
                  </a:cubicBezTo>
                  <a:lnTo>
                    <a:pt x="101" y="2136"/>
                  </a:lnTo>
                  <a:lnTo>
                    <a:pt x="201" y="2069"/>
                  </a:lnTo>
                  <a:cubicBezTo>
                    <a:pt x="201" y="2069"/>
                    <a:pt x="234" y="2036"/>
                    <a:pt x="234" y="2036"/>
                  </a:cubicBezTo>
                  <a:lnTo>
                    <a:pt x="267" y="2002"/>
                  </a:lnTo>
                  <a:lnTo>
                    <a:pt x="1001" y="34"/>
                  </a:lnTo>
                  <a:cubicBezTo>
                    <a:pt x="1001" y="1"/>
                    <a:pt x="1001" y="1"/>
                    <a:pt x="10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70"/>
            <p:cNvSpPr/>
            <p:nvPr/>
          </p:nvSpPr>
          <p:spPr>
            <a:xfrm>
              <a:off x="6586805" y="3086413"/>
              <a:ext cx="8223" cy="26682"/>
            </a:xfrm>
            <a:custGeom>
              <a:rect b="b" l="l" r="r" t="t"/>
              <a:pathLst>
                <a:path extrusionOk="0" h="1736" w="535">
                  <a:moveTo>
                    <a:pt x="501" y="1"/>
                  </a:moveTo>
                  <a:lnTo>
                    <a:pt x="368" y="67"/>
                  </a:lnTo>
                  <a:lnTo>
                    <a:pt x="334" y="101"/>
                  </a:lnTo>
                  <a:lnTo>
                    <a:pt x="334" y="134"/>
                  </a:lnTo>
                  <a:lnTo>
                    <a:pt x="1" y="735"/>
                  </a:lnTo>
                  <a:cubicBezTo>
                    <a:pt x="1" y="768"/>
                    <a:pt x="1" y="768"/>
                    <a:pt x="1" y="801"/>
                  </a:cubicBezTo>
                  <a:cubicBezTo>
                    <a:pt x="1" y="801"/>
                    <a:pt x="1" y="835"/>
                    <a:pt x="1" y="835"/>
                  </a:cubicBezTo>
                  <a:lnTo>
                    <a:pt x="68" y="968"/>
                  </a:lnTo>
                  <a:lnTo>
                    <a:pt x="101" y="968"/>
                  </a:lnTo>
                  <a:cubicBezTo>
                    <a:pt x="101" y="968"/>
                    <a:pt x="101" y="935"/>
                    <a:pt x="134" y="935"/>
                  </a:cubicBezTo>
                  <a:lnTo>
                    <a:pt x="334" y="534"/>
                  </a:lnTo>
                  <a:lnTo>
                    <a:pt x="334" y="1702"/>
                  </a:lnTo>
                  <a:cubicBezTo>
                    <a:pt x="334" y="1702"/>
                    <a:pt x="334" y="1735"/>
                    <a:pt x="334" y="1735"/>
                  </a:cubicBezTo>
                  <a:lnTo>
                    <a:pt x="368" y="1735"/>
                  </a:lnTo>
                  <a:lnTo>
                    <a:pt x="501" y="1669"/>
                  </a:lnTo>
                  <a:cubicBezTo>
                    <a:pt x="501" y="1669"/>
                    <a:pt x="501" y="1635"/>
                    <a:pt x="535" y="1635"/>
                  </a:cubicBezTo>
                  <a:cubicBezTo>
                    <a:pt x="535" y="1635"/>
                    <a:pt x="535" y="1602"/>
                    <a:pt x="535" y="1602"/>
                  </a:cubicBezTo>
                  <a:lnTo>
                    <a:pt x="535" y="34"/>
                  </a:lnTo>
                  <a:cubicBezTo>
                    <a:pt x="535" y="34"/>
                    <a:pt x="535" y="34"/>
                    <a:pt x="53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70"/>
            <p:cNvSpPr/>
            <p:nvPr/>
          </p:nvSpPr>
          <p:spPr>
            <a:xfrm>
              <a:off x="6598087" y="3079758"/>
              <a:ext cx="12834" cy="27697"/>
            </a:xfrm>
            <a:custGeom>
              <a:rect b="b" l="l" r="r" t="t"/>
              <a:pathLst>
                <a:path extrusionOk="0" h="1802" w="835">
                  <a:moveTo>
                    <a:pt x="509" y="309"/>
                  </a:moveTo>
                  <a:cubicBezTo>
                    <a:pt x="534" y="309"/>
                    <a:pt x="551" y="317"/>
                    <a:pt x="568" y="334"/>
                  </a:cubicBezTo>
                  <a:cubicBezTo>
                    <a:pt x="601" y="434"/>
                    <a:pt x="635" y="500"/>
                    <a:pt x="635" y="567"/>
                  </a:cubicBezTo>
                  <a:lnTo>
                    <a:pt x="635" y="767"/>
                  </a:lnTo>
                  <a:lnTo>
                    <a:pt x="635" y="967"/>
                  </a:lnTo>
                  <a:cubicBezTo>
                    <a:pt x="601" y="1068"/>
                    <a:pt x="601" y="1168"/>
                    <a:pt x="568" y="1268"/>
                  </a:cubicBezTo>
                  <a:cubicBezTo>
                    <a:pt x="534" y="1334"/>
                    <a:pt x="501" y="1401"/>
                    <a:pt x="401" y="1434"/>
                  </a:cubicBezTo>
                  <a:cubicBezTo>
                    <a:pt x="368" y="1468"/>
                    <a:pt x="343" y="1484"/>
                    <a:pt x="322" y="1484"/>
                  </a:cubicBezTo>
                  <a:cubicBezTo>
                    <a:pt x="301" y="1484"/>
                    <a:pt x="284" y="1468"/>
                    <a:pt x="268" y="1434"/>
                  </a:cubicBezTo>
                  <a:cubicBezTo>
                    <a:pt x="234" y="1368"/>
                    <a:pt x="201" y="1301"/>
                    <a:pt x="201" y="1201"/>
                  </a:cubicBezTo>
                  <a:lnTo>
                    <a:pt x="201" y="1001"/>
                  </a:lnTo>
                  <a:lnTo>
                    <a:pt x="201" y="801"/>
                  </a:lnTo>
                  <a:cubicBezTo>
                    <a:pt x="201" y="734"/>
                    <a:pt x="234" y="634"/>
                    <a:pt x="268" y="534"/>
                  </a:cubicBezTo>
                  <a:cubicBezTo>
                    <a:pt x="301" y="434"/>
                    <a:pt x="334" y="400"/>
                    <a:pt x="401" y="334"/>
                  </a:cubicBezTo>
                  <a:cubicBezTo>
                    <a:pt x="451" y="317"/>
                    <a:pt x="484" y="309"/>
                    <a:pt x="509" y="309"/>
                  </a:cubicBezTo>
                  <a:close/>
                  <a:moveTo>
                    <a:pt x="601" y="0"/>
                  </a:moveTo>
                  <a:cubicBezTo>
                    <a:pt x="534" y="0"/>
                    <a:pt x="468" y="0"/>
                    <a:pt x="401" y="67"/>
                  </a:cubicBezTo>
                  <a:cubicBezTo>
                    <a:pt x="334" y="100"/>
                    <a:pt x="268" y="134"/>
                    <a:pt x="234" y="200"/>
                  </a:cubicBezTo>
                  <a:cubicBezTo>
                    <a:pt x="168" y="267"/>
                    <a:pt x="134" y="334"/>
                    <a:pt x="101" y="434"/>
                  </a:cubicBezTo>
                  <a:cubicBezTo>
                    <a:pt x="67" y="500"/>
                    <a:pt x="34" y="567"/>
                    <a:pt x="34" y="667"/>
                  </a:cubicBezTo>
                  <a:cubicBezTo>
                    <a:pt x="1" y="767"/>
                    <a:pt x="1" y="834"/>
                    <a:pt x="1" y="934"/>
                  </a:cubicBezTo>
                  <a:lnTo>
                    <a:pt x="1" y="1134"/>
                  </a:lnTo>
                  <a:lnTo>
                    <a:pt x="1" y="1334"/>
                  </a:lnTo>
                  <a:cubicBezTo>
                    <a:pt x="1" y="1434"/>
                    <a:pt x="1" y="1501"/>
                    <a:pt x="34" y="1568"/>
                  </a:cubicBezTo>
                  <a:cubicBezTo>
                    <a:pt x="34" y="1635"/>
                    <a:pt x="67" y="1701"/>
                    <a:pt x="101" y="1735"/>
                  </a:cubicBezTo>
                  <a:cubicBezTo>
                    <a:pt x="134" y="1768"/>
                    <a:pt x="168" y="1801"/>
                    <a:pt x="234" y="1801"/>
                  </a:cubicBezTo>
                  <a:cubicBezTo>
                    <a:pt x="301" y="1801"/>
                    <a:pt x="368" y="1768"/>
                    <a:pt x="401" y="1735"/>
                  </a:cubicBezTo>
                  <a:cubicBezTo>
                    <a:pt x="501" y="1701"/>
                    <a:pt x="534" y="1635"/>
                    <a:pt x="601" y="1568"/>
                  </a:cubicBezTo>
                  <a:cubicBezTo>
                    <a:pt x="668" y="1535"/>
                    <a:pt x="701" y="1468"/>
                    <a:pt x="735" y="1368"/>
                  </a:cubicBezTo>
                  <a:cubicBezTo>
                    <a:pt x="768" y="1301"/>
                    <a:pt x="768" y="1234"/>
                    <a:pt x="801" y="1134"/>
                  </a:cubicBezTo>
                  <a:cubicBezTo>
                    <a:pt x="801" y="1034"/>
                    <a:pt x="835" y="967"/>
                    <a:pt x="835" y="867"/>
                  </a:cubicBezTo>
                  <a:lnTo>
                    <a:pt x="835" y="467"/>
                  </a:lnTo>
                  <a:cubicBezTo>
                    <a:pt x="835" y="367"/>
                    <a:pt x="801" y="300"/>
                    <a:pt x="801" y="200"/>
                  </a:cubicBezTo>
                  <a:cubicBezTo>
                    <a:pt x="801" y="167"/>
                    <a:pt x="768" y="100"/>
                    <a:pt x="735" y="67"/>
                  </a:cubicBezTo>
                  <a:cubicBezTo>
                    <a:pt x="701" y="0"/>
                    <a:pt x="635" y="0"/>
                    <a:pt x="60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70"/>
            <p:cNvSpPr/>
            <p:nvPr/>
          </p:nvSpPr>
          <p:spPr>
            <a:xfrm>
              <a:off x="6613472" y="3066939"/>
              <a:ext cx="16938" cy="32830"/>
            </a:xfrm>
            <a:custGeom>
              <a:rect b="b" l="l" r="r" t="t"/>
              <a:pathLst>
                <a:path extrusionOk="0" h="2136" w="1102">
                  <a:moveTo>
                    <a:pt x="267" y="634"/>
                  </a:moveTo>
                  <a:cubicBezTo>
                    <a:pt x="267" y="667"/>
                    <a:pt x="267" y="701"/>
                    <a:pt x="301" y="701"/>
                  </a:cubicBezTo>
                  <a:lnTo>
                    <a:pt x="301" y="934"/>
                  </a:lnTo>
                  <a:cubicBezTo>
                    <a:pt x="267" y="968"/>
                    <a:pt x="267" y="1001"/>
                    <a:pt x="267" y="1034"/>
                  </a:cubicBezTo>
                  <a:cubicBezTo>
                    <a:pt x="234" y="1034"/>
                    <a:pt x="234" y="1068"/>
                    <a:pt x="201" y="1101"/>
                  </a:cubicBezTo>
                  <a:lnTo>
                    <a:pt x="134" y="1101"/>
                  </a:lnTo>
                  <a:cubicBezTo>
                    <a:pt x="134" y="1068"/>
                    <a:pt x="134" y="1034"/>
                    <a:pt x="134" y="1001"/>
                  </a:cubicBezTo>
                  <a:cubicBezTo>
                    <a:pt x="134" y="1001"/>
                    <a:pt x="134" y="1001"/>
                    <a:pt x="134" y="968"/>
                  </a:cubicBezTo>
                  <a:lnTo>
                    <a:pt x="134" y="834"/>
                  </a:lnTo>
                  <a:cubicBezTo>
                    <a:pt x="134" y="834"/>
                    <a:pt x="134" y="801"/>
                    <a:pt x="134" y="801"/>
                  </a:cubicBezTo>
                  <a:cubicBezTo>
                    <a:pt x="134" y="767"/>
                    <a:pt x="134" y="734"/>
                    <a:pt x="134" y="701"/>
                  </a:cubicBezTo>
                  <a:cubicBezTo>
                    <a:pt x="167" y="667"/>
                    <a:pt x="167" y="667"/>
                    <a:pt x="201" y="634"/>
                  </a:cubicBezTo>
                  <a:close/>
                  <a:moveTo>
                    <a:pt x="301" y="400"/>
                  </a:moveTo>
                  <a:cubicBezTo>
                    <a:pt x="267" y="400"/>
                    <a:pt x="234" y="434"/>
                    <a:pt x="201" y="434"/>
                  </a:cubicBezTo>
                  <a:cubicBezTo>
                    <a:pt x="167" y="467"/>
                    <a:pt x="134" y="501"/>
                    <a:pt x="134" y="534"/>
                  </a:cubicBezTo>
                  <a:cubicBezTo>
                    <a:pt x="101" y="567"/>
                    <a:pt x="67" y="601"/>
                    <a:pt x="34" y="634"/>
                  </a:cubicBezTo>
                  <a:cubicBezTo>
                    <a:pt x="0" y="701"/>
                    <a:pt x="0" y="767"/>
                    <a:pt x="0" y="867"/>
                  </a:cubicBezTo>
                  <a:lnTo>
                    <a:pt x="0" y="1001"/>
                  </a:lnTo>
                  <a:cubicBezTo>
                    <a:pt x="0" y="1034"/>
                    <a:pt x="0" y="1068"/>
                    <a:pt x="0" y="1134"/>
                  </a:cubicBezTo>
                  <a:cubicBezTo>
                    <a:pt x="0" y="1168"/>
                    <a:pt x="0" y="1201"/>
                    <a:pt x="0" y="1234"/>
                  </a:cubicBezTo>
                  <a:cubicBezTo>
                    <a:pt x="0" y="1234"/>
                    <a:pt x="0" y="1268"/>
                    <a:pt x="34" y="1301"/>
                  </a:cubicBezTo>
                  <a:cubicBezTo>
                    <a:pt x="67" y="1301"/>
                    <a:pt x="67" y="1334"/>
                    <a:pt x="101" y="1334"/>
                  </a:cubicBezTo>
                  <a:cubicBezTo>
                    <a:pt x="134" y="1301"/>
                    <a:pt x="167" y="1301"/>
                    <a:pt x="201" y="1301"/>
                  </a:cubicBezTo>
                  <a:cubicBezTo>
                    <a:pt x="234" y="1268"/>
                    <a:pt x="267" y="1234"/>
                    <a:pt x="301" y="1201"/>
                  </a:cubicBezTo>
                  <a:cubicBezTo>
                    <a:pt x="334" y="1168"/>
                    <a:pt x="334" y="1134"/>
                    <a:pt x="367" y="1101"/>
                  </a:cubicBezTo>
                  <a:cubicBezTo>
                    <a:pt x="401" y="1068"/>
                    <a:pt x="401" y="1034"/>
                    <a:pt x="401" y="968"/>
                  </a:cubicBezTo>
                  <a:lnTo>
                    <a:pt x="401" y="867"/>
                  </a:lnTo>
                  <a:lnTo>
                    <a:pt x="401" y="734"/>
                  </a:lnTo>
                  <a:lnTo>
                    <a:pt x="401" y="601"/>
                  </a:lnTo>
                  <a:cubicBezTo>
                    <a:pt x="434" y="567"/>
                    <a:pt x="434" y="534"/>
                    <a:pt x="401" y="501"/>
                  </a:cubicBezTo>
                  <a:cubicBezTo>
                    <a:pt x="401" y="467"/>
                    <a:pt x="401" y="467"/>
                    <a:pt x="367" y="434"/>
                  </a:cubicBezTo>
                  <a:cubicBezTo>
                    <a:pt x="334" y="434"/>
                    <a:pt x="334" y="400"/>
                    <a:pt x="301" y="400"/>
                  </a:cubicBezTo>
                  <a:close/>
                  <a:moveTo>
                    <a:pt x="934" y="1068"/>
                  </a:moveTo>
                  <a:cubicBezTo>
                    <a:pt x="934" y="1101"/>
                    <a:pt x="934" y="1134"/>
                    <a:pt x="934" y="1201"/>
                  </a:cubicBezTo>
                  <a:lnTo>
                    <a:pt x="934" y="1334"/>
                  </a:lnTo>
                  <a:cubicBezTo>
                    <a:pt x="934" y="1334"/>
                    <a:pt x="934" y="1368"/>
                    <a:pt x="934" y="1368"/>
                  </a:cubicBezTo>
                  <a:cubicBezTo>
                    <a:pt x="934" y="1401"/>
                    <a:pt x="934" y="1435"/>
                    <a:pt x="934" y="1468"/>
                  </a:cubicBezTo>
                  <a:cubicBezTo>
                    <a:pt x="934" y="1468"/>
                    <a:pt x="901" y="1501"/>
                    <a:pt x="868" y="1535"/>
                  </a:cubicBezTo>
                  <a:lnTo>
                    <a:pt x="834" y="1535"/>
                  </a:lnTo>
                  <a:cubicBezTo>
                    <a:pt x="801" y="1468"/>
                    <a:pt x="801" y="1435"/>
                    <a:pt x="801" y="1401"/>
                  </a:cubicBezTo>
                  <a:lnTo>
                    <a:pt x="801" y="1268"/>
                  </a:lnTo>
                  <a:cubicBezTo>
                    <a:pt x="801" y="1268"/>
                    <a:pt x="801" y="1234"/>
                    <a:pt x="801" y="1234"/>
                  </a:cubicBezTo>
                  <a:cubicBezTo>
                    <a:pt x="801" y="1201"/>
                    <a:pt x="801" y="1168"/>
                    <a:pt x="801" y="1134"/>
                  </a:cubicBezTo>
                  <a:cubicBezTo>
                    <a:pt x="801" y="1101"/>
                    <a:pt x="834" y="1101"/>
                    <a:pt x="868" y="1068"/>
                  </a:cubicBezTo>
                  <a:close/>
                  <a:moveTo>
                    <a:pt x="968" y="867"/>
                  </a:moveTo>
                  <a:cubicBezTo>
                    <a:pt x="934" y="867"/>
                    <a:pt x="901" y="867"/>
                    <a:pt x="868" y="901"/>
                  </a:cubicBezTo>
                  <a:cubicBezTo>
                    <a:pt x="834" y="901"/>
                    <a:pt x="801" y="934"/>
                    <a:pt x="768" y="968"/>
                  </a:cubicBezTo>
                  <a:cubicBezTo>
                    <a:pt x="734" y="1001"/>
                    <a:pt x="701" y="1034"/>
                    <a:pt x="701" y="1068"/>
                  </a:cubicBezTo>
                  <a:cubicBezTo>
                    <a:pt x="668" y="1101"/>
                    <a:pt x="668" y="1134"/>
                    <a:pt x="668" y="1201"/>
                  </a:cubicBezTo>
                  <a:cubicBezTo>
                    <a:pt x="668" y="1234"/>
                    <a:pt x="668" y="1268"/>
                    <a:pt x="668" y="1301"/>
                  </a:cubicBezTo>
                  <a:lnTo>
                    <a:pt x="668" y="1568"/>
                  </a:lnTo>
                  <a:cubicBezTo>
                    <a:pt x="634" y="1601"/>
                    <a:pt x="634" y="1635"/>
                    <a:pt x="668" y="1668"/>
                  </a:cubicBezTo>
                  <a:cubicBezTo>
                    <a:pt x="668" y="1701"/>
                    <a:pt x="668" y="1701"/>
                    <a:pt x="701" y="1735"/>
                  </a:cubicBezTo>
                  <a:cubicBezTo>
                    <a:pt x="701" y="1768"/>
                    <a:pt x="734" y="1768"/>
                    <a:pt x="768" y="1768"/>
                  </a:cubicBezTo>
                  <a:cubicBezTo>
                    <a:pt x="801" y="1768"/>
                    <a:pt x="834" y="1735"/>
                    <a:pt x="868" y="1735"/>
                  </a:cubicBezTo>
                  <a:cubicBezTo>
                    <a:pt x="901" y="1701"/>
                    <a:pt x="934" y="1668"/>
                    <a:pt x="968" y="1635"/>
                  </a:cubicBezTo>
                  <a:cubicBezTo>
                    <a:pt x="1001" y="1601"/>
                    <a:pt x="1001" y="1568"/>
                    <a:pt x="1035" y="1535"/>
                  </a:cubicBezTo>
                  <a:cubicBezTo>
                    <a:pt x="1035" y="1501"/>
                    <a:pt x="1068" y="1468"/>
                    <a:pt x="1068" y="1435"/>
                  </a:cubicBezTo>
                  <a:cubicBezTo>
                    <a:pt x="1068" y="1401"/>
                    <a:pt x="1101" y="1334"/>
                    <a:pt x="1101" y="1301"/>
                  </a:cubicBezTo>
                  <a:lnTo>
                    <a:pt x="1101" y="1034"/>
                  </a:lnTo>
                  <a:cubicBezTo>
                    <a:pt x="1101" y="1001"/>
                    <a:pt x="1068" y="968"/>
                    <a:pt x="1068" y="968"/>
                  </a:cubicBezTo>
                  <a:cubicBezTo>
                    <a:pt x="1068" y="934"/>
                    <a:pt x="1068" y="901"/>
                    <a:pt x="1035" y="867"/>
                  </a:cubicBezTo>
                  <a:close/>
                  <a:moveTo>
                    <a:pt x="968" y="0"/>
                  </a:moveTo>
                  <a:lnTo>
                    <a:pt x="868" y="67"/>
                  </a:lnTo>
                  <a:cubicBezTo>
                    <a:pt x="868" y="67"/>
                    <a:pt x="834" y="67"/>
                    <a:pt x="834" y="100"/>
                  </a:cubicBezTo>
                  <a:lnTo>
                    <a:pt x="801" y="134"/>
                  </a:lnTo>
                  <a:lnTo>
                    <a:pt x="67" y="2102"/>
                  </a:lnTo>
                  <a:cubicBezTo>
                    <a:pt x="67" y="2135"/>
                    <a:pt x="67" y="2135"/>
                    <a:pt x="67" y="2135"/>
                  </a:cubicBezTo>
                  <a:lnTo>
                    <a:pt x="101" y="2135"/>
                  </a:lnTo>
                  <a:lnTo>
                    <a:pt x="201" y="2102"/>
                  </a:lnTo>
                  <a:lnTo>
                    <a:pt x="234" y="2068"/>
                  </a:lnTo>
                  <a:lnTo>
                    <a:pt x="234" y="2035"/>
                  </a:lnTo>
                  <a:lnTo>
                    <a:pt x="1001" y="34"/>
                  </a:lnTo>
                  <a:cubicBezTo>
                    <a:pt x="1001" y="34"/>
                    <a:pt x="1001" y="34"/>
                    <a:pt x="100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70"/>
            <p:cNvSpPr/>
            <p:nvPr/>
          </p:nvSpPr>
          <p:spPr>
            <a:xfrm>
              <a:off x="6586805" y="3086413"/>
              <a:ext cx="8223" cy="26682"/>
            </a:xfrm>
            <a:custGeom>
              <a:rect b="b" l="l" r="r" t="t"/>
              <a:pathLst>
                <a:path extrusionOk="0" h="1736" w="535">
                  <a:moveTo>
                    <a:pt x="501" y="1"/>
                  </a:moveTo>
                  <a:lnTo>
                    <a:pt x="368" y="67"/>
                  </a:lnTo>
                  <a:lnTo>
                    <a:pt x="334" y="101"/>
                  </a:lnTo>
                  <a:lnTo>
                    <a:pt x="334" y="134"/>
                  </a:lnTo>
                  <a:lnTo>
                    <a:pt x="1" y="735"/>
                  </a:lnTo>
                  <a:cubicBezTo>
                    <a:pt x="1" y="768"/>
                    <a:pt x="1" y="768"/>
                    <a:pt x="1" y="801"/>
                  </a:cubicBezTo>
                  <a:cubicBezTo>
                    <a:pt x="1" y="801"/>
                    <a:pt x="1" y="835"/>
                    <a:pt x="1" y="835"/>
                  </a:cubicBezTo>
                  <a:lnTo>
                    <a:pt x="68" y="968"/>
                  </a:lnTo>
                  <a:lnTo>
                    <a:pt x="101" y="968"/>
                  </a:lnTo>
                  <a:cubicBezTo>
                    <a:pt x="101" y="968"/>
                    <a:pt x="101" y="935"/>
                    <a:pt x="134" y="935"/>
                  </a:cubicBezTo>
                  <a:lnTo>
                    <a:pt x="334" y="534"/>
                  </a:lnTo>
                  <a:lnTo>
                    <a:pt x="334" y="1702"/>
                  </a:lnTo>
                  <a:cubicBezTo>
                    <a:pt x="334" y="1702"/>
                    <a:pt x="334" y="1735"/>
                    <a:pt x="334" y="1735"/>
                  </a:cubicBezTo>
                  <a:lnTo>
                    <a:pt x="368" y="1735"/>
                  </a:lnTo>
                  <a:lnTo>
                    <a:pt x="501" y="1669"/>
                  </a:lnTo>
                  <a:cubicBezTo>
                    <a:pt x="501" y="1669"/>
                    <a:pt x="501" y="1635"/>
                    <a:pt x="535" y="1635"/>
                  </a:cubicBezTo>
                  <a:cubicBezTo>
                    <a:pt x="535" y="1635"/>
                    <a:pt x="535" y="1602"/>
                    <a:pt x="535" y="1602"/>
                  </a:cubicBezTo>
                  <a:lnTo>
                    <a:pt x="535" y="34"/>
                  </a:lnTo>
                  <a:cubicBezTo>
                    <a:pt x="535" y="34"/>
                    <a:pt x="535" y="34"/>
                    <a:pt x="5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70"/>
            <p:cNvSpPr/>
            <p:nvPr/>
          </p:nvSpPr>
          <p:spPr>
            <a:xfrm>
              <a:off x="6598087" y="3079758"/>
              <a:ext cx="12834" cy="27697"/>
            </a:xfrm>
            <a:custGeom>
              <a:rect b="b" l="l" r="r" t="t"/>
              <a:pathLst>
                <a:path extrusionOk="0" h="1802" w="835">
                  <a:moveTo>
                    <a:pt x="509" y="309"/>
                  </a:moveTo>
                  <a:cubicBezTo>
                    <a:pt x="534" y="309"/>
                    <a:pt x="551" y="317"/>
                    <a:pt x="568" y="334"/>
                  </a:cubicBezTo>
                  <a:cubicBezTo>
                    <a:pt x="601" y="434"/>
                    <a:pt x="635" y="500"/>
                    <a:pt x="635" y="567"/>
                  </a:cubicBezTo>
                  <a:lnTo>
                    <a:pt x="635" y="767"/>
                  </a:lnTo>
                  <a:lnTo>
                    <a:pt x="635" y="967"/>
                  </a:lnTo>
                  <a:cubicBezTo>
                    <a:pt x="601" y="1068"/>
                    <a:pt x="601" y="1168"/>
                    <a:pt x="568" y="1268"/>
                  </a:cubicBezTo>
                  <a:cubicBezTo>
                    <a:pt x="534" y="1334"/>
                    <a:pt x="501" y="1401"/>
                    <a:pt x="401" y="1434"/>
                  </a:cubicBezTo>
                  <a:cubicBezTo>
                    <a:pt x="368" y="1468"/>
                    <a:pt x="343" y="1484"/>
                    <a:pt x="322" y="1484"/>
                  </a:cubicBezTo>
                  <a:cubicBezTo>
                    <a:pt x="301" y="1484"/>
                    <a:pt x="284" y="1468"/>
                    <a:pt x="268" y="1434"/>
                  </a:cubicBezTo>
                  <a:cubicBezTo>
                    <a:pt x="234" y="1368"/>
                    <a:pt x="201" y="1301"/>
                    <a:pt x="201" y="1201"/>
                  </a:cubicBezTo>
                  <a:lnTo>
                    <a:pt x="201" y="1001"/>
                  </a:lnTo>
                  <a:lnTo>
                    <a:pt x="201" y="801"/>
                  </a:lnTo>
                  <a:cubicBezTo>
                    <a:pt x="201" y="734"/>
                    <a:pt x="234" y="634"/>
                    <a:pt x="268" y="534"/>
                  </a:cubicBezTo>
                  <a:cubicBezTo>
                    <a:pt x="301" y="434"/>
                    <a:pt x="334" y="400"/>
                    <a:pt x="401" y="334"/>
                  </a:cubicBezTo>
                  <a:cubicBezTo>
                    <a:pt x="451" y="317"/>
                    <a:pt x="484" y="309"/>
                    <a:pt x="509" y="309"/>
                  </a:cubicBezTo>
                  <a:close/>
                  <a:moveTo>
                    <a:pt x="601" y="0"/>
                  </a:moveTo>
                  <a:cubicBezTo>
                    <a:pt x="534" y="0"/>
                    <a:pt x="468" y="0"/>
                    <a:pt x="401" y="67"/>
                  </a:cubicBezTo>
                  <a:cubicBezTo>
                    <a:pt x="334" y="100"/>
                    <a:pt x="268" y="134"/>
                    <a:pt x="234" y="200"/>
                  </a:cubicBezTo>
                  <a:cubicBezTo>
                    <a:pt x="168" y="267"/>
                    <a:pt x="134" y="334"/>
                    <a:pt x="101" y="434"/>
                  </a:cubicBezTo>
                  <a:cubicBezTo>
                    <a:pt x="67" y="500"/>
                    <a:pt x="34" y="567"/>
                    <a:pt x="34" y="667"/>
                  </a:cubicBezTo>
                  <a:cubicBezTo>
                    <a:pt x="1" y="767"/>
                    <a:pt x="1" y="834"/>
                    <a:pt x="1" y="934"/>
                  </a:cubicBezTo>
                  <a:lnTo>
                    <a:pt x="1" y="1134"/>
                  </a:lnTo>
                  <a:lnTo>
                    <a:pt x="1" y="1334"/>
                  </a:lnTo>
                  <a:cubicBezTo>
                    <a:pt x="1" y="1434"/>
                    <a:pt x="1" y="1501"/>
                    <a:pt x="34" y="1568"/>
                  </a:cubicBezTo>
                  <a:cubicBezTo>
                    <a:pt x="34" y="1635"/>
                    <a:pt x="67" y="1701"/>
                    <a:pt x="101" y="1735"/>
                  </a:cubicBezTo>
                  <a:cubicBezTo>
                    <a:pt x="134" y="1768"/>
                    <a:pt x="168" y="1801"/>
                    <a:pt x="234" y="1801"/>
                  </a:cubicBezTo>
                  <a:cubicBezTo>
                    <a:pt x="301" y="1801"/>
                    <a:pt x="368" y="1768"/>
                    <a:pt x="401" y="1735"/>
                  </a:cubicBezTo>
                  <a:cubicBezTo>
                    <a:pt x="501" y="1701"/>
                    <a:pt x="534" y="1635"/>
                    <a:pt x="601" y="1568"/>
                  </a:cubicBezTo>
                  <a:cubicBezTo>
                    <a:pt x="668" y="1535"/>
                    <a:pt x="701" y="1468"/>
                    <a:pt x="735" y="1368"/>
                  </a:cubicBezTo>
                  <a:cubicBezTo>
                    <a:pt x="768" y="1301"/>
                    <a:pt x="768" y="1234"/>
                    <a:pt x="801" y="1134"/>
                  </a:cubicBezTo>
                  <a:cubicBezTo>
                    <a:pt x="801" y="1034"/>
                    <a:pt x="835" y="967"/>
                    <a:pt x="835" y="867"/>
                  </a:cubicBezTo>
                  <a:lnTo>
                    <a:pt x="835" y="467"/>
                  </a:lnTo>
                  <a:cubicBezTo>
                    <a:pt x="835" y="367"/>
                    <a:pt x="801" y="300"/>
                    <a:pt x="801" y="200"/>
                  </a:cubicBezTo>
                  <a:cubicBezTo>
                    <a:pt x="801" y="167"/>
                    <a:pt x="768" y="100"/>
                    <a:pt x="735" y="67"/>
                  </a:cubicBezTo>
                  <a:cubicBezTo>
                    <a:pt x="701" y="0"/>
                    <a:pt x="635" y="0"/>
                    <a:pt x="6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70"/>
            <p:cNvSpPr/>
            <p:nvPr/>
          </p:nvSpPr>
          <p:spPr>
            <a:xfrm>
              <a:off x="6613472" y="3066939"/>
              <a:ext cx="16938" cy="32830"/>
            </a:xfrm>
            <a:custGeom>
              <a:rect b="b" l="l" r="r" t="t"/>
              <a:pathLst>
                <a:path extrusionOk="0" h="2136" w="1102">
                  <a:moveTo>
                    <a:pt x="267" y="634"/>
                  </a:moveTo>
                  <a:cubicBezTo>
                    <a:pt x="267" y="667"/>
                    <a:pt x="267" y="701"/>
                    <a:pt x="301" y="701"/>
                  </a:cubicBezTo>
                  <a:lnTo>
                    <a:pt x="301" y="934"/>
                  </a:lnTo>
                  <a:cubicBezTo>
                    <a:pt x="267" y="968"/>
                    <a:pt x="267" y="1001"/>
                    <a:pt x="267" y="1034"/>
                  </a:cubicBezTo>
                  <a:cubicBezTo>
                    <a:pt x="234" y="1034"/>
                    <a:pt x="234" y="1068"/>
                    <a:pt x="201" y="1101"/>
                  </a:cubicBezTo>
                  <a:lnTo>
                    <a:pt x="134" y="1101"/>
                  </a:lnTo>
                  <a:cubicBezTo>
                    <a:pt x="134" y="1068"/>
                    <a:pt x="134" y="1034"/>
                    <a:pt x="134" y="1001"/>
                  </a:cubicBezTo>
                  <a:cubicBezTo>
                    <a:pt x="134" y="1001"/>
                    <a:pt x="134" y="1001"/>
                    <a:pt x="134" y="968"/>
                  </a:cubicBezTo>
                  <a:lnTo>
                    <a:pt x="134" y="834"/>
                  </a:lnTo>
                  <a:cubicBezTo>
                    <a:pt x="134" y="834"/>
                    <a:pt x="134" y="801"/>
                    <a:pt x="134" y="801"/>
                  </a:cubicBezTo>
                  <a:cubicBezTo>
                    <a:pt x="134" y="767"/>
                    <a:pt x="134" y="734"/>
                    <a:pt x="134" y="701"/>
                  </a:cubicBezTo>
                  <a:cubicBezTo>
                    <a:pt x="167" y="667"/>
                    <a:pt x="167" y="667"/>
                    <a:pt x="201" y="634"/>
                  </a:cubicBezTo>
                  <a:close/>
                  <a:moveTo>
                    <a:pt x="301" y="400"/>
                  </a:moveTo>
                  <a:cubicBezTo>
                    <a:pt x="267" y="400"/>
                    <a:pt x="234" y="434"/>
                    <a:pt x="201" y="434"/>
                  </a:cubicBezTo>
                  <a:cubicBezTo>
                    <a:pt x="167" y="467"/>
                    <a:pt x="134" y="501"/>
                    <a:pt x="134" y="534"/>
                  </a:cubicBezTo>
                  <a:cubicBezTo>
                    <a:pt x="101" y="567"/>
                    <a:pt x="67" y="601"/>
                    <a:pt x="34" y="634"/>
                  </a:cubicBezTo>
                  <a:cubicBezTo>
                    <a:pt x="0" y="701"/>
                    <a:pt x="0" y="767"/>
                    <a:pt x="0" y="867"/>
                  </a:cubicBezTo>
                  <a:lnTo>
                    <a:pt x="0" y="1001"/>
                  </a:lnTo>
                  <a:cubicBezTo>
                    <a:pt x="0" y="1034"/>
                    <a:pt x="0" y="1068"/>
                    <a:pt x="0" y="1134"/>
                  </a:cubicBezTo>
                  <a:cubicBezTo>
                    <a:pt x="0" y="1168"/>
                    <a:pt x="0" y="1201"/>
                    <a:pt x="0" y="1234"/>
                  </a:cubicBezTo>
                  <a:cubicBezTo>
                    <a:pt x="0" y="1234"/>
                    <a:pt x="0" y="1268"/>
                    <a:pt x="34" y="1301"/>
                  </a:cubicBezTo>
                  <a:cubicBezTo>
                    <a:pt x="67" y="1301"/>
                    <a:pt x="67" y="1334"/>
                    <a:pt x="101" y="1334"/>
                  </a:cubicBezTo>
                  <a:cubicBezTo>
                    <a:pt x="134" y="1301"/>
                    <a:pt x="167" y="1301"/>
                    <a:pt x="201" y="1301"/>
                  </a:cubicBezTo>
                  <a:cubicBezTo>
                    <a:pt x="234" y="1268"/>
                    <a:pt x="267" y="1234"/>
                    <a:pt x="301" y="1201"/>
                  </a:cubicBezTo>
                  <a:cubicBezTo>
                    <a:pt x="334" y="1168"/>
                    <a:pt x="334" y="1134"/>
                    <a:pt x="367" y="1101"/>
                  </a:cubicBezTo>
                  <a:cubicBezTo>
                    <a:pt x="401" y="1068"/>
                    <a:pt x="401" y="1034"/>
                    <a:pt x="401" y="968"/>
                  </a:cubicBezTo>
                  <a:lnTo>
                    <a:pt x="401" y="867"/>
                  </a:lnTo>
                  <a:lnTo>
                    <a:pt x="401" y="734"/>
                  </a:lnTo>
                  <a:lnTo>
                    <a:pt x="401" y="601"/>
                  </a:lnTo>
                  <a:cubicBezTo>
                    <a:pt x="434" y="567"/>
                    <a:pt x="434" y="534"/>
                    <a:pt x="401" y="501"/>
                  </a:cubicBezTo>
                  <a:cubicBezTo>
                    <a:pt x="401" y="467"/>
                    <a:pt x="401" y="467"/>
                    <a:pt x="367" y="434"/>
                  </a:cubicBezTo>
                  <a:cubicBezTo>
                    <a:pt x="334" y="434"/>
                    <a:pt x="334" y="400"/>
                    <a:pt x="301" y="400"/>
                  </a:cubicBezTo>
                  <a:close/>
                  <a:moveTo>
                    <a:pt x="934" y="1068"/>
                  </a:moveTo>
                  <a:cubicBezTo>
                    <a:pt x="934" y="1101"/>
                    <a:pt x="934" y="1134"/>
                    <a:pt x="934" y="1201"/>
                  </a:cubicBezTo>
                  <a:lnTo>
                    <a:pt x="934" y="1334"/>
                  </a:lnTo>
                  <a:cubicBezTo>
                    <a:pt x="934" y="1334"/>
                    <a:pt x="934" y="1368"/>
                    <a:pt x="934" y="1368"/>
                  </a:cubicBezTo>
                  <a:cubicBezTo>
                    <a:pt x="934" y="1401"/>
                    <a:pt x="934" y="1435"/>
                    <a:pt x="934" y="1468"/>
                  </a:cubicBezTo>
                  <a:cubicBezTo>
                    <a:pt x="934" y="1468"/>
                    <a:pt x="901" y="1501"/>
                    <a:pt x="868" y="1535"/>
                  </a:cubicBezTo>
                  <a:lnTo>
                    <a:pt x="834" y="1535"/>
                  </a:lnTo>
                  <a:cubicBezTo>
                    <a:pt x="801" y="1468"/>
                    <a:pt x="801" y="1435"/>
                    <a:pt x="801" y="1401"/>
                  </a:cubicBezTo>
                  <a:lnTo>
                    <a:pt x="801" y="1268"/>
                  </a:lnTo>
                  <a:cubicBezTo>
                    <a:pt x="801" y="1268"/>
                    <a:pt x="801" y="1234"/>
                    <a:pt x="801" y="1234"/>
                  </a:cubicBezTo>
                  <a:cubicBezTo>
                    <a:pt x="801" y="1201"/>
                    <a:pt x="801" y="1168"/>
                    <a:pt x="801" y="1134"/>
                  </a:cubicBezTo>
                  <a:cubicBezTo>
                    <a:pt x="801" y="1101"/>
                    <a:pt x="834" y="1101"/>
                    <a:pt x="868" y="1068"/>
                  </a:cubicBezTo>
                  <a:close/>
                  <a:moveTo>
                    <a:pt x="968" y="867"/>
                  </a:moveTo>
                  <a:cubicBezTo>
                    <a:pt x="934" y="867"/>
                    <a:pt x="901" y="867"/>
                    <a:pt x="868" y="901"/>
                  </a:cubicBezTo>
                  <a:cubicBezTo>
                    <a:pt x="834" y="901"/>
                    <a:pt x="801" y="934"/>
                    <a:pt x="768" y="968"/>
                  </a:cubicBezTo>
                  <a:cubicBezTo>
                    <a:pt x="734" y="1001"/>
                    <a:pt x="701" y="1034"/>
                    <a:pt x="701" y="1068"/>
                  </a:cubicBezTo>
                  <a:cubicBezTo>
                    <a:pt x="668" y="1101"/>
                    <a:pt x="668" y="1134"/>
                    <a:pt x="668" y="1201"/>
                  </a:cubicBezTo>
                  <a:cubicBezTo>
                    <a:pt x="668" y="1234"/>
                    <a:pt x="668" y="1268"/>
                    <a:pt x="668" y="1301"/>
                  </a:cubicBezTo>
                  <a:lnTo>
                    <a:pt x="668" y="1568"/>
                  </a:lnTo>
                  <a:cubicBezTo>
                    <a:pt x="634" y="1601"/>
                    <a:pt x="634" y="1635"/>
                    <a:pt x="668" y="1668"/>
                  </a:cubicBezTo>
                  <a:cubicBezTo>
                    <a:pt x="668" y="1701"/>
                    <a:pt x="668" y="1701"/>
                    <a:pt x="701" y="1735"/>
                  </a:cubicBezTo>
                  <a:cubicBezTo>
                    <a:pt x="701" y="1768"/>
                    <a:pt x="734" y="1768"/>
                    <a:pt x="768" y="1768"/>
                  </a:cubicBezTo>
                  <a:cubicBezTo>
                    <a:pt x="801" y="1768"/>
                    <a:pt x="834" y="1735"/>
                    <a:pt x="868" y="1735"/>
                  </a:cubicBezTo>
                  <a:cubicBezTo>
                    <a:pt x="901" y="1701"/>
                    <a:pt x="934" y="1668"/>
                    <a:pt x="968" y="1635"/>
                  </a:cubicBezTo>
                  <a:cubicBezTo>
                    <a:pt x="1001" y="1601"/>
                    <a:pt x="1001" y="1568"/>
                    <a:pt x="1035" y="1535"/>
                  </a:cubicBezTo>
                  <a:cubicBezTo>
                    <a:pt x="1035" y="1501"/>
                    <a:pt x="1068" y="1468"/>
                    <a:pt x="1068" y="1435"/>
                  </a:cubicBezTo>
                  <a:cubicBezTo>
                    <a:pt x="1068" y="1401"/>
                    <a:pt x="1101" y="1334"/>
                    <a:pt x="1101" y="1301"/>
                  </a:cubicBezTo>
                  <a:lnTo>
                    <a:pt x="1101" y="1034"/>
                  </a:lnTo>
                  <a:cubicBezTo>
                    <a:pt x="1101" y="1001"/>
                    <a:pt x="1068" y="968"/>
                    <a:pt x="1068" y="968"/>
                  </a:cubicBezTo>
                  <a:cubicBezTo>
                    <a:pt x="1068" y="934"/>
                    <a:pt x="1068" y="901"/>
                    <a:pt x="1035" y="867"/>
                  </a:cubicBezTo>
                  <a:close/>
                  <a:moveTo>
                    <a:pt x="968" y="0"/>
                  </a:moveTo>
                  <a:lnTo>
                    <a:pt x="868" y="67"/>
                  </a:lnTo>
                  <a:cubicBezTo>
                    <a:pt x="868" y="67"/>
                    <a:pt x="834" y="67"/>
                    <a:pt x="834" y="100"/>
                  </a:cubicBezTo>
                  <a:lnTo>
                    <a:pt x="801" y="134"/>
                  </a:lnTo>
                  <a:lnTo>
                    <a:pt x="67" y="2102"/>
                  </a:lnTo>
                  <a:cubicBezTo>
                    <a:pt x="67" y="2135"/>
                    <a:pt x="67" y="2135"/>
                    <a:pt x="67" y="2135"/>
                  </a:cubicBezTo>
                  <a:lnTo>
                    <a:pt x="101" y="2135"/>
                  </a:lnTo>
                  <a:lnTo>
                    <a:pt x="201" y="2102"/>
                  </a:lnTo>
                  <a:lnTo>
                    <a:pt x="234" y="2068"/>
                  </a:lnTo>
                  <a:lnTo>
                    <a:pt x="234" y="2035"/>
                  </a:lnTo>
                  <a:lnTo>
                    <a:pt x="1001" y="34"/>
                  </a:lnTo>
                  <a:cubicBezTo>
                    <a:pt x="1001" y="34"/>
                    <a:pt x="1001" y="34"/>
                    <a:pt x="10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70"/>
            <p:cNvSpPr/>
            <p:nvPr/>
          </p:nvSpPr>
          <p:spPr>
            <a:xfrm>
              <a:off x="6463246" y="3145127"/>
              <a:ext cx="60004" cy="43328"/>
            </a:xfrm>
            <a:custGeom>
              <a:rect b="b" l="l" r="r" t="t"/>
              <a:pathLst>
                <a:path extrusionOk="0" h="2819" w="3904">
                  <a:moveTo>
                    <a:pt x="113" y="0"/>
                  </a:moveTo>
                  <a:cubicBezTo>
                    <a:pt x="101" y="0"/>
                    <a:pt x="84" y="17"/>
                    <a:pt x="68" y="50"/>
                  </a:cubicBezTo>
                  <a:cubicBezTo>
                    <a:pt x="1" y="84"/>
                    <a:pt x="1" y="150"/>
                    <a:pt x="1" y="217"/>
                  </a:cubicBezTo>
                  <a:lnTo>
                    <a:pt x="1" y="784"/>
                  </a:lnTo>
                  <a:lnTo>
                    <a:pt x="1" y="817"/>
                  </a:lnTo>
                  <a:cubicBezTo>
                    <a:pt x="1" y="817"/>
                    <a:pt x="34" y="817"/>
                    <a:pt x="68" y="784"/>
                  </a:cubicBezTo>
                  <a:cubicBezTo>
                    <a:pt x="101" y="717"/>
                    <a:pt x="134" y="651"/>
                    <a:pt x="134" y="584"/>
                  </a:cubicBezTo>
                  <a:lnTo>
                    <a:pt x="134" y="50"/>
                  </a:lnTo>
                  <a:cubicBezTo>
                    <a:pt x="134" y="17"/>
                    <a:pt x="126" y="0"/>
                    <a:pt x="113" y="0"/>
                  </a:cubicBezTo>
                  <a:close/>
                  <a:moveTo>
                    <a:pt x="3870" y="384"/>
                  </a:moveTo>
                  <a:lnTo>
                    <a:pt x="3503" y="617"/>
                  </a:lnTo>
                  <a:cubicBezTo>
                    <a:pt x="3470" y="651"/>
                    <a:pt x="3437" y="717"/>
                    <a:pt x="3403" y="784"/>
                  </a:cubicBezTo>
                  <a:lnTo>
                    <a:pt x="3403" y="851"/>
                  </a:lnTo>
                  <a:lnTo>
                    <a:pt x="3437" y="851"/>
                  </a:lnTo>
                  <a:lnTo>
                    <a:pt x="3804" y="651"/>
                  </a:lnTo>
                  <a:cubicBezTo>
                    <a:pt x="3837" y="617"/>
                    <a:pt x="3870" y="551"/>
                    <a:pt x="3904" y="484"/>
                  </a:cubicBezTo>
                  <a:cubicBezTo>
                    <a:pt x="3904" y="417"/>
                    <a:pt x="3904" y="384"/>
                    <a:pt x="3870" y="384"/>
                  </a:cubicBezTo>
                  <a:close/>
                  <a:moveTo>
                    <a:pt x="3154" y="809"/>
                  </a:moveTo>
                  <a:cubicBezTo>
                    <a:pt x="3149" y="809"/>
                    <a:pt x="3143" y="811"/>
                    <a:pt x="3136" y="817"/>
                  </a:cubicBezTo>
                  <a:lnTo>
                    <a:pt x="2769" y="1018"/>
                  </a:lnTo>
                  <a:cubicBezTo>
                    <a:pt x="2736" y="1051"/>
                    <a:pt x="2703" y="1118"/>
                    <a:pt x="2669" y="1184"/>
                  </a:cubicBezTo>
                  <a:lnTo>
                    <a:pt x="2669" y="1251"/>
                  </a:lnTo>
                  <a:cubicBezTo>
                    <a:pt x="2703" y="1251"/>
                    <a:pt x="2703" y="1284"/>
                    <a:pt x="2703" y="1284"/>
                  </a:cubicBezTo>
                  <a:lnTo>
                    <a:pt x="3070" y="1084"/>
                  </a:lnTo>
                  <a:cubicBezTo>
                    <a:pt x="3136" y="1018"/>
                    <a:pt x="3170" y="951"/>
                    <a:pt x="3170" y="917"/>
                  </a:cubicBezTo>
                  <a:cubicBezTo>
                    <a:pt x="3197" y="863"/>
                    <a:pt x="3180" y="809"/>
                    <a:pt x="3154" y="809"/>
                  </a:cubicBezTo>
                  <a:close/>
                  <a:moveTo>
                    <a:pt x="2403" y="1218"/>
                  </a:moveTo>
                  <a:lnTo>
                    <a:pt x="2069" y="1451"/>
                  </a:lnTo>
                  <a:cubicBezTo>
                    <a:pt x="2002" y="1485"/>
                    <a:pt x="1969" y="1518"/>
                    <a:pt x="1969" y="1585"/>
                  </a:cubicBezTo>
                  <a:lnTo>
                    <a:pt x="1969" y="1685"/>
                  </a:lnTo>
                  <a:lnTo>
                    <a:pt x="2336" y="1485"/>
                  </a:lnTo>
                  <a:cubicBezTo>
                    <a:pt x="2403" y="1451"/>
                    <a:pt x="2436" y="1384"/>
                    <a:pt x="2436" y="1318"/>
                  </a:cubicBezTo>
                  <a:cubicBezTo>
                    <a:pt x="2469" y="1251"/>
                    <a:pt x="2436" y="1218"/>
                    <a:pt x="2403" y="1218"/>
                  </a:cubicBezTo>
                  <a:close/>
                  <a:moveTo>
                    <a:pt x="113" y="1126"/>
                  </a:moveTo>
                  <a:cubicBezTo>
                    <a:pt x="101" y="1126"/>
                    <a:pt x="84" y="1134"/>
                    <a:pt x="68" y="1151"/>
                  </a:cubicBezTo>
                  <a:cubicBezTo>
                    <a:pt x="1" y="1218"/>
                    <a:pt x="1" y="1284"/>
                    <a:pt x="1" y="1351"/>
                  </a:cubicBezTo>
                  <a:lnTo>
                    <a:pt x="1" y="1918"/>
                  </a:lnTo>
                  <a:lnTo>
                    <a:pt x="1" y="1952"/>
                  </a:lnTo>
                  <a:cubicBezTo>
                    <a:pt x="1" y="1952"/>
                    <a:pt x="34" y="1952"/>
                    <a:pt x="68" y="1918"/>
                  </a:cubicBezTo>
                  <a:cubicBezTo>
                    <a:pt x="101" y="1851"/>
                    <a:pt x="134" y="1785"/>
                    <a:pt x="134" y="1718"/>
                  </a:cubicBezTo>
                  <a:lnTo>
                    <a:pt x="134" y="1151"/>
                  </a:lnTo>
                  <a:cubicBezTo>
                    <a:pt x="134" y="1134"/>
                    <a:pt x="126" y="1126"/>
                    <a:pt x="113" y="1126"/>
                  </a:cubicBezTo>
                  <a:close/>
                  <a:moveTo>
                    <a:pt x="1702" y="1651"/>
                  </a:moveTo>
                  <a:lnTo>
                    <a:pt x="1335" y="1851"/>
                  </a:lnTo>
                  <a:cubicBezTo>
                    <a:pt x="1302" y="1885"/>
                    <a:pt x="1268" y="1952"/>
                    <a:pt x="1235" y="2018"/>
                  </a:cubicBezTo>
                  <a:lnTo>
                    <a:pt x="1235" y="2085"/>
                  </a:lnTo>
                  <a:lnTo>
                    <a:pt x="1268" y="2118"/>
                  </a:lnTo>
                  <a:lnTo>
                    <a:pt x="1635" y="1918"/>
                  </a:lnTo>
                  <a:cubicBezTo>
                    <a:pt x="1669" y="1851"/>
                    <a:pt x="1702" y="1785"/>
                    <a:pt x="1735" y="1751"/>
                  </a:cubicBezTo>
                  <a:cubicBezTo>
                    <a:pt x="1735" y="1685"/>
                    <a:pt x="1735" y="1651"/>
                    <a:pt x="1702" y="1651"/>
                  </a:cubicBezTo>
                  <a:close/>
                  <a:moveTo>
                    <a:pt x="968" y="2052"/>
                  </a:moveTo>
                  <a:lnTo>
                    <a:pt x="601" y="2252"/>
                  </a:lnTo>
                  <a:cubicBezTo>
                    <a:pt x="535" y="2318"/>
                    <a:pt x="501" y="2352"/>
                    <a:pt x="501" y="2419"/>
                  </a:cubicBezTo>
                  <a:lnTo>
                    <a:pt x="501" y="2519"/>
                  </a:lnTo>
                  <a:lnTo>
                    <a:pt x="535" y="2519"/>
                  </a:lnTo>
                  <a:lnTo>
                    <a:pt x="901" y="2318"/>
                  </a:lnTo>
                  <a:cubicBezTo>
                    <a:pt x="935" y="2252"/>
                    <a:pt x="968" y="2218"/>
                    <a:pt x="1002" y="2152"/>
                  </a:cubicBezTo>
                  <a:cubicBezTo>
                    <a:pt x="1002" y="2052"/>
                    <a:pt x="1002" y="2052"/>
                    <a:pt x="968" y="2052"/>
                  </a:cubicBezTo>
                  <a:close/>
                  <a:moveTo>
                    <a:pt x="113" y="2227"/>
                  </a:moveTo>
                  <a:cubicBezTo>
                    <a:pt x="101" y="2227"/>
                    <a:pt x="84" y="2235"/>
                    <a:pt x="68" y="2252"/>
                  </a:cubicBezTo>
                  <a:cubicBezTo>
                    <a:pt x="34" y="2318"/>
                    <a:pt x="1" y="2385"/>
                    <a:pt x="1" y="2452"/>
                  </a:cubicBezTo>
                  <a:lnTo>
                    <a:pt x="1" y="2785"/>
                  </a:lnTo>
                  <a:lnTo>
                    <a:pt x="1" y="2819"/>
                  </a:lnTo>
                  <a:lnTo>
                    <a:pt x="34" y="2819"/>
                  </a:lnTo>
                  <a:lnTo>
                    <a:pt x="168" y="2719"/>
                  </a:lnTo>
                  <a:cubicBezTo>
                    <a:pt x="234" y="2685"/>
                    <a:pt x="234" y="2619"/>
                    <a:pt x="268" y="2585"/>
                  </a:cubicBezTo>
                  <a:cubicBezTo>
                    <a:pt x="301" y="2485"/>
                    <a:pt x="268" y="2485"/>
                    <a:pt x="234" y="2485"/>
                  </a:cubicBezTo>
                  <a:lnTo>
                    <a:pt x="134" y="2552"/>
                  </a:lnTo>
                  <a:lnTo>
                    <a:pt x="134" y="2252"/>
                  </a:lnTo>
                  <a:cubicBezTo>
                    <a:pt x="134" y="2235"/>
                    <a:pt x="126" y="2227"/>
                    <a:pt x="113" y="2227"/>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70"/>
            <p:cNvSpPr/>
            <p:nvPr/>
          </p:nvSpPr>
          <p:spPr>
            <a:xfrm>
              <a:off x="6526831" y="3144358"/>
              <a:ext cx="7700" cy="7193"/>
            </a:xfrm>
            <a:custGeom>
              <a:rect b="b" l="l" r="r" t="t"/>
              <a:pathLst>
                <a:path extrusionOk="0" h="468" w="501">
                  <a:moveTo>
                    <a:pt x="467" y="0"/>
                  </a:moveTo>
                  <a:lnTo>
                    <a:pt x="100" y="200"/>
                  </a:lnTo>
                  <a:cubicBezTo>
                    <a:pt x="33" y="267"/>
                    <a:pt x="0" y="300"/>
                    <a:pt x="0" y="367"/>
                  </a:cubicBezTo>
                  <a:cubicBezTo>
                    <a:pt x="0" y="400"/>
                    <a:pt x="0" y="434"/>
                    <a:pt x="0" y="467"/>
                  </a:cubicBezTo>
                  <a:lnTo>
                    <a:pt x="33" y="467"/>
                  </a:lnTo>
                  <a:lnTo>
                    <a:pt x="400" y="267"/>
                  </a:lnTo>
                  <a:cubicBezTo>
                    <a:pt x="434" y="200"/>
                    <a:pt x="467" y="167"/>
                    <a:pt x="500" y="100"/>
                  </a:cubicBezTo>
                  <a:cubicBezTo>
                    <a:pt x="500" y="33"/>
                    <a:pt x="500" y="0"/>
                    <a:pt x="467"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70"/>
            <p:cNvSpPr/>
            <p:nvPr/>
          </p:nvSpPr>
          <p:spPr>
            <a:xfrm>
              <a:off x="6538098" y="3137995"/>
              <a:ext cx="7670" cy="7393"/>
            </a:xfrm>
            <a:custGeom>
              <a:rect b="b" l="l" r="r" t="t"/>
              <a:pathLst>
                <a:path extrusionOk="0" h="481" w="499">
                  <a:moveTo>
                    <a:pt x="488" y="1"/>
                  </a:moveTo>
                  <a:cubicBezTo>
                    <a:pt x="483" y="1"/>
                    <a:pt x="477" y="5"/>
                    <a:pt x="468" y="14"/>
                  </a:cubicBezTo>
                  <a:lnTo>
                    <a:pt x="101" y="214"/>
                  </a:lnTo>
                  <a:cubicBezTo>
                    <a:pt x="34" y="247"/>
                    <a:pt x="1" y="314"/>
                    <a:pt x="1" y="381"/>
                  </a:cubicBezTo>
                  <a:lnTo>
                    <a:pt x="1" y="481"/>
                  </a:lnTo>
                  <a:cubicBezTo>
                    <a:pt x="1" y="481"/>
                    <a:pt x="34" y="447"/>
                    <a:pt x="34" y="447"/>
                  </a:cubicBezTo>
                  <a:lnTo>
                    <a:pt x="401" y="247"/>
                  </a:lnTo>
                  <a:cubicBezTo>
                    <a:pt x="435" y="214"/>
                    <a:pt x="468" y="147"/>
                    <a:pt x="468" y="81"/>
                  </a:cubicBezTo>
                  <a:cubicBezTo>
                    <a:pt x="492" y="32"/>
                    <a:pt x="499" y="1"/>
                    <a:pt x="488"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70"/>
            <p:cNvSpPr/>
            <p:nvPr/>
          </p:nvSpPr>
          <p:spPr>
            <a:xfrm>
              <a:off x="6549379" y="3131340"/>
              <a:ext cx="7685" cy="7393"/>
            </a:xfrm>
            <a:custGeom>
              <a:rect b="b" l="l" r="r" t="t"/>
              <a:pathLst>
                <a:path extrusionOk="0" h="481" w="500">
                  <a:moveTo>
                    <a:pt x="487" y="1"/>
                  </a:moveTo>
                  <a:cubicBezTo>
                    <a:pt x="482" y="1"/>
                    <a:pt x="476" y="5"/>
                    <a:pt x="468" y="13"/>
                  </a:cubicBezTo>
                  <a:lnTo>
                    <a:pt x="101" y="213"/>
                  </a:lnTo>
                  <a:cubicBezTo>
                    <a:pt x="34" y="247"/>
                    <a:pt x="1" y="313"/>
                    <a:pt x="1" y="380"/>
                  </a:cubicBezTo>
                  <a:lnTo>
                    <a:pt x="1" y="480"/>
                  </a:lnTo>
                  <a:lnTo>
                    <a:pt x="34" y="480"/>
                  </a:lnTo>
                  <a:lnTo>
                    <a:pt x="368" y="280"/>
                  </a:lnTo>
                  <a:cubicBezTo>
                    <a:pt x="434" y="213"/>
                    <a:pt x="468" y="147"/>
                    <a:pt x="468" y="113"/>
                  </a:cubicBezTo>
                  <a:cubicBezTo>
                    <a:pt x="493" y="38"/>
                    <a:pt x="499" y="1"/>
                    <a:pt x="487"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70"/>
            <p:cNvSpPr/>
            <p:nvPr/>
          </p:nvSpPr>
          <p:spPr>
            <a:xfrm>
              <a:off x="6560661" y="3124869"/>
              <a:ext cx="7716" cy="7193"/>
            </a:xfrm>
            <a:custGeom>
              <a:rect b="b" l="l" r="r" t="t"/>
              <a:pathLst>
                <a:path extrusionOk="0" h="468" w="502">
                  <a:moveTo>
                    <a:pt x="434" y="1"/>
                  </a:moveTo>
                  <a:lnTo>
                    <a:pt x="67" y="201"/>
                  </a:lnTo>
                  <a:cubicBezTo>
                    <a:pt x="34" y="267"/>
                    <a:pt x="1" y="334"/>
                    <a:pt x="1" y="367"/>
                  </a:cubicBezTo>
                  <a:lnTo>
                    <a:pt x="1" y="468"/>
                  </a:lnTo>
                  <a:lnTo>
                    <a:pt x="368" y="267"/>
                  </a:lnTo>
                  <a:cubicBezTo>
                    <a:pt x="434" y="234"/>
                    <a:pt x="468" y="167"/>
                    <a:pt x="468" y="101"/>
                  </a:cubicBezTo>
                  <a:cubicBezTo>
                    <a:pt x="501" y="1"/>
                    <a:pt x="468" y="1"/>
                    <a:pt x="434"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70"/>
            <p:cNvSpPr/>
            <p:nvPr/>
          </p:nvSpPr>
          <p:spPr>
            <a:xfrm>
              <a:off x="6263805" y="3054536"/>
              <a:ext cx="73853" cy="50429"/>
            </a:xfrm>
            <a:custGeom>
              <a:rect b="b" l="l" r="r" t="t"/>
              <a:pathLst>
                <a:path extrusionOk="0" h="3281" w="4805">
                  <a:moveTo>
                    <a:pt x="4629" y="1"/>
                  </a:moveTo>
                  <a:cubicBezTo>
                    <a:pt x="4591" y="1"/>
                    <a:pt x="4549" y="13"/>
                    <a:pt x="4504" y="40"/>
                  </a:cubicBezTo>
                  <a:lnTo>
                    <a:pt x="268" y="2442"/>
                  </a:lnTo>
                  <a:cubicBezTo>
                    <a:pt x="101" y="2575"/>
                    <a:pt x="1" y="2809"/>
                    <a:pt x="1" y="3009"/>
                  </a:cubicBezTo>
                  <a:cubicBezTo>
                    <a:pt x="26" y="3181"/>
                    <a:pt x="105" y="3281"/>
                    <a:pt x="212" y="3281"/>
                  </a:cubicBezTo>
                  <a:cubicBezTo>
                    <a:pt x="250" y="3281"/>
                    <a:pt x="291" y="3268"/>
                    <a:pt x="334" y="3242"/>
                  </a:cubicBezTo>
                  <a:lnTo>
                    <a:pt x="4504" y="807"/>
                  </a:lnTo>
                  <a:cubicBezTo>
                    <a:pt x="4671" y="674"/>
                    <a:pt x="4771" y="474"/>
                    <a:pt x="4804" y="240"/>
                  </a:cubicBezTo>
                  <a:cubicBezTo>
                    <a:pt x="4804" y="94"/>
                    <a:pt x="4733" y="1"/>
                    <a:pt x="4629"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70"/>
            <p:cNvSpPr/>
            <p:nvPr/>
          </p:nvSpPr>
          <p:spPr>
            <a:xfrm>
              <a:off x="6268431" y="3241896"/>
              <a:ext cx="73330" cy="50214"/>
            </a:xfrm>
            <a:custGeom>
              <a:rect b="b" l="l" r="r" t="t"/>
              <a:pathLst>
                <a:path extrusionOk="0" h="3267" w="4771">
                  <a:moveTo>
                    <a:pt x="4599" y="1"/>
                  </a:moveTo>
                  <a:cubicBezTo>
                    <a:pt x="4568" y="1"/>
                    <a:pt x="4536" y="9"/>
                    <a:pt x="4503" y="25"/>
                  </a:cubicBezTo>
                  <a:lnTo>
                    <a:pt x="267" y="2460"/>
                  </a:lnTo>
                  <a:cubicBezTo>
                    <a:pt x="100" y="2594"/>
                    <a:pt x="0" y="2794"/>
                    <a:pt x="0" y="3027"/>
                  </a:cubicBezTo>
                  <a:cubicBezTo>
                    <a:pt x="0" y="3174"/>
                    <a:pt x="72" y="3267"/>
                    <a:pt x="175" y="3267"/>
                  </a:cubicBezTo>
                  <a:cubicBezTo>
                    <a:pt x="213" y="3267"/>
                    <a:pt x="256" y="3254"/>
                    <a:pt x="300" y="3228"/>
                  </a:cubicBezTo>
                  <a:lnTo>
                    <a:pt x="4470" y="793"/>
                  </a:lnTo>
                  <a:cubicBezTo>
                    <a:pt x="4670" y="659"/>
                    <a:pt x="4770" y="459"/>
                    <a:pt x="4770" y="259"/>
                  </a:cubicBezTo>
                  <a:cubicBezTo>
                    <a:pt x="4770" y="82"/>
                    <a:pt x="4694" y="1"/>
                    <a:pt x="4599"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70"/>
            <p:cNvSpPr/>
            <p:nvPr/>
          </p:nvSpPr>
          <p:spPr>
            <a:xfrm>
              <a:off x="6571435" y="3102736"/>
              <a:ext cx="73837" cy="50152"/>
            </a:xfrm>
            <a:custGeom>
              <a:rect b="b" l="l" r="r" t="t"/>
              <a:pathLst>
                <a:path extrusionOk="0" h="3263" w="4804">
                  <a:moveTo>
                    <a:pt x="4628" y="0"/>
                  </a:moveTo>
                  <a:cubicBezTo>
                    <a:pt x="4590" y="0"/>
                    <a:pt x="4548" y="13"/>
                    <a:pt x="4503" y="40"/>
                  </a:cubicBezTo>
                  <a:lnTo>
                    <a:pt x="300" y="2441"/>
                  </a:lnTo>
                  <a:cubicBezTo>
                    <a:pt x="100" y="2575"/>
                    <a:pt x="0" y="2808"/>
                    <a:pt x="34" y="3042"/>
                  </a:cubicBezTo>
                  <a:cubicBezTo>
                    <a:pt x="34" y="3173"/>
                    <a:pt x="116" y="3263"/>
                    <a:pt x="232" y="3263"/>
                  </a:cubicBezTo>
                  <a:cubicBezTo>
                    <a:pt x="264" y="3263"/>
                    <a:pt x="298" y="3256"/>
                    <a:pt x="334" y="3242"/>
                  </a:cubicBezTo>
                  <a:lnTo>
                    <a:pt x="4503" y="773"/>
                  </a:lnTo>
                  <a:cubicBezTo>
                    <a:pt x="4670" y="640"/>
                    <a:pt x="4804" y="440"/>
                    <a:pt x="4804" y="240"/>
                  </a:cubicBezTo>
                  <a:cubicBezTo>
                    <a:pt x="4804" y="93"/>
                    <a:pt x="4732" y="0"/>
                    <a:pt x="4628"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70"/>
            <p:cNvSpPr/>
            <p:nvPr/>
          </p:nvSpPr>
          <p:spPr>
            <a:xfrm>
              <a:off x="6590909" y="2881762"/>
              <a:ext cx="73853" cy="50214"/>
            </a:xfrm>
            <a:custGeom>
              <a:rect b="b" l="l" r="r" t="t"/>
              <a:pathLst>
                <a:path extrusionOk="0" h="3267" w="4805">
                  <a:moveTo>
                    <a:pt x="4629" y="0"/>
                  </a:moveTo>
                  <a:cubicBezTo>
                    <a:pt x="4591" y="0"/>
                    <a:pt x="4549" y="13"/>
                    <a:pt x="4504" y="40"/>
                  </a:cubicBezTo>
                  <a:lnTo>
                    <a:pt x="301" y="2441"/>
                  </a:lnTo>
                  <a:cubicBezTo>
                    <a:pt x="134" y="2575"/>
                    <a:pt x="1" y="2775"/>
                    <a:pt x="34" y="3008"/>
                  </a:cubicBezTo>
                  <a:cubicBezTo>
                    <a:pt x="34" y="3185"/>
                    <a:pt x="111" y="3266"/>
                    <a:pt x="220" y="3266"/>
                  </a:cubicBezTo>
                  <a:cubicBezTo>
                    <a:pt x="255" y="3266"/>
                    <a:pt x="294" y="3258"/>
                    <a:pt x="334" y="3242"/>
                  </a:cubicBezTo>
                  <a:lnTo>
                    <a:pt x="4504" y="773"/>
                  </a:lnTo>
                  <a:cubicBezTo>
                    <a:pt x="4704" y="640"/>
                    <a:pt x="4804" y="440"/>
                    <a:pt x="4804" y="240"/>
                  </a:cubicBezTo>
                  <a:cubicBezTo>
                    <a:pt x="4804" y="93"/>
                    <a:pt x="4733" y="0"/>
                    <a:pt x="4629"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70"/>
            <p:cNvSpPr/>
            <p:nvPr/>
          </p:nvSpPr>
          <p:spPr>
            <a:xfrm>
              <a:off x="6366860" y="2744354"/>
              <a:ext cx="182027" cy="123360"/>
            </a:xfrm>
            <a:custGeom>
              <a:rect b="b" l="l" r="r" t="t"/>
              <a:pathLst>
                <a:path extrusionOk="0" h="8026" w="11843">
                  <a:moveTo>
                    <a:pt x="11373" y="1"/>
                  </a:moveTo>
                  <a:cubicBezTo>
                    <a:pt x="11245" y="1"/>
                    <a:pt x="11098" y="46"/>
                    <a:pt x="10942" y="140"/>
                  </a:cubicBezTo>
                  <a:lnTo>
                    <a:pt x="901" y="5944"/>
                  </a:lnTo>
                  <a:cubicBezTo>
                    <a:pt x="368" y="6278"/>
                    <a:pt x="34" y="6811"/>
                    <a:pt x="1" y="7445"/>
                  </a:cubicBezTo>
                  <a:cubicBezTo>
                    <a:pt x="1" y="7826"/>
                    <a:pt x="181" y="8026"/>
                    <a:pt x="450" y="8026"/>
                  </a:cubicBezTo>
                  <a:cubicBezTo>
                    <a:pt x="583" y="8026"/>
                    <a:pt x="737" y="7978"/>
                    <a:pt x="901" y="7879"/>
                  </a:cubicBezTo>
                  <a:lnTo>
                    <a:pt x="10942" y="2075"/>
                  </a:lnTo>
                  <a:cubicBezTo>
                    <a:pt x="11476" y="1774"/>
                    <a:pt x="11809" y="1207"/>
                    <a:pt x="11842" y="607"/>
                  </a:cubicBezTo>
                  <a:cubicBezTo>
                    <a:pt x="11842" y="217"/>
                    <a:pt x="11654" y="1"/>
                    <a:pt x="1137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70"/>
            <p:cNvSpPr/>
            <p:nvPr/>
          </p:nvSpPr>
          <p:spPr>
            <a:xfrm>
              <a:off x="5184062" y="2931791"/>
              <a:ext cx="927487" cy="1049817"/>
            </a:xfrm>
            <a:custGeom>
              <a:rect b="b" l="l" r="r" t="t"/>
              <a:pathLst>
                <a:path extrusionOk="0" h="68303" w="60344">
                  <a:moveTo>
                    <a:pt x="57285" y="0"/>
                  </a:moveTo>
                  <a:cubicBezTo>
                    <a:pt x="57004" y="0"/>
                    <a:pt x="56718" y="85"/>
                    <a:pt x="56474" y="254"/>
                  </a:cubicBezTo>
                  <a:lnTo>
                    <a:pt x="1969" y="31676"/>
                  </a:lnTo>
                  <a:cubicBezTo>
                    <a:pt x="801" y="32410"/>
                    <a:pt x="67" y="33678"/>
                    <a:pt x="1" y="35079"/>
                  </a:cubicBezTo>
                  <a:lnTo>
                    <a:pt x="1" y="37914"/>
                  </a:lnTo>
                  <a:lnTo>
                    <a:pt x="1" y="65234"/>
                  </a:lnTo>
                  <a:cubicBezTo>
                    <a:pt x="1" y="65334"/>
                    <a:pt x="1" y="65434"/>
                    <a:pt x="1" y="65500"/>
                  </a:cubicBezTo>
                  <a:cubicBezTo>
                    <a:pt x="101" y="66168"/>
                    <a:pt x="468" y="66735"/>
                    <a:pt x="1068" y="67035"/>
                  </a:cubicBezTo>
                  <a:lnTo>
                    <a:pt x="3080" y="68203"/>
                  </a:lnTo>
                  <a:lnTo>
                    <a:pt x="3080" y="68203"/>
                  </a:lnTo>
                  <a:cubicBezTo>
                    <a:pt x="2739" y="67951"/>
                    <a:pt x="2536" y="67543"/>
                    <a:pt x="2536" y="67135"/>
                  </a:cubicBezTo>
                  <a:lnTo>
                    <a:pt x="2536" y="40516"/>
                  </a:lnTo>
                  <a:lnTo>
                    <a:pt x="2536" y="36546"/>
                  </a:lnTo>
                  <a:cubicBezTo>
                    <a:pt x="2603" y="35145"/>
                    <a:pt x="3336" y="33878"/>
                    <a:pt x="4504" y="33111"/>
                  </a:cubicBezTo>
                  <a:lnTo>
                    <a:pt x="59010" y="1688"/>
                  </a:lnTo>
                  <a:cubicBezTo>
                    <a:pt x="59263" y="1519"/>
                    <a:pt x="59557" y="1430"/>
                    <a:pt x="59848" y="1430"/>
                  </a:cubicBezTo>
                  <a:cubicBezTo>
                    <a:pt x="60017" y="1430"/>
                    <a:pt x="60185" y="1460"/>
                    <a:pt x="60344" y="1521"/>
                  </a:cubicBezTo>
                  <a:cubicBezTo>
                    <a:pt x="59910" y="1288"/>
                    <a:pt x="58276" y="354"/>
                    <a:pt x="57909" y="154"/>
                  </a:cubicBezTo>
                  <a:cubicBezTo>
                    <a:pt x="57719" y="51"/>
                    <a:pt x="57504" y="0"/>
                    <a:pt x="57285" y="0"/>
                  </a:cubicBezTo>
                  <a:close/>
                  <a:moveTo>
                    <a:pt x="3080" y="68203"/>
                  </a:moveTo>
                  <a:cubicBezTo>
                    <a:pt x="3129" y="68239"/>
                    <a:pt x="3181" y="68273"/>
                    <a:pt x="3236" y="68302"/>
                  </a:cubicBezTo>
                  <a:lnTo>
                    <a:pt x="3136" y="68236"/>
                  </a:lnTo>
                  <a:lnTo>
                    <a:pt x="3080" y="68203"/>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70"/>
            <p:cNvSpPr/>
            <p:nvPr/>
          </p:nvSpPr>
          <p:spPr>
            <a:xfrm>
              <a:off x="5223025" y="2953770"/>
              <a:ext cx="898269" cy="1030220"/>
            </a:xfrm>
            <a:custGeom>
              <a:rect b="b" l="l" r="r" t="t"/>
              <a:pathLst>
                <a:path extrusionOk="0" h="67028" w="58443">
                  <a:moveTo>
                    <a:pt x="57315" y="0"/>
                  </a:moveTo>
                  <a:cubicBezTo>
                    <a:pt x="57026" y="0"/>
                    <a:pt x="56740" y="89"/>
                    <a:pt x="56508" y="258"/>
                  </a:cubicBezTo>
                  <a:lnTo>
                    <a:pt x="1969" y="31681"/>
                  </a:lnTo>
                  <a:cubicBezTo>
                    <a:pt x="801" y="32448"/>
                    <a:pt x="68" y="33715"/>
                    <a:pt x="1" y="35116"/>
                  </a:cubicBezTo>
                  <a:lnTo>
                    <a:pt x="1" y="65672"/>
                  </a:lnTo>
                  <a:cubicBezTo>
                    <a:pt x="1" y="66455"/>
                    <a:pt x="632" y="67027"/>
                    <a:pt x="1330" y="67027"/>
                  </a:cubicBezTo>
                  <a:cubicBezTo>
                    <a:pt x="1553" y="67027"/>
                    <a:pt x="1784" y="66969"/>
                    <a:pt x="2002" y="66839"/>
                  </a:cubicBezTo>
                  <a:lnTo>
                    <a:pt x="56475" y="35450"/>
                  </a:lnTo>
                  <a:cubicBezTo>
                    <a:pt x="57642" y="34683"/>
                    <a:pt x="58376" y="33415"/>
                    <a:pt x="58443" y="32014"/>
                  </a:cubicBezTo>
                  <a:lnTo>
                    <a:pt x="58443" y="1392"/>
                  </a:lnTo>
                  <a:cubicBezTo>
                    <a:pt x="58443" y="1326"/>
                    <a:pt x="58443" y="1225"/>
                    <a:pt x="58443" y="1159"/>
                  </a:cubicBezTo>
                  <a:cubicBezTo>
                    <a:pt x="58443" y="1092"/>
                    <a:pt x="58443" y="1025"/>
                    <a:pt x="58409" y="959"/>
                  </a:cubicBezTo>
                  <a:lnTo>
                    <a:pt x="58409" y="925"/>
                  </a:lnTo>
                  <a:cubicBezTo>
                    <a:pt x="58409" y="859"/>
                    <a:pt x="58376" y="825"/>
                    <a:pt x="58376" y="758"/>
                  </a:cubicBezTo>
                  <a:cubicBezTo>
                    <a:pt x="58343" y="658"/>
                    <a:pt x="58309" y="592"/>
                    <a:pt x="58242" y="492"/>
                  </a:cubicBezTo>
                  <a:cubicBezTo>
                    <a:pt x="58242" y="458"/>
                    <a:pt x="58209" y="425"/>
                    <a:pt x="58176" y="392"/>
                  </a:cubicBezTo>
                  <a:cubicBezTo>
                    <a:pt x="58176" y="358"/>
                    <a:pt x="58142" y="358"/>
                    <a:pt x="58109" y="325"/>
                  </a:cubicBezTo>
                  <a:cubicBezTo>
                    <a:pt x="58076" y="258"/>
                    <a:pt x="58042" y="225"/>
                    <a:pt x="58009" y="191"/>
                  </a:cubicBezTo>
                  <a:cubicBezTo>
                    <a:pt x="57942" y="158"/>
                    <a:pt x="57876" y="125"/>
                    <a:pt x="57809" y="91"/>
                  </a:cubicBezTo>
                  <a:cubicBezTo>
                    <a:pt x="57650" y="30"/>
                    <a:pt x="57482" y="0"/>
                    <a:pt x="5731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70"/>
            <p:cNvSpPr/>
            <p:nvPr/>
          </p:nvSpPr>
          <p:spPr>
            <a:xfrm>
              <a:off x="5193299" y="2931791"/>
              <a:ext cx="918250" cy="531479"/>
            </a:xfrm>
            <a:custGeom>
              <a:rect b="b" l="l" r="r" t="t"/>
              <a:pathLst>
                <a:path extrusionOk="0" h="34579" w="59743">
                  <a:moveTo>
                    <a:pt x="56704" y="0"/>
                  </a:moveTo>
                  <a:cubicBezTo>
                    <a:pt x="56426" y="0"/>
                    <a:pt x="56151" y="85"/>
                    <a:pt x="55907" y="254"/>
                  </a:cubicBezTo>
                  <a:lnTo>
                    <a:pt x="1368" y="31676"/>
                  </a:lnTo>
                  <a:cubicBezTo>
                    <a:pt x="801" y="32010"/>
                    <a:pt x="334" y="32510"/>
                    <a:pt x="0" y="33111"/>
                  </a:cubicBezTo>
                  <a:lnTo>
                    <a:pt x="2502" y="34578"/>
                  </a:lnTo>
                  <a:cubicBezTo>
                    <a:pt x="2836" y="33978"/>
                    <a:pt x="3303" y="33478"/>
                    <a:pt x="3903" y="33111"/>
                  </a:cubicBezTo>
                  <a:lnTo>
                    <a:pt x="58409" y="1688"/>
                  </a:lnTo>
                  <a:cubicBezTo>
                    <a:pt x="58652" y="1505"/>
                    <a:pt x="58933" y="1421"/>
                    <a:pt x="59213" y="1421"/>
                  </a:cubicBezTo>
                  <a:cubicBezTo>
                    <a:pt x="59393" y="1421"/>
                    <a:pt x="59573" y="1456"/>
                    <a:pt x="59743" y="1521"/>
                  </a:cubicBezTo>
                  <a:cubicBezTo>
                    <a:pt x="59343" y="1288"/>
                    <a:pt x="57708" y="354"/>
                    <a:pt x="57341" y="154"/>
                  </a:cubicBezTo>
                  <a:cubicBezTo>
                    <a:pt x="57137" y="51"/>
                    <a:pt x="56920" y="0"/>
                    <a:pt x="56704"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70"/>
            <p:cNvSpPr/>
            <p:nvPr/>
          </p:nvSpPr>
          <p:spPr>
            <a:xfrm>
              <a:off x="5352225" y="3056995"/>
              <a:ext cx="709080" cy="410886"/>
            </a:xfrm>
            <a:custGeom>
              <a:rect b="b" l="l" r="r" t="t"/>
              <a:pathLst>
                <a:path extrusionOk="0" h="26733" w="46134">
                  <a:moveTo>
                    <a:pt x="45959" y="0"/>
                  </a:moveTo>
                  <a:cubicBezTo>
                    <a:pt x="45938" y="0"/>
                    <a:pt x="45918" y="4"/>
                    <a:pt x="45900" y="13"/>
                  </a:cubicBezTo>
                  <a:lnTo>
                    <a:pt x="101" y="26466"/>
                  </a:lnTo>
                  <a:cubicBezTo>
                    <a:pt x="34" y="26532"/>
                    <a:pt x="1" y="26599"/>
                    <a:pt x="34" y="26666"/>
                  </a:cubicBezTo>
                  <a:cubicBezTo>
                    <a:pt x="68" y="26699"/>
                    <a:pt x="101" y="26733"/>
                    <a:pt x="168" y="26733"/>
                  </a:cubicBezTo>
                  <a:cubicBezTo>
                    <a:pt x="168" y="26733"/>
                    <a:pt x="201" y="26733"/>
                    <a:pt x="234" y="26699"/>
                  </a:cubicBezTo>
                  <a:lnTo>
                    <a:pt x="46034" y="247"/>
                  </a:lnTo>
                  <a:cubicBezTo>
                    <a:pt x="46100" y="214"/>
                    <a:pt x="46134" y="147"/>
                    <a:pt x="46100" y="80"/>
                  </a:cubicBezTo>
                  <a:cubicBezTo>
                    <a:pt x="46076" y="31"/>
                    <a:pt x="46016" y="0"/>
                    <a:pt x="459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70"/>
            <p:cNvSpPr/>
            <p:nvPr/>
          </p:nvSpPr>
          <p:spPr>
            <a:xfrm>
              <a:off x="5351718" y="3134414"/>
              <a:ext cx="709587" cy="410886"/>
            </a:xfrm>
            <a:custGeom>
              <a:rect b="b" l="l" r="r" t="t"/>
              <a:pathLst>
                <a:path extrusionOk="0" h="26733" w="46167">
                  <a:moveTo>
                    <a:pt x="45992" y="0"/>
                  </a:moveTo>
                  <a:cubicBezTo>
                    <a:pt x="45971" y="0"/>
                    <a:pt x="45951" y="4"/>
                    <a:pt x="45933" y="13"/>
                  </a:cubicBezTo>
                  <a:lnTo>
                    <a:pt x="134" y="26499"/>
                  </a:lnTo>
                  <a:cubicBezTo>
                    <a:pt x="1" y="26566"/>
                    <a:pt x="34" y="26732"/>
                    <a:pt x="201" y="26732"/>
                  </a:cubicBezTo>
                  <a:lnTo>
                    <a:pt x="267" y="26732"/>
                  </a:lnTo>
                  <a:lnTo>
                    <a:pt x="46067" y="247"/>
                  </a:lnTo>
                  <a:cubicBezTo>
                    <a:pt x="46133" y="213"/>
                    <a:pt x="46167" y="147"/>
                    <a:pt x="46133" y="80"/>
                  </a:cubicBezTo>
                  <a:cubicBezTo>
                    <a:pt x="46109" y="31"/>
                    <a:pt x="46049" y="0"/>
                    <a:pt x="459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70"/>
            <p:cNvSpPr/>
            <p:nvPr/>
          </p:nvSpPr>
          <p:spPr>
            <a:xfrm>
              <a:off x="5352225" y="3211709"/>
              <a:ext cx="709740" cy="411009"/>
            </a:xfrm>
            <a:custGeom>
              <a:rect b="b" l="l" r="r" t="t"/>
              <a:pathLst>
                <a:path extrusionOk="0" h="26741" w="46177">
                  <a:moveTo>
                    <a:pt x="45958" y="1"/>
                  </a:moveTo>
                  <a:cubicBezTo>
                    <a:pt x="45939" y="1"/>
                    <a:pt x="45919" y="7"/>
                    <a:pt x="45900" y="21"/>
                  </a:cubicBezTo>
                  <a:lnTo>
                    <a:pt x="101" y="26507"/>
                  </a:lnTo>
                  <a:cubicBezTo>
                    <a:pt x="34" y="26540"/>
                    <a:pt x="1" y="26607"/>
                    <a:pt x="34" y="26674"/>
                  </a:cubicBezTo>
                  <a:cubicBezTo>
                    <a:pt x="68" y="26707"/>
                    <a:pt x="101" y="26740"/>
                    <a:pt x="168" y="26740"/>
                  </a:cubicBezTo>
                  <a:lnTo>
                    <a:pt x="234" y="26740"/>
                  </a:lnTo>
                  <a:lnTo>
                    <a:pt x="46034" y="255"/>
                  </a:lnTo>
                  <a:cubicBezTo>
                    <a:pt x="46177" y="226"/>
                    <a:pt x="46074" y="1"/>
                    <a:pt x="459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70"/>
            <p:cNvSpPr/>
            <p:nvPr/>
          </p:nvSpPr>
          <p:spPr>
            <a:xfrm>
              <a:off x="5351718" y="3289620"/>
              <a:ext cx="709587" cy="411025"/>
            </a:xfrm>
            <a:custGeom>
              <a:rect b="b" l="l" r="r" t="t"/>
              <a:pathLst>
                <a:path extrusionOk="0" h="26742" w="46167">
                  <a:moveTo>
                    <a:pt x="46026" y="1"/>
                  </a:moveTo>
                  <a:cubicBezTo>
                    <a:pt x="45994" y="1"/>
                    <a:pt x="45961" y="9"/>
                    <a:pt x="45933" y="23"/>
                  </a:cubicBezTo>
                  <a:lnTo>
                    <a:pt x="134" y="26475"/>
                  </a:lnTo>
                  <a:cubicBezTo>
                    <a:pt x="1" y="26542"/>
                    <a:pt x="34" y="26742"/>
                    <a:pt x="201" y="26742"/>
                  </a:cubicBezTo>
                  <a:cubicBezTo>
                    <a:pt x="201" y="26708"/>
                    <a:pt x="234" y="26708"/>
                    <a:pt x="267" y="26708"/>
                  </a:cubicBezTo>
                  <a:lnTo>
                    <a:pt x="46067" y="256"/>
                  </a:lnTo>
                  <a:cubicBezTo>
                    <a:pt x="46133" y="223"/>
                    <a:pt x="46167" y="123"/>
                    <a:pt x="46133" y="56"/>
                  </a:cubicBezTo>
                  <a:cubicBezTo>
                    <a:pt x="46114" y="17"/>
                    <a:pt x="46071" y="1"/>
                    <a:pt x="4602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70"/>
            <p:cNvSpPr/>
            <p:nvPr/>
          </p:nvSpPr>
          <p:spPr>
            <a:xfrm>
              <a:off x="5352225" y="3366824"/>
              <a:ext cx="709080" cy="410733"/>
            </a:xfrm>
            <a:custGeom>
              <a:rect b="b" l="l" r="r" t="t"/>
              <a:pathLst>
                <a:path extrusionOk="0" h="26723" w="46134">
                  <a:moveTo>
                    <a:pt x="45986" y="0"/>
                  </a:moveTo>
                  <a:cubicBezTo>
                    <a:pt x="45956" y="0"/>
                    <a:pt x="45926" y="11"/>
                    <a:pt x="45900" y="36"/>
                  </a:cubicBezTo>
                  <a:lnTo>
                    <a:pt x="101" y="26489"/>
                  </a:lnTo>
                  <a:cubicBezTo>
                    <a:pt x="34" y="26522"/>
                    <a:pt x="1" y="26589"/>
                    <a:pt x="34" y="26656"/>
                  </a:cubicBezTo>
                  <a:cubicBezTo>
                    <a:pt x="68" y="26689"/>
                    <a:pt x="101" y="26722"/>
                    <a:pt x="168" y="26722"/>
                  </a:cubicBezTo>
                  <a:lnTo>
                    <a:pt x="234" y="26722"/>
                  </a:lnTo>
                  <a:lnTo>
                    <a:pt x="46034" y="270"/>
                  </a:lnTo>
                  <a:cubicBezTo>
                    <a:pt x="46100" y="203"/>
                    <a:pt x="46134" y="137"/>
                    <a:pt x="46100" y="70"/>
                  </a:cubicBezTo>
                  <a:cubicBezTo>
                    <a:pt x="46080" y="29"/>
                    <a:pt x="46034" y="0"/>
                    <a:pt x="4598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70"/>
            <p:cNvSpPr/>
            <p:nvPr/>
          </p:nvSpPr>
          <p:spPr>
            <a:xfrm>
              <a:off x="5379922" y="3643653"/>
              <a:ext cx="33845" cy="114937"/>
            </a:xfrm>
            <a:custGeom>
              <a:rect b="b" l="l" r="r" t="t"/>
              <a:pathLst>
                <a:path extrusionOk="0" h="7478" w="2202">
                  <a:moveTo>
                    <a:pt x="1867" y="1"/>
                  </a:moveTo>
                  <a:cubicBezTo>
                    <a:pt x="1787" y="1"/>
                    <a:pt x="1697" y="24"/>
                    <a:pt x="1601" y="72"/>
                  </a:cubicBezTo>
                  <a:lnTo>
                    <a:pt x="601" y="672"/>
                  </a:lnTo>
                  <a:cubicBezTo>
                    <a:pt x="267" y="872"/>
                    <a:pt x="34" y="1273"/>
                    <a:pt x="0" y="1673"/>
                  </a:cubicBezTo>
                  <a:lnTo>
                    <a:pt x="0" y="7477"/>
                  </a:lnTo>
                  <a:lnTo>
                    <a:pt x="2202" y="6209"/>
                  </a:lnTo>
                  <a:lnTo>
                    <a:pt x="2202" y="405"/>
                  </a:lnTo>
                  <a:cubicBezTo>
                    <a:pt x="2202" y="144"/>
                    <a:pt x="2066" y="1"/>
                    <a:pt x="186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70"/>
            <p:cNvSpPr/>
            <p:nvPr/>
          </p:nvSpPr>
          <p:spPr>
            <a:xfrm>
              <a:off x="5428630" y="3532912"/>
              <a:ext cx="33338" cy="197474"/>
            </a:xfrm>
            <a:custGeom>
              <a:rect b="b" l="l" r="r" t="t"/>
              <a:pathLst>
                <a:path extrusionOk="0" h="12848" w="2169">
                  <a:moveTo>
                    <a:pt x="1846" y="1"/>
                  </a:moveTo>
                  <a:cubicBezTo>
                    <a:pt x="1771" y="1"/>
                    <a:pt x="1687" y="24"/>
                    <a:pt x="1601" y="72"/>
                  </a:cubicBezTo>
                  <a:lnTo>
                    <a:pt x="567" y="672"/>
                  </a:lnTo>
                  <a:cubicBezTo>
                    <a:pt x="234" y="872"/>
                    <a:pt x="33" y="1272"/>
                    <a:pt x="0" y="1673"/>
                  </a:cubicBezTo>
                  <a:lnTo>
                    <a:pt x="0" y="12847"/>
                  </a:lnTo>
                  <a:lnTo>
                    <a:pt x="2168" y="11613"/>
                  </a:lnTo>
                  <a:lnTo>
                    <a:pt x="2168" y="405"/>
                  </a:lnTo>
                  <a:cubicBezTo>
                    <a:pt x="2168" y="144"/>
                    <a:pt x="2033" y="1"/>
                    <a:pt x="184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70"/>
            <p:cNvSpPr/>
            <p:nvPr/>
          </p:nvSpPr>
          <p:spPr>
            <a:xfrm>
              <a:off x="5476814" y="3571137"/>
              <a:ext cx="33338" cy="131567"/>
            </a:xfrm>
            <a:custGeom>
              <a:rect b="b" l="l" r="r" t="t"/>
              <a:pathLst>
                <a:path extrusionOk="0" h="8560" w="2169">
                  <a:moveTo>
                    <a:pt x="1865" y="1"/>
                  </a:moveTo>
                  <a:cubicBezTo>
                    <a:pt x="1788" y="1"/>
                    <a:pt x="1699" y="28"/>
                    <a:pt x="1602" y="86"/>
                  </a:cubicBezTo>
                  <a:lnTo>
                    <a:pt x="601" y="653"/>
                  </a:lnTo>
                  <a:cubicBezTo>
                    <a:pt x="234" y="887"/>
                    <a:pt x="34" y="1254"/>
                    <a:pt x="1" y="1688"/>
                  </a:cubicBezTo>
                  <a:lnTo>
                    <a:pt x="1" y="8559"/>
                  </a:lnTo>
                  <a:lnTo>
                    <a:pt x="2169" y="7292"/>
                  </a:lnTo>
                  <a:lnTo>
                    <a:pt x="2169" y="420"/>
                  </a:lnTo>
                  <a:cubicBezTo>
                    <a:pt x="2169" y="160"/>
                    <a:pt x="2052" y="1"/>
                    <a:pt x="186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70"/>
            <p:cNvSpPr/>
            <p:nvPr/>
          </p:nvSpPr>
          <p:spPr>
            <a:xfrm>
              <a:off x="5476814" y="3571137"/>
              <a:ext cx="33338" cy="131567"/>
            </a:xfrm>
            <a:custGeom>
              <a:rect b="b" l="l" r="r" t="t"/>
              <a:pathLst>
                <a:path extrusionOk="0" h="8560" w="2169">
                  <a:moveTo>
                    <a:pt x="1865" y="1"/>
                  </a:moveTo>
                  <a:cubicBezTo>
                    <a:pt x="1788" y="1"/>
                    <a:pt x="1699" y="28"/>
                    <a:pt x="1602" y="86"/>
                  </a:cubicBezTo>
                  <a:lnTo>
                    <a:pt x="601" y="653"/>
                  </a:lnTo>
                  <a:cubicBezTo>
                    <a:pt x="234" y="887"/>
                    <a:pt x="34" y="1254"/>
                    <a:pt x="1" y="1688"/>
                  </a:cubicBezTo>
                  <a:lnTo>
                    <a:pt x="1" y="8559"/>
                  </a:lnTo>
                  <a:lnTo>
                    <a:pt x="2169" y="7292"/>
                  </a:lnTo>
                  <a:lnTo>
                    <a:pt x="2169" y="420"/>
                  </a:lnTo>
                  <a:cubicBezTo>
                    <a:pt x="2169" y="160"/>
                    <a:pt x="2052" y="1"/>
                    <a:pt x="18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70"/>
            <p:cNvSpPr/>
            <p:nvPr/>
          </p:nvSpPr>
          <p:spPr>
            <a:xfrm>
              <a:off x="5428630" y="3532912"/>
              <a:ext cx="33338" cy="197474"/>
            </a:xfrm>
            <a:custGeom>
              <a:rect b="b" l="l" r="r" t="t"/>
              <a:pathLst>
                <a:path extrusionOk="0" h="12848" w="2169">
                  <a:moveTo>
                    <a:pt x="1846" y="1"/>
                  </a:moveTo>
                  <a:cubicBezTo>
                    <a:pt x="1771" y="1"/>
                    <a:pt x="1687" y="24"/>
                    <a:pt x="1601" y="72"/>
                  </a:cubicBezTo>
                  <a:lnTo>
                    <a:pt x="567" y="672"/>
                  </a:lnTo>
                  <a:cubicBezTo>
                    <a:pt x="234" y="872"/>
                    <a:pt x="33" y="1272"/>
                    <a:pt x="0" y="1673"/>
                  </a:cubicBezTo>
                  <a:lnTo>
                    <a:pt x="0" y="12847"/>
                  </a:lnTo>
                  <a:lnTo>
                    <a:pt x="2168" y="11613"/>
                  </a:lnTo>
                  <a:lnTo>
                    <a:pt x="2168" y="405"/>
                  </a:lnTo>
                  <a:cubicBezTo>
                    <a:pt x="2168" y="144"/>
                    <a:pt x="2033" y="1"/>
                    <a:pt x="18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70"/>
            <p:cNvSpPr/>
            <p:nvPr/>
          </p:nvSpPr>
          <p:spPr>
            <a:xfrm>
              <a:off x="5553203" y="3492181"/>
              <a:ext cx="33860" cy="166426"/>
            </a:xfrm>
            <a:custGeom>
              <a:rect b="b" l="l" r="r" t="t"/>
              <a:pathLst>
                <a:path extrusionOk="0" h="10828" w="2203">
                  <a:moveTo>
                    <a:pt x="1872" y="1"/>
                  </a:moveTo>
                  <a:cubicBezTo>
                    <a:pt x="1791" y="1"/>
                    <a:pt x="1699" y="28"/>
                    <a:pt x="1602" y="86"/>
                  </a:cubicBezTo>
                  <a:lnTo>
                    <a:pt x="601" y="687"/>
                  </a:lnTo>
                  <a:cubicBezTo>
                    <a:pt x="234" y="887"/>
                    <a:pt x="34" y="1254"/>
                    <a:pt x="1" y="1688"/>
                  </a:cubicBezTo>
                  <a:lnTo>
                    <a:pt x="1" y="10827"/>
                  </a:lnTo>
                  <a:lnTo>
                    <a:pt x="2202" y="9560"/>
                  </a:lnTo>
                  <a:lnTo>
                    <a:pt x="2202" y="420"/>
                  </a:lnTo>
                  <a:cubicBezTo>
                    <a:pt x="2202" y="160"/>
                    <a:pt x="2069" y="1"/>
                    <a:pt x="187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70"/>
            <p:cNvSpPr/>
            <p:nvPr/>
          </p:nvSpPr>
          <p:spPr>
            <a:xfrm>
              <a:off x="5601404" y="3445011"/>
              <a:ext cx="33860" cy="185916"/>
            </a:xfrm>
            <a:custGeom>
              <a:rect b="b" l="l" r="r" t="t"/>
              <a:pathLst>
                <a:path extrusionOk="0" h="12096" w="2203">
                  <a:moveTo>
                    <a:pt x="1872" y="1"/>
                  </a:moveTo>
                  <a:cubicBezTo>
                    <a:pt x="1791" y="1"/>
                    <a:pt x="1699" y="28"/>
                    <a:pt x="1602" y="87"/>
                  </a:cubicBezTo>
                  <a:lnTo>
                    <a:pt x="601" y="654"/>
                  </a:lnTo>
                  <a:cubicBezTo>
                    <a:pt x="267" y="887"/>
                    <a:pt x="34" y="1254"/>
                    <a:pt x="0" y="1688"/>
                  </a:cubicBezTo>
                  <a:lnTo>
                    <a:pt x="0" y="12095"/>
                  </a:lnTo>
                  <a:lnTo>
                    <a:pt x="2202" y="10828"/>
                  </a:lnTo>
                  <a:lnTo>
                    <a:pt x="2202" y="420"/>
                  </a:lnTo>
                  <a:cubicBezTo>
                    <a:pt x="2202" y="160"/>
                    <a:pt x="2068" y="1"/>
                    <a:pt x="187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70"/>
            <p:cNvSpPr/>
            <p:nvPr/>
          </p:nvSpPr>
          <p:spPr>
            <a:xfrm>
              <a:off x="5650111" y="3311199"/>
              <a:ext cx="33338" cy="291523"/>
            </a:xfrm>
            <a:custGeom>
              <a:rect b="b" l="l" r="r" t="t"/>
              <a:pathLst>
                <a:path extrusionOk="0" h="18967" w="2169">
                  <a:moveTo>
                    <a:pt x="1850" y="1"/>
                  </a:moveTo>
                  <a:cubicBezTo>
                    <a:pt x="1774" y="1"/>
                    <a:pt x="1689" y="28"/>
                    <a:pt x="1602" y="86"/>
                  </a:cubicBezTo>
                  <a:lnTo>
                    <a:pt x="567" y="687"/>
                  </a:lnTo>
                  <a:cubicBezTo>
                    <a:pt x="234" y="887"/>
                    <a:pt x="34" y="1254"/>
                    <a:pt x="0" y="1687"/>
                  </a:cubicBezTo>
                  <a:lnTo>
                    <a:pt x="0" y="18966"/>
                  </a:lnTo>
                  <a:lnTo>
                    <a:pt x="2169" y="17699"/>
                  </a:lnTo>
                  <a:lnTo>
                    <a:pt x="2169" y="420"/>
                  </a:lnTo>
                  <a:cubicBezTo>
                    <a:pt x="2169" y="160"/>
                    <a:pt x="2035" y="1"/>
                    <a:pt x="185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70"/>
            <p:cNvSpPr/>
            <p:nvPr/>
          </p:nvSpPr>
          <p:spPr>
            <a:xfrm>
              <a:off x="5650111" y="3311199"/>
              <a:ext cx="33338" cy="291523"/>
            </a:xfrm>
            <a:custGeom>
              <a:rect b="b" l="l" r="r" t="t"/>
              <a:pathLst>
                <a:path extrusionOk="0" h="18967" w="2169">
                  <a:moveTo>
                    <a:pt x="1850" y="1"/>
                  </a:moveTo>
                  <a:cubicBezTo>
                    <a:pt x="1774" y="1"/>
                    <a:pt x="1689" y="28"/>
                    <a:pt x="1602" y="86"/>
                  </a:cubicBezTo>
                  <a:lnTo>
                    <a:pt x="567" y="687"/>
                  </a:lnTo>
                  <a:cubicBezTo>
                    <a:pt x="234" y="887"/>
                    <a:pt x="34" y="1254"/>
                    <a:pt x="0" y="1687"/>
                  </a:cubicBezTo>
                  <a:lnTo>
                    <a:pt x="0" y="18966"/>
                  </a:lnTo>
                  <a:lnTo>
                    <a:pt x="2169" y="17699"/>
                  </a:lnTo>
                  <a:lnTo>
                    <a:pt x="2169" y="420"/>
                  </a:lnTo>
                  <a:cubicBezTo>
                    <a:pt x="2169" y="160"/>
                    <a:pt x="2035" y="1"/>
                    <a:pt x="185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70"/>
            <p:cNvSpPr/>
            <p:nvPr/>
          </p:nvSpPr>
          <p:spPr>
            <a:xfrm>
              <a:off x="5601404" y="3445011"/>
              <a:ext cx="33860" cy="185916"/>
            </a:xfrm>
            <a:custGeom>
              <a:rect b="b" l="l" r="r" t="t"/>
              <a:pathLst>
                <a:path extrusionOk="0" h="12096" w="2203">
                  <a:moveTo>
                    <a:pt x="1872" y="1"/>
                  </a:moveTo>
                  <a:cubicBezTo>
                    <a:pt x="1791" y="1"/>
                    <a:pt x="1699" y="28"/>
                    <a:pt x="1602" y="87"/>
                  </a:cubicBezTo>
                  <a:lnTo>
                    <a:pt x="601" y="654"/>
                  </a:lnTo>
                  <a:cubicBezTo>
                    <a:pt x="267" y="887"/>
                    <a:pt x="34" y="1254"/>
                    <a:pt x="0" y="1688"/>
                  </a:cubicBezTo>
                  <a:lnTo>
                    <a:pt x="0" y="12095"/>
                  </a:lnTo>
                  <a:lnTo>
                    <a:pt x="2202" y="10828"/>
                  </a:lnTo>
                  <a:lnTo>
                    <a:pt x="2202" y="420"/>
                  </a:lnTo>
                  <a:cubicBezTo>
                    <a:pt x="2202" y="160"/>
                    <a:pt x="2068" y="1"/>
                    <a:pt x="18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70"/>
            <p:cNvSpPr/>
            <p:nvPr/>
          </p:nvSpPr>
          <p:spPr>
            <a:xfrm>
              <a:off x="5726500" y="3511901"/>
              <a:ext cx="33338" cy="46725"/>
            </a:xfrm>
            <a:custGeom>
              <a:rect b="b" l="l" r="r" t="t"/>
              <a:pathLst>
                <a:path extrusionOk="0" h="3040" w="2169">
                  <a:moveTo>
                    <a:pt x="1843" y="1"/>
                  </a:moveTo>
                  <a:cubicBezTo>
                    <a:pt x="1769" y="1"/>
                    <a:pt x="1686" y="24"/>
                    <a:pt x="1602" y="71"/>
                  </a:cubicBezTo>
                  <a:lnTo>
                    <a:pt x="568" y="671"/>
                  </a:lnTo>
                  <a:cubicBezTo>
                    <a:pt x="234" y="905"/>
                    <a:pt x="1" y="1272"/>
                    <a:pt x="1" y="1672"/>
                  </a:cubicBezTo>
                  <a:lnTo>
                    <a:pt x="1" y="3040"/>
                  </a:lnTo>
                  <a:lnTo>
                    <a:pt x="2169" y="1772"/>
                  </a:lnTo>
                  <a:lnTo>
                    <a:pt x="2169" y="438"/>
                  </a:lnTo>
                  <a:cubicBezTo>
                    <a:pt x="2169" y="151"/>
                    <a:pt x="2031" y="1"/>
                    <a:pt x="184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70"/>
            <p:cNvSpPr/>
            <p:nvPr/>
          </p:nvSpPr>
          <p:spPr>
            <a:xfrm>
              <a:off x="5774700" y="3317870"/>
              <a:ext cx="33338" cy="212567"/>
            </a:xfrm>
            <a:custGeom>
              <a:rect b="b" l="l" r="r" t="t"/>
              <a:pathLst>
                <a:path extrusionOk="0" h="13830" w="2169">
                  <a:moveTo>
                    <a:pt x="1865" y="0"/>
                  </a:moveTo>
                  <a:cubicBezTo>
                    <a:pt x="1788" y="0"/>
                    <a:pt x="1699" y="27"/>
                    <a:pt x="1601" y="86"/>
                  </a:cubicBezTo>
                  <a:lnTo>
                    <a:pt x="601" y="653"/>
                  </a:lnTo>
                  <a:cubicBezTo>
                    <a:pt x="234" y="886"/>
                    <a:pt x="34" y="1253"/>
                    <a:pt x="0" y="1687"/>
                  </a:cubicBezTo>
                  <a:lnTo>
                    <a:pt x="0" y="13829"/>
                  </a:lnTo>
                  <a:lnTo>
                    <a:pt x="2168" y="12595"/>
                  </a:lnTo>
                  <a:lnTo>
                    <a:pt x="2168" y="419"/>
                  </a:lnTo>
                  <a:cubicBezTo>
                    <a:pt x="2168" y="160"/>
                    <a:pt x="2051" y="0"/>
                    <a:pt x="186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70"/>
            <p:cNvSpPr/>
            <p:nvPr/>
          </p:nvSpPr>
          <p:spPr>
            <a:xfrm>
              <a:off x="5822885" y="3336222"/>
              <a:ext cx="33860" cy="166519"/>
            </a:xfrm>
            <a:custGeom>
              <a:rect b="b" l="l" r="r" t="t"/>
              <a:pathLst>
                <a:path extrusionOk="0" h="10834" w="2203">
                  <a:moveTo>
                    <a:pt x="1887" y="1"/>
                  </a:moveTo>
                  <a:cubicBezTo>
                    <a:pt x="1802" y="1"/>
                    <a:pt x="1705" y="31"/>
                    <a:pt x="1602" y="93"/>
                  </a:cubicBezTo>
                  <a:lnTo>
                    <a:pt x="601" y="660"/>
                  </a:lnTo>
                  <a:cubicBezTo>
                    <a:pt x="268" y="893"/>
                    <a:pt x="34" y="1260"/>
                    <a:pt x="34" y="1694"/>
                  </a:cubicBezTo>
                  <a:lnTo>
                    <a:pt x="1" y="10834"/>
                  </a:lnTo>
                  <a:lnTo>
                    <a:pt x="2202" y="9600"/>
                  </a:lnTo>
                  <a:lnTo>
                    <a:pt x="2202" y="426"/>
                  </a:lnTo>
                  <a:cubicBezTo>
                    <a:pt x="2202" y="150"/>
                    <a:pt x="2075" y="1"/>
                    <a:pt x="188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70"/>
            <p:cNvSpPr/>
            <p:nvPr/>
          </p:nvSpPr>
          <p:spPr>
            <a:xfrm>
              <a:off x="5822885" y="3336222"/>
              <a:ext cx="33860" cy="166519"/>
            </a:xfrm>
            <a:custGeom>
              <a:rect b="b" l="l" r="r" t="t"/>
              <a:pathLst>
                <a:path extrusionOk="0" h="10834" w="2203">
                  <a:moveTo>
                    <a:pt x="1887" y="1"/>
                  </a:moveTo>
                  <a:cubicBezTo>
                    <a:pt x="1802" y="1"/>
                    <a:pt x="1705" y="31"/>
                    <a:pt x="1602" y="93"/>
                  </a:cubicBezTo>
                  <a:lnTo>
                    <a:pt x="601" y="660"/>
                  </a:lnTo>
                  <a:cubicBezTo>
                    <a:pt x="268" y="893"/>
                    <a:pt x="34" y="1260"/>
                    <a:pt x="34" y="1694"/>
                  </a:cubicBezTo>
                  <a:lnTo>
                    <a:pt x="1" y="10834"/>
                  </a:lnTo>
                  <a:lnTo>
                    <a:pt x="2202" y="9600"/>
                  </a:lnTo>
                  <a:lnTo>
                    <a:pt x="2202" y="426"/>
                  </a:lnTo>
                  <a:cubicBezTo>
                    <a:pt x="2202" y="150"/>
                    <a:pt x="2075" y="1"/>
                    <a:pt x="188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70"/>
            <p:cNvSpPr/>
            <p:nvPr/>
          </p:nvSpPr>
          <p:spPr>
            <a:xfrm>
              <a:off x="5774700" y="3317870"/>
              <a:ext cx="33338" cy="212567"/>
            </a:xfrm>
            <a:custGeom>
              <a:rect b="b" l="l" r="r" t="t"/>
              <a:pathLst>
                <a:path extrusionOk="0" h="13830" w="2169">
                  <a:moveTo>
                    <a:pt x="1865" y="0"/>
                  </a:moveTo>
                  <a:cubicBezTo>
                    <a:pt x="1788" y="0"/>
                    <a:pt x="1699" y="27"/>
                    <a:pt x="1601" y="86"/>
                  </a:cubicBezTo>
                  <a:lnTo>
                    <a:pt x="601" y="653"/>
                  </a:lnTo>
                  <a:cubicBezTo>
                    <a:pt x="234" y="886"/>
                    <a:pt x="34" y="1253"/>
                    <a:pt x="0" y="1687"/>
                  </a:cubicBezTo>
                  <a:lnTo>
                    <a:pt x="0" y="13829"/>
                  </a:lnTo>
                  <a:lnTo>
                    <a:pt x="2168" y="12595"/>
                  </a:lnTo>
                  <a:lnTo>
                    <a:pt x="2168" y="419"/>
                  </a:lnTo>
                  <a:cubicBezTo>
                    <a:pt x="2168" y="160"/>
                    <a:pt x="2051" y="0"/>
                    <a:pt x="18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70"/>
            <p:cNvSpPr/>
            <p:nvPr/>
          </p:nvSpPr>
          <p:spPr>
            <a:xfrm>
              <a:off x="5899274" y="3344014"/>
              <a:ext cx="33860" cy="115152"/>
            </a:xfrm>
            <a:custGeom>
              <a:rect b="b" l="l" r="r" t="t"/>
              <a:pathLst>
                <a:path extrusionOk="0" h="7492" w="2203">
                  <a:moveTo>
                    <a:pt x="1872" y="1"/>
                  </a:moveTo>
                  <a:cubicBezTo>
                    <a:pt x="1791" y="1"/>
                    <a:pt x="1700" y="28"/>
                    <a:pt x="1602" y="86"/>
                  </a:cubicBezTo>
                  <a:lnTo>
                    <a:pt x="601" y="687"/>
                  </a:lnTo>
                  <a:cubicBezTo>
                    <a:pt x="268" y="887"/>
                    <a:pt x="34" y="1254"/>
                    <a:pt x="1" y="1654"/>
                  </a:cubicBezTo>
                  <a:lnTo>
                    <a:pt x="1" y="7491"/>
                  </a:lnTo>
                  <a:lnTo>
                    <a:pt x="2203" y="6224"/>
                  </a:lnTo>
                  <a:lnTo>
                    <a:pt x="2203" y="420"/>
                  </a:lnTo>
                  <a:cubicBezTo>
                    <a:pt x="2203" y="160"/>
                    <a:pt x="2069" y="1"/>
                    <a:pt x="187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70"/>
            <p:cNvSpPr/>
            <p:nvPr/>
          </p:nvSpPr>
          <p:spPr>
            <a:xfrm>
              <a:off x="5947982" y="3184566"/>
              <a:ext cx="33353" cy="245889"/>
            </a:xfrm>
            <a:custGeom>
              <a:rect b="b" l="l" r="r" t="t"/>
              <a:pathLst>
                <a:path extrusionOk="0" h="15998" w="2170">
                  <a:moveTo>
                    <a:pt x="1851" y="0"/>
                  </a:moveTo>
                  <a:cubicBezTo>
                    <a:pt x="1775" y="0"/>
                    <a:pt x="1690" y="28"/>
                    <a:pt x="1602" y="86"/>
                  </a:cubicBezTo>
                  <a:lnTo>
                    <a:pt x="568" y="653"/>
                  </a:lnTo>
                  <a:cubicBezTo>
                    <a:pt x="234" y="887"/>
                    <a:pt x="1" y="1254"/>
                    <a:pt x="1" y="1687"/>
                  </a:cubicBezTo>
                  <a:lnTo>
                    <a:pt x="1" y="15997"/>
                  </a:lnTo>
                  <a:lnTo>
                    <a:pt x="2169" y="14763"/>
                  </a:lnTo>
                  <a:lnTo>
                    <a:pt x="2169" y="420"/>
                  </a:lnTo>
                  <a:cubicBezTo>
                    <a:pt x="2169" y="160"/>
                    <a:pt x="2035" y="0"/>
                    <a:pt x="185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70"/>
            <p:cNvSpPr/>
            <p:nvPr/>
          </p:nvSpPr>
          <p:spPr>
            <a:xfrm>
              <a:off x="5996182" y="3271207"/>
              <a:ext cx="33860" cy="131567"/>
            </a:xfrm>
            <a:custGeom>
              <a:rect b="b" l="l" r="r" t="t"/>
              <a:pathLst>
                <a:path extrusionOk="0" h="8560" w="2203">
                  <a:moveTo>
                    <a:pt x="1872" y="1"/>
                  </a:moveTo>
                  <a:cubicBezTo>
                    <a:pt x="1791" y="1"/>
                    <a:pt x="1699" y="28"/>
                    <a:pt x="1602" y="86"/>
                  </a:cubicBezTo>
                  <a:lnTo>
                    <a:pt x="601" y="687"/>
                  </a:lnTo>
                  <a:cubicBezTo>
                    <a:pt x="234" y="887"/>
                    <a:pt x="34" y="1254"/>
                    <a:pt x="0" y="1688"/>
                  </a:cubicBezTo>
                  <a:lnTo>
                    <a:pt x="0" y="8559"/>
                  </a:lnTo>
                  <a:lnTo>
                    <a:pt x="2202" y="7292"/>
                  </a:lnTo>
                  <a:lnTo>
                    <a:pt x="2202" y="420"/>
                  </a:lnTo>
                  <a:cubicBezTo>
                    <a:pt x="2202" y="160"/>
                    <a:pt x="2068" y="1"/>
                    <a:pt x="187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70"/>
            <p:cNvSpPr/>
            <p:nvPr/>
          </p:nvSpPr>
          <p:spPr>
            <a:xfrm>
              <a:off x="5996182" y="3271207"/>
              <a:ext cx="33860" cy="131567"/>
            </a:xfrm>
            <a:custGeom>
              <a:rect b="b" l="l" r="r" t="t"/>
              <a:pathLst>
                <a:path extrusionOk="0" h="8560" w="2203">
                  <a:moveTo>
                    <a:pt x="1872" y="1"/>
                  </a:moveTo>
                  <a:cubicBezTo>
                    <a:pt x="1791" y="1"/>
                    <a:pt x="1699" y="28"/>
                    <a:pt x="1602" y="86"/>
                  </a:cubicBezTo>
                  <a:lnTo>
                    <a:pt x="601" y="687"/>
                  </a:lnTo>
                  <a:cubicBezTo>
                    <a:pt x="234" y="887"/>
                    <a:pt x="34" y="1254"/>
                    <a:pt x="0" y="1688"/>
                  </a:cubicBezTo>
                  <a:lnTo>
                    <a:pt x="0" y="8559"/>
                  </a:lnTo>
                  <a:lnTo>
                    <a:pt x="2202" y="7292"/>
                  </a:lnTo>
                  <a:lnTo>
                    <a:pt x="2202" y="420"/>
                  </a:lnTo>
                  <a:cubicBezTo>
                    <a:pt x="2202" y="160"/>
                    <a:pt x="2068" y="1"/>
                    <a:pt x="18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70"/>
            <p:cNvSpPr/>
            <p:nvPr/>
          </p:nvSpPr>
          <p:spPr>
            <a:xfrm>
              <a:off x="5947982" y="3184566"/>
              <a:ext cx="33353" cy="245889"/>
            </a:xfrm>
            <a:custGeom>
              <a:rect b="b" l="l" r="r" t="t"/>
              <a:pathLst>
                <a:path extrusionOk="0" h="15998" w="2170">
                  <a:moveTo>
                    <a:pt x="1851" y="0"/>
                  </a:moveTo>
                  <a:cubicBezTo>
                    <a:pt x="1775" y="0"/>
                    <a:pt x="1690" y="28"/>
                    <a:pt x="1602" y="86"/>
                  </a:cubicBezTo>
                  <a:lnTo>
                    <a:pt x="568" y="653"/>
                  </a:lnTo>
                  <a:cubicBezTo>
                    <a:pt x="234" y="887"/>
                    <a:pt x="1" y="1254"/>
                    <a:pt x="1" y="1687"/>
                  </a:cubicBezTo>
                  <a:lnTo>
                    <a:pt x="1" y="15997"/>
                  </a:lnTo>
                  <a:lnTo>
                    <a:pt x="2169" y="14763"/>
                  </a:lnTo>
                  <a:lnTo>
                    <a:pt x="2169" y="420"/>
                  </a:lnTo>
                  <a:cubicBezTo>
                    <a:pt x="2169" y="160"/>
                    <a:pt x="2035" y="0"/>
                    <a:pt x="18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70"/>
            <p:cNvSpPr/>
            <p:nvPr/>
          </p:nvSpPr>
          <p:spPr>
            <a:xfrm>
              <a:off x="5265077" y="3776142"/>
              <a:ext cx="67167" cy="46771"/>
            </a:xfrm>
            <a:custGeom>
              <a:rect b="b" l="l" r="r" t="t"/>
              <a:pathLst>
                <a:path extrusionOk="0" h="3043" w="4370">
                  <a:moveTo>
                    <a:pt x="4100" y="0"/>
                  </a:moveTo>
                  <a:cubicBezTo>
                    <a:pt x="4005" y="0"/>
                    <a:pt x="3892" y="30"/>
                    <a:pt x="3770" y="91"/>
                  </a:cubicBezTo>
                  <a:lnTo>
                    <a:pt x="567" y="1959"/>
                  </a:lnTo>
                  <a:cubicBezTo>
                    <a:pt x="267" y="2126"/>
                    <a:pt x="34" y="2426"/>
                    <a:pt x="0" y="2793"/>
                  </a:cubicBezTo>
                  <a:cubicBezTo>
                    <a:pt x="0" y="2955"/>
                    <a:pt x="98" y="3043"/>
                    <a:pt x="242" y="3043"/>
                  </a:cubicBezTo>
                  <a:cubicBezTo>
                    <a:pt x="336" y="3043"/>
                    <a:pt x="449" y="3006"/>
                    <a:pt x="567" y="2927"/>
                  </a:cubicBezTo>
                  <a:lnTo>
                    <a:pt x="3770" y="1092"/>
                  </a:lnTo>
                  <a:cubicBezTo>
                    <a:pt x="4103" y="925"/>
                    <a:pt x="4303" y="592"/>
                    <a:pt x="4370" y="258"/>
                  </a:cubicBezTo>
                  <a:cubicBezTo>
                    <a:pt x="4370" y="89"/>
                    <a:pt x="4263" y="0"/>
                    <a:pt x="410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70"/>
            <p:cNvSpPr/>
            <p:nvPr/>
          </p:nvSpPr>
          <p:spPr>
            <a:xfrm>
              <a:off x="5265077" y="3628605"/>
              <a:ext cx="67167" cy="46786"/>
            </a:xfrm>
            <a:custGeom>
              <a:rect b="b" l="l" r="r" t="t"/>
              <a:pathLst>
                <a:path extrusionOk="0" h="3044" w="4370">
                  <a:moveTo>
                    <a:pt x="4121" y="0"/>
                  </a:moveTo>
                  <a:cubicBezTo>
                    <a:pt x="4022" y="0"/>
                    <a:pt x="3901" y="38"/>
                    <a:pt x="3770" y="117"/>
                  </a:cubicBezTo>
                  <a:lnTo>
                    <a:pt x="567" y="1951"/>
                  </a:lnTo>
                  <a:cubicBezTo>
                    <a:pt x="267" y="2118"/>
                    <a:pt x="34" y="2452"/>
                    <a:pt x="0" y="2785"/>
                  </a:cubicBezTo>
                  <a:cubicBezTo>
                    <a:pt x="0" y="2954"/>
                    <a:pt x="107" y="3043"/>
                    <a:pt x="262" y="3043"/>
                  </a:cubicBezTo>
                  <a:cubicBezTo>
                    <a:pt x="352" y="3043"/>
                    <a:pt x="457" y="3013"/>
                    <a:pt x="567" y="2952"/>
                  </a:cubicBezTo>
                  <a:lnTo>
                    <a:pt x="3770" y="1084"/>
                  </a:lnTo>
                  <a:cubicBezTo>
                    <a:pt x="4103" y="917"/>
                    <a:pt x="4303" y="617"/>
                    <a:pt x="4370" y="250"/>
                  </a:cubicBezTo>
                  <a:cubicBezTo>
                    <a:pt x="4370" y="89"/>
                    <a:pt x="4272" y="0"/>
                    <a:pt x="412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70"/>
            <p:cNvSpPr/>
            <p:nvPr/>
          </p:nvSpPr>
          <p:spPr>
            <a:xfrm>
              <a:off x="5265077" y="3481853"/>
              <a:ext cx="67167" cy="46740"/>
            </a:xfrm>
            <a:custGeom>
              <a:rect b="b" l="l" r="r" t="t"/>
              <a:pathLst>
                <a:path extrusionOk="0" h="3041" w="4370">
                  <a:moveTo>
                    <a:pt x="4100" y="0"/>
                  </a:moveTo>
                  <a:cubicBezTo>
                    <a:pt x="4005" y="0"/>
                    <a:pt x="3892" y="30"/>
                    <a:pt x="3770" y="91"/>
                  </a:cubicBezTo>
                  <a:lnTo>
                    <a:pt x="567" y="1926"/>
                  </a:lnTo>
                  <a:cubicBezTo>
                    <a:pt x="267" y="2126"/>
                    <a:pt x="34" y="2426"/>
                    <a:pt x="0" y="2760"/>
                  </a:cubicBezTo>
                  <a:cubicBezTo>
                    <a:pt x="0" y="2945"/>
                    <a:pt x="101" y="3041"/>
                    <a:pt x="249" y="3041"/>
                  </a:cubicBezTo>
                  <a:cubicBezTo>
                    <a:pt x="341" y="3041"/>
                    <a:pt x="452" y="3003"/>
                    <a:pt x="567" y="2927"/>
                  </a:cubicBezTo>
                  <a:lnTo>
                    <a:pt x="3770" y="1092"/>
                  </a:lnTo>
                  <a:cubicBezTo>
                    <a:pt x="4103" y="892"/>
                    <a:pt x="4303" y="592"/>
                    <a:pt x="4370" y="258"/>
                  </a:cubicBezTo>
                  <a:cubicBezTo>
                    <a:pt x="4370" y="89"/>
                    <a:pt x="4263" y="0"/>
                    <a:pt x="410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70"/>
            <p:cNvSpPr/>
            <p:nvPr/>
          </p:nvSpPr>
          <p:spPr>
            <a:xfrm>
              <a:off x="5410170" y="3742420"/>
              <a:ext cx="122038" cy="78448"/>
            </a:xfrm>
            <a:custGeom>
              <a:rect b="b" l="l" r="r" t="t"/>
              <a:pathLst>
                <a:path extrusionOk="0" h="5104" w="7940">
                  <a:moveTo>
                    <a:pt x="7698" y="1"/>
                  </a:moveTo>
                  <a:cubicBezTo>
                    <a:pt x="7604" y="1"/>
                    <a:pt x="7491" y="38"/>
                    <a:pt x="7372" y="117"/>
                  </a:cubicBezTo>
                  <a:lnTo>
                    <a:pt x="567" y="4020"/>
                  </a:lnTo>
                  <a:cubicBezTo>
                    <a:pt x="267" y="4187"/>
                    <a:pt x="67" y="4487"/>
                    <a:pt x="0" y="4854"/>
                  </a:cubicBezTo>
                  <a:cubicBezTo>
                    <a:pt x="0" y="5015"/>
                    <a:pt x="98" y="5104"/>
                    <a:pt x="242" y="5104"/>
                  </a:cubicBezTo>
                  <a:cubicBezTo>
                    <a:pt x="336" y="5104"/>
                    <a:pt x="449" y="5066"/>
                    <a:pt x="567" y="4987"/>
                  </a:cubicBezTo>
                  <a:lnTo>
                    <a:pt x="7372" y="1084"/>
                  </a:lnTo>
                  <a:cubicBezTo>
                    <a:pt x="7672" y="918"/>
                    <a:pt x="7873" y="617"/>
                    <a:pt x="7939" y="250"/>
                  </a:cubicBezTo>
                  <a:cubicBezTo>
                    <a:pt x="7939" y="89"/>
                    <a:pt x="7841" y="1"/>
                    <a:pt x="769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70"/>
            <p:cNvSpPr/>
            <p:nvPr/>
          </p:nvSpPr>
          <p:spPr>
            <a:xfrm>
              <a:off x="5357866" y="3818886"/>
              <a:ext cx="26175" cy="40592"/>
            </a:xfrm>
            <a:custGeom>
              <a:rect b="b" l="l" r="r" t="t"/>
              <a:pathLst>
                <a:path extrusionOk="0" h="2641" w="1703">
                  <a:moveTo>
                    <a:pt x="1503" y="1"/>
                  </a:moveTo>
                  <a:cubicBezTo>
                    <a:pt x="1452" y="1"/>
                    <a:pt x="1395" y="16"/>
                    <a:pt x="1335" y="46"/>
                  </a:cubicBezTo>
                  <a:lnTo>
                    <a:pt x="368" y="646"/>
                  </a:lnTo>
                  <a:cubicBezTo>
                    <a:pt x="168" y="779"/>
                    <a:pt x="34" y="1013"/>
                    <a:pt x="1" y="1246"/>
                  </a:cubicBezTo>
                  <a:lnTo>
                    <a:pt x="1" y="2381"/>
                  </a:lnTo>
                  <a:cubicBezTo>
                    <a:pt x="1" y="2543"/>
                    <a:pt x="81" y="2640"/>
                    <a:pt x="197" y="2640"/>
                  </a:cubicBezTo>
                  <a:cubicBezTo>
                    <a:pt x="248" y="2640"/>
                    <a:pt x="307" y="2621"/>
                    <a:pt x="368" y="2581"/>
                  </a:cubicBezTo>
                  <a:lnTo>
                    <a:pt x="1335" y="2014"/>
                  </a:lnTo>
                  <a:cubicBezTo>
                    <a:pt x="1569" y="1880"/>
                    <a:pt x="1702" y="1647"/>
                    <a:pt x="1702" y="1380"/>
                  </a:cubicBezTo>
                  <a:lnTo>
                    <a:pt x="1702" y="246"/>
                  </a:lnTo>
                  <a:cubicBezTo>
                    <a:pt x="1702" y="82"/>
                    <a:pt x="1620" y="1"/>
                    <a:pt x="150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70"/>
            <p:cNvSpPr/>
            <p:nvPr/>
          </p:nvSpPr>
          <p:spPr>
            <a:xfrm>
              <a:off x="5670108" y="3592593"/>
              <a:ext cx="122038" cy="78402"/>
            </a:xfrm>
            <a:custGeom>
              <a:rect b="b" l="l" r="r" t="t"/>
              <a:pathLst>
                <a:path extrusionOk="0" h="5101" w="7940">
                  <a:moveTo>
                    <a:pt x="7692" y="0"/>
                  </a:moveTo>
                  <a:cubicBezTo>
                    <a:pt x="7603" y="0"/>
                    <a:pt x="7495" y="30"/>
                    <a:pt x="7372" y="91"/>
                  </a:cubicBezTo>
                  <a:lnTo>
                    <a:pt x="567" y="3994"/>
                  </a:lnTo>
                  <a:cubicBezTo>
                    <a:pt x="267" y="4194"/>
                    <a:pt x="67" y="4495"/>
                    <a:pt x="0" y="4828"/>
                  </a:cubicBezTo>
                  <a:cubicBezTo>
                    <a:pt x="0" y="4998"/>
                    <a:pt x="109" y="5101"/>
                    <a:pt x="274" y="5101"/>
                  </a:cubicBezTo>
                  <a:cubicBezTo>
                    <a:pt x="368" y="5101"/>
                    <a:pt x="480" y="5067"/>
                    <a:pt x="601" y="4995"/>
                  </a:cubicBezTo>
                  <a:lnTo>
                    <a:pt x="7372" y="1092"/>
                  </a:lnTo>
                  <a:cubicBezTo>
                    <a:pt x="7672" y="925"/>
                    <a:pt x="7906" y="592"/>
                    <a:pt x="7939" y="258"/>
                  </a:cubicBezTo>
                  <a:cubicBezTo>
                    <a:pt x="7939" y="89"/>
                    <a:pt x="7846" y="0"/>
                    <a:pt x="769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70"/>
            <p:cNvSpPr/>
            <p:nvPr/>
          </p:nvSpPr>
          <p:spPr>
            <a:xfrm>
              <a:off x="5617803" y="3668767"/>
              <a:ext cx="26175" cy="40269"/>
            </a:xfrm>
            <a:custGeom>
              <a:rect b="b" l="l" r="r" t="t"/>
              <a:pathLst>
                <a:path extrusionOk="0" h="2620" w="1703">
                  <a:moveTo>
                    <a:pt x="1483" y="0"/>
                  </a:moveTo>
                  <a:cubicBezTo>
                    <a:pt x="1438" y="0"/>
                    <a:pt x="1387" y="13"/>
                    <a:pt x="1335" y="39"/>
                  </a:cubicBezTo>
                  <a:lnTo>
                    <a:pt x="368" y="606"/>
                  </a:lnTo>
                  <a:cubicBezTo>
                    <a:pt x="168" y="739"/>
                    <a:pt x="34" y="973"/>
                    <a:pt x="1" y="1240"/>
                  </a:cubicBezTo>
                  <a:lnTo>
                    <a:pt x="1" y="2374"/>
                  </a:lnTo>
                  <a:cubicBezTo>
                    <a:pt x="1" y="2537"/>
                    <a:pt x="83" y="2619"/>
                    <a:pt x="200" y="2619"/>
                  </a:cubicBezTo>
                  <a:cubicBezTo>
                    <a:pt x="251" y="2619"/>
                    <a:pt x="308" y="2604"/>
                    <a:pt x="368" y="2574"/>
                  </a:cubicBezTo>
                  <a:lnTo>
                    <a:pt x="1335" y="2007"/>
                  </a:lnTo>
                  <a:cubicBezTo>
                    <a:pt x="1569" y="1874"/>
                    <a:pt x="1702" y="1640"/>
                    <a:pt x="1702" y="1373"/>
                  </a:cubicBezTo>
                  <a:lnTo>
                    <a:pt x="1702" y="272"/>
                  </a:lnTo>
                  <a:cubicBezTo>
                    <a:pt x="1702" y="100"/>
                    <a:pt x="1611" y="0"/>
                    <a:pt x="148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70"/>
            <p:cNvSpPr/>
            <p:nvPr/>
          </p:nvSpPr>
          <p:spPr>
            <a:xfrm>
              <a:off x="5617803" y="3668767"/>
              <a:ext cx="26175" cy="40269"/>
            </a:xfrm>
            <a:custGeom>
              <a:rect b="b" l="l" r="r" t="t"/>
              <a:pathLst>
                <a:path extrusionOk="0" h="2620" w="1703">
                  <a:moveTo>
                    <a:pt x="1483" y="0"/>
                  </a:moveTo>
                  <a:cubicBezTo>
                    <a:pt x="1438" y="0"/>
                    <a:pt x="1387" y="13"/>
                    <a:pt x="1335" y="39"/>
                  </a:cubicBezTo>
                  <a:lnTo>
                    <a:pt x="368" y="606"/>
                  </a:lnTo>
                  <a:cubicBezTo>
                    <a:pt x="168" y="739"/>
                    <a:pt x="34" y="973"/>
                    <a:pt x="1" y="1240"/>
                  </a:cubicBezTo>
                  <a:lnTo>
                    <a:pt x="1" y="2374"/>
                  </a:lnTo>
                  <a:cubicBezTo>
                    <a:pt x="1" y="2537"/>
                    <a:pt x="83" y="2619"/>
                    <a:pt x="200" y="2619"/>
                  </a:cubicBezTo>
                  <a:cubicBezTo>
                    <a:pt x="251" y="2619"/>
                    <a:pt x="308" y="2604"/>
                    <a:pt x="368" y="2574"/>
                  </a:cubicBezTo>
                  <a:lnTo>
                    <a:pt x="1335" y="2007"/>
                  </a:lnTo>
                  <a:cubicBezTo>
                    <a:pt x="1569" y="1874"/>
                    <a:pt x="1702" y="1640"/>
                    <a:pt x="1702" y="1373"/>
                  </a:cubicBezTo>
                  <a:lnTo>
                    <a:pt x="1702" y="272"/>
                  </a:lnTo>
                  <a:cubicBezTo>
                    <a:pt x="1702" y="100"/>
                    <a:pt x="1611" y="0"/>
                    <a:pt x="14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70"/>
            <p:cNvSpPr/>
            <p:nvPr/>
          </p:nvSpPr>
          <p:spPr>
            <a:xfrm>
              <a:off x="5930045" y="3442490"/>
              <a:ext cx="122038" cy="78448"/>
            </a:xfrm>
            <a:custGeom>
              <a:rect b="b" l="l" r="r" t="t"/>
              <a:pathLst>
                <a:path extrusionOk="0" h="5104" w="7940">
                  <a:moveTo>
                    <a:pt x="7698" y="1"/>
                  </a:moveTo>
                  <a:cubicBezTo>
                    <a:pt x="7604" y="1"/>
                    <a:pt x="7491" y="38"/>
                    <a:pt x="7372" y="117"/>
                  </a:cubicBezTo>
                  <a:lnTo>
                    <a:pt x="567" y="4020"/>
                  </a:lnTo>
                  <a:cubicBezTo>
                    <a:pt x="267" y="4187"/>
                    <a:pt x="34" y="4487"/>
                    <a:pt x="0" y="4854"/>
                  </a:cubicBezTo>
                  <a:cubicBezTo>
                    <a:pt x="0" y="5015"/>
                    <a:pt x="98" y="5104"/>
                    <a:pt x="242" y="5104"/>
                  </a:cubicBezTo>
                  <a:cubicBezTo>
                    <a:pt x="336" y="5104"/>
                    <a:pt x="449" y="5066"/>
                    <a:pt x="567" y="4987"/>
                  </a:cubicBezTo>
                  <a:lnTo>
                    <a:pt x="7372" y="1084"/>
                  </a:lnTo>
                  <a:cubicBezTo>
                    <a:pt x="7673" y="918"/>
                    <a:pt x="7873" y="617"/>
                    <a:pt x="7939" y="251"/>
                  </a:cubicBezTo>
                  <a:cubicBezTo>
                    <a:pt x="7939" y="89"/>
                    <a:pt x="7842" y="1"/>
                    <a:pt x="769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70"/>
            <p:cNvSpPr/>
            <p:nvPr/>
          </p:nvSpPr>
          <p:spPr>
            <a:xfrm>
              <a:off x="5877741" y="3519048"/>
              <a:ext cx="26175" cy="40177"/>
            </a:xfrm>
            <a:custGeom>
              <a:rect b="b" l="l" r="r" t="t"/>
              <a:pathLst>
                <a:path extrusionOk="0" h="2614" w="1703">
                  <a:moveTo>
                    <a:pt x="1486" y="0"/>
                  </a:moveTo>
                  <a:cubicBezTo>
                    <a:pt x="1440" y="0"/>
                    <a:pt x="1389" y="13"/>
                    <a:pt x="1335" y="40"/>
                  </a:cubicBezTo>
                  <a:lnTo>
                    <a:pt x="368" y="607"/>
                  </a:lnTo>
                  <a:cubicBezTo>
                    <a:pt x="168" y="740"/>
                    <a:pt x="34" y="974"/>
                    <a:pt x="1" y="1240"/>
                  </a:cubicBezTo>
                  <a:lnTo>
                    <a:pt x="1" y="2341"/>
                  </a:lnTo>
                  <a:cubicBezTo>
                    <a:pt x="1" y="2514"/>
                    <a:pt x="92" y="2613"/>
                    <a:pt x="220" y="2613"/>
                  </a:cubicBezTo>
                  <a:cubicBezTo>
                    <a:pt x="266" y="2613"/>
                    <a:pt x="316" y="2601"/>
                    <a:pt x="368" y="2575"/>
                  </a:cubicBezTo>
                  <a:lnTo>
                    <a:pt x="1335" y="2008"/>
                  </a:lnTo>
                  <a:cubicBezTo>
                    <a:pt x="1569" y="1874"/>
                    <a:pt x="1702" y="1641"/>
                    <a:pt x="1702" y="1374"/>
                  </a:cubicBezTo>
                  <a:lnTo>
                    <a:pt x="1702" y="240"/>
                  </a:lnTo>
                  <a:cubicBezTo>
                    <a:pt x="1702" y="93"/>
                    <a:pt x="1613" y="0"/>
                    <a:pt x="148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70"/>
            <p:cNvSpPr/>
            <p:nvPr/>
          </p:nvSpPr>
          <p:spPr>
            <a:xfrm>
              <a:off x="5877741" y="3519048"/>
              <a:ext cx="26175" cy="40177"/>
            </a:xfrm>
            <a:custGeom>
              <a:rect b="b" l="l" r="r" t="t"/>
              <a:pathLst>
                <a:path extrusionOk="0" h="2614" w="1703">
                  <a:moveTo>
                    <a:pt x="1486" y="0"/>
                  </a:moveTo>
                  <a:cubicBezTo>
                    <a:pt x="1440" y="0"/>
                    <a:pt x="1389" y="13"/>
                    <a:pt x="1335" y="40"/>
                  </a:cubicBezTo>
                  <a:lnTo>
                    <a:pt x="368" y="607"/>
                  </a:lnTo>
                  <a:cubicBezTo>
                    <a:pt x="168" y="740"/>
                    <a:pt x="34" y="974"/>
                    <a:pt x="1" y="1240"/>
                  </a:cubicBezTo>
                  <a:lnTo>
                    <a:pt x="1" y="2341"/>
                  </a:lnTo>
                  <a:cubicBezTo>
                    <a:pt x="1" y="2514"/>
                    <a:pt x="92" y="2613"/>
                    <a:pt x="220" y="2613"/>
                  </a:cubicBezTo>
                  <a:cubicBezTo>
                    <a:pt x="266" y="2613"/>
                    <a:pt x="316" y="2601"/>
                    <a:pt x="368" y="2575"/>
                  </a:cubicBezTo>
                  <a:lnTo>
                    <a:pt x="1335" y="2008"/>
                  </a:lnTo>
                  <a:cubicBezTo>
                    <a:pt x="1569" y="1874"/>
                    <a:pt x="1702" y="1641"/>
                    <a:pt x="1702" y="1374"/>
                  </a:cubicBezTo>
                  <a:lnTo>
                    <a:pt x="1702" y="240"/>
                  </a:lnTo>
                  <a:cubicBezTo>
                    <a:pt x="1702" y="93"/>
                    <a:pt x="1613" y="0"/>
                    <a:pt x="148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70"/>
            <p:cNvSpPr/>
            <p:nvPr/>
          </p:nvSpPr>
          <p:spPr>
            <a:xfrm>
              <a:off x="5184062" y="1460851"/>
              <a:ext cx="1496070" cy="1859370"/>
            </a:xfrm>
            <a:custGeom>
              <a:rect b="b" l="l" r="r" t="t"/>
              <a:pathLst>
                <a:path extrusionOk="0" h="120974" w="97337">
                  <a:moveTo>
                    <a:pt x="94287" y="1"/>
                  </a:moveTo>
                  <a:cubicBezTo>
                    <a:pt x="94004" y="1"/>
                    <a:pt x="93726" y="85"/>
                    <a:pt x="93501" y="254"/>
                  </a:cubicBezTo>
                  <a:lnTo>
                    <a:pt x="1969" y="53058"/>
                  </a:lnTo>
                  <a:cubicBezTo>
                    <a:pt x="801" y="53826"/>
                    <a:pt x="67" y="55093"/>
                    <a:pt x="1" y="56494"/>
                  </a:cubicBezTo>
                  <a:lnTo>
                    <a:pt x="1" y="59330"/>
                  </a:lnTo>
                  <a:lnTo>
                    <a:pt x="1" y="117905"/>
                  </a:lnTo>
                  <a:cubicBezTo>
                    <a:pt x="1" y="118005"/>
                    <a:pt x="1" y="118105"/>
                    <a:pt x="1" y="118205"/>
                  </a:cubicBezTo>
                  <a:cubicBezTo>
                    <a:pt x="101" y="118839"/>
                    <a:pt x="468" y="119406"/>
                    <a:pt x="1068" y="119706"/>
                  </a:cubicBezTo>
                  <a:lnTo>
                    <a:pt x="3136" y="120940"/>
                  </a:lnTo>
                  <a:lnTo>
                    <a:pt x="3236" y="120974"/>
                  </a:lnTo>
                  <a:cubicBezTo>
                    <a:pt x="2803" y="120740"/>
                    <a:pt x="2536" y="120306"/>
                    <a:pt x="2536" y="119806"/>
                  </a:cubicBezTo>
                  <a:lnTo>
                    <a:pt x="2536" y="61898"/>
                  </a:lnTo>
                  <a:lnTo>
                    <a:pt x="2536" y="57895"/>
                  </a:lnTo>
                  <a:cubicBezTo>
                    <a:pt x="2603" y="56527"/>
                    <a:pt x="3336" y="55260"/>
                    <a:pt x="4504" y="54493"/>
                  </a:cubicBezTo>
                  <a:lnTo>
                    <a:pt x="96003" y="1688"/>
                  </a:lnTo>
                  <a:cubicBezTo>
                    <a:pt x="96256" y="1519"/>
                    <a:pt x="96550" y="1431"/>
                    <a:pt x="96841" y="1431"/>
                  </a:cubicBezTo>
                  <a:cubicBezTo>
                    <a:pt x="97010" y="1431"/>
                    <a:pt x="97178" y="1460"/>
                    <a:pt x="97337" y="1521"/>
                  </a:cubicBezTo>
                  <a:cubicBezTo>
                    <a:pt x="96903" y="1288"/>
                    <a:pt x="95302" y="354"/>
                    <a:pt x="94935" y="154"/>
                  </a:cubicBezTo>
                  <a:cubicBezTo>
                    <a:pt x="94731" y="52"/>
                    <a:pt x="94507" y="1"/>
                    <a:pt x="9428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70"/>
            <p:cNvSpPr/>
            <p:nvPr/>
          </p:nvSpPr>
          <p:spPr>
            <a:xfrm>
              <a:off x="5223025" y="1482830"/>
              <a:ext cx="1467374" cy="1840081"/>
            </a:xfrm>
            <a:custGeom>
              <a:rect b="b" l="l" r="r" t="t"/>
              <a:pathLst>
                <a:path extrusionOk="0" h="119719" w="95470">
                  <a:moveTo>
                    <a:pt x="94316" y="1"/>
                  </a:moveTo>
                  <a:cubicBezTo>
                    <a:pt x="94019" y="1"/>
                    <a:pt x="93733" y="89"/>
                    <a:pt x="93501" y="258"/>
                  </a:cubicBezTo>
                  <a:lnTo>
                    <a:pt x="1969" y="53063"/>
                  </a:lnTo>
                  <a:cubicBezTo>
                    <a:pt x="801" y="53830"/>
                    <a:pt x="68" y="55097"/>
                    <a:pt x="1" y="56498"/>
                  </a:cubicBezTo>
                  <a:lnTo>
                    <a:pt x="1" y="118376"/>
                  </a:lnTo>
                  <a:cubicBezTo>
                    <a:pt x="1" y="119163"/>
                    <a:pt x="638" y="119718"/>
                    <a:pt x="1340" y="119718"/>
                  </a:cubicBezTo>
                  <a:cubicBezTo>
                    <a:pt x="1560" y="119718"/>
                    <a:pt x="1787" y="119663"/>
                    <a:pt x="2002" y="119544"/>
                  </a:cubicBezTo>
                  <a:lnTo>
                    <a:pt x="93468" y="66739"/>
                  </a:lnTo>
                  <a:cubicBezTo>
                    <a:pt x="94635" y="65972"/>
                    <a:pt x="95369" y="64704"/>
                    <a:pt x="95469" y="63303"/>
                  </a:cubicBezTo>
                  <a:lnTo>
                    <a:pt x="95469" y="1392"/>
                  </a:lnTo>
                  <a:cubicBezTo>
                    <a:pt x="95469" y="1326"/>
                    <a:pt x="95436" y="1226"/>
                    <a:pt x="95436" y="1159"/>
                  </a:cubicBezTo>
                  <a:cubicBezTo>
                    <a:pt x="95436" y="1092"/>
                    <a:pt x="95436" y="1025"/>
                    <a:pt x="95402" y="959"/>
                  </a:cubicBezTo>
                  <a:lnTo>
                    <a:pt x="95402" y="925"/>
                  </a:lnTo>
                  <a:cubicBezTo>
                    <a:pt x="95402" y="859"/>
                    <a:pt x="95369" y="825"/>
                    <a:pt x="95369" y="759"/>
                  </a:cubicBezTo>
                  <a:cubicBezTo>
                    <a:pt x="95336" y="659"/>
                    <a:pt x="95302" y="592"/>
                    <a:pt x="95236" y="492"/>
                  </a:cubicBezTo>
                  <a:cubicBezTo>
                    <a:pt x="95236" y="458"/>
                    <a:pt x="95202" y="425"/>
                    <a:pt x="95169" y="392"/>
                  </a:cubicBezTo>
                  <a:cubicBezTo>
                    <a:pt x="95169" y="358"/>
                    <a:pt x="95135" y="358"/>
                    <a:pt x="95135" y="325"/>
                  </a:cubicBezTo>
                  <a:cubicBezTo>
                    <a:pt x="95069" y="258"/>
                    <a:pt x="95035" y="225"/>
                    <a:pt x="95002" y="192"/>
                  </a:cubicBezTo>
                  <a:cubicBezTo>
                    <a:pt x="94935" y="158"/>
                    <a:pt x="94869" y="125"/>
                    <a:pt x="94835" y="91"/>
                  </a:cubicBezTo>
                  <a:cubicBezTo>
                    <a:pt x="94664" y="30"/>
                    <a:pt x="94488" y="1"/>
                    <a:pt x="9431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70"/>
            <p:cNvSpPr/>
            <p:nvPr/>
          </p:nvSpPr>
          <p:spPr>
            <a:xfrm>
              <a:off x="5193299" y="1460851"/>
              <a:ext cx="1486832" cy="860121"/>
            </a:xfrm>
            <a:custGeom>
              <a:rect b="b" l="l" r="r" t="t"/>
              <a:pathLst>
                <a:path extrusionOk="0" h="55961" w="96736">
                  <a:moveTo>
                    <a:pt x="93686" y="1"/>
                  </a:moveTo>
                  <a:cubicBezTo>
                    <a:pt x="93403" y="1"/>
                    <a:pt x="93125" y="85"/>
                    <a:pt x="92900" y="254"/>
                  </a:cubicBezTo>
                  <a:lnTo>
                    <a:pt x="1368" y="53058"/>
                  </a:lnTo>
                  <a:cubicBezTo>
                    <a:pt x="801" y="53425"/>
                    <a:pt x="334" y="53892"/>
                    <a:pt x="0" y="54493"/>
                  </a:cubicBezTo>
                  <a:lnTo>
                    <a:pt x="2502" y="55960"/>
                  </a:lnTo>
                  <a:cubicBezTo>
                    <a:pt x="2836" y="55360"/>
                    <a:pt x="3303" y="54860"/>
                    <a:pt x="3903" y="54493"/>
                  </a:cubicBezTo>
                  <a:lnTo>
                    <a:pt x="95402" y="1688"/>
                  </a:lnTo>
                  <a:cubicBezTo>
                    <a:pt x="95655" y="1519"/>
                    <a:pt x="95949" y="1431"/>
                    <a:pt x="96240" y="1431"/>
                  </a:cubicBezTo>
                  <a:cubicBezTo>
                    <a:pt x="96409" y="1431"/>
                    <a:pt x="96577" y="1460"/>
                    <a:pt x="96736" y="1521"/>
                  </a:cubicBezTo>
                  <a:cubicBezTo>
                    <a:pt x="96302" y="1288"/>
                    <a:pt x="94668" y="354"/>
                    <a:pt x="94334" y="154"/>
                  </a:cubicBezTo>
                  <a:cubicBezTo>
                    <a:pt x="94130" y="52"/>
                    <a:pt x="93906" y="1"/>
                    <a:pt x="93686"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70"/>
            <p:cNvSpPr/>
            <p:nvPr/>
          </p:nvSpPr>
          <p:spPr>
            <a:xfrm>
              <a:off x="5327618" y="2430022"/>
              <a:ext cx="1258572" cy="728184"/>
            </a:xfrm>
            <a:custGeom>
              <a:rect b="b" l="l" r="r" t="t"/>
              <a:pathLst>
                <a:path extrusionOk="0" h="47377" w="81885">
                  <a:moveTo>
                    <a:pt x="81612" y="0"/>
                  </a:moveTo>
                  <a:cubicBezTo>
                    <a:pt x="81574" y="0"/>
                    <a:pt x="81534" y="13"/>
                    <a:pt x="81492" y="43"/>
                  </a:cubicBezTo>
                  <a:lnTo>
                    <a:pt x="201" y="46976"/>
                  </a:lnTo>
                  <a:cubicBezTo>
                    <a:pt x="1" y="47077"/>
                    <a:pt x="67" y="47343"/>
                    <a:pt x="301" y="47377"/>
                  </a:cubicBezTo>
                  <a:cubicBezTo>
                    <a:pt x="334" y="47377"/>
                    <a:pt x="368" y="47343"/>
                    <a:pt x="401" y="47343"/>
                  </a:cubicBezTo>
                  <a:lnTo>
                    <a:pt x="81692" y="410"/>
                  </a:lnTo>
                  <a:cubicBezTo>
                    <a:pt x="81884" y="273"/>
                    <a:pt x="81783" y="0"/>
                    <a:pt x="8161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70"/>
            <p:cNvSpPr/>
            <p:nvPr/>
          </p:nvSpPr>
          <p:spPr>
            <a:xfrm>
              <a:off x="5328648" y="3137180"/>
              <a:ext cx="6686" cy="36412"/>
            </a:xfrm>
            <a:custGeom>
              <a:rect b="b" l="l" r="r" t="t"/>
              <a:pathLst>
                <a:path extrusionOk="0" h="2369" w="435">
                  <a:moveTo>
                    <a:pt x="217" y="0"/>
                  </a:moveTo>
                  <a:cubicBezTo>
                    <a:pt x="109" y="0"/>
                    <a:pt x="0" y="67"/>
                    <a:pt x="0" y="200"/>
                  </a:cubicBezTo>
                  <a:lnTo>
                    <a:pt x="0" y="2168"/>
                  </a:lnTo>
                  <a:cubicBezTo>
                    <a:pt x="0" y="2268"/>
                    <a:pt x="101" y="2368"/>
                    <a:pt x="234" y="2368"/>
                  </a:cubicBezTo>
                  <a:cubicBezTo>
                    <a:pt x="334" y="2368"/>
                    <a:pt x="434" y="2268"/>
                    <a:pt x="434" y="2168"/>
                  </a:cubicBezTo>
                  <a:lnTo>
                    <a:pt x="434" y="200"/>
                  </a:lnTo>
                  <a:cubicBezTo>
                    <a:pt x="434" y="67"/>
                    <a:pt x="326" y="0"/>
                    <a:pt x="21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70"/>
            <p:cNvSpPr/>
            <p:nvPr/>
          </p:nvSpPr>
          <p:spPr>
            <a:xfrm>
              <a:off x="5537311" y="3016172"/>
              <a:ext cx="6179" cy="36427"/>
            </a:xfrm>
            <a:custGeom>
              <a:rect b="b" l="l" r="r" t="t"/>
              <a:pathLst>
                <a:path extrusionOk="0" h="2370" w="402">
                  <a:moveTo>
                    <a:pt x="201" y="1"/>
                  </a:moveTo>
                  <a:cubicBezTo>
                    <a:pt x="68" y="1"/>
                    <a:pt x="1" y="101"/>
                    <a:pt x="1" y="201"/>
                  </a:cubicBezTo>
                  <a:lnTo>
                    <a:pt x="1" y="2169"/>
                  </a:lnTo>
                  <a:cubicBezTo>
                    <a:pt x="1" y="2269"/>
                    <a:pt x="68" y="2369"/>
                    <a:pt x="201" y="2369"/>
                  </a:cubicBezTo>
                  <a:cubicBezTo>
                    <a:pt x="301" y="2369"/>
                    <a:pt x="401" y="2269"/>
                    <a:pt x="401" y="2169"/>
                  </a:cubicBezTo>
                  <a:lnTo>
                    <a:pt x="401" y="201"/>
                  </a:lnTo>
                  <a:cubicBezTo>
                    <a:pt x="401" y="101"/>
                    <a:pt x="301" y="1"/>
                    <a:pt x="20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70"/>
            <p:cNvSpPr/>
            <p:nvPr/>
          </p:nvSpPr>
          <p:spPr>
            <a:xfrm>
              <a:off x="5745467" y="2895687"/>
              <a:ext cx="6179" cy="36427"/>
            </a:xfrm>
            <a:custGeom>
              <a:rect b="b" l="l" r="r" t="t"/>
              <a:pathLst>
                <a:path extrusionOk="0" h="2370" w="402">
                  <a:moveTo>
                    <a:pt x="201" y="1"/>
                  </a:moveTo>
                  <a:cubicBezTo>
                    <a:pt x="101" y="1"/>
                    <a:pt x="1" y="68"/>
                    <a:pt x="1" y="201"/>
                  </a:cubicBezTo>
                  <a:lnTo>
                    <a:pt x="1" y="2136"/>
                  </a:lnTo>
                  <a:cubicBezTo>
                    <a:pt x="1" y="2269"/>
                    <a:pt x="101" y="2369"/>
                    <a:pt x="201" y="2369"/>
                  </a:cubicBezTo>
                  <a:cubicBezTo>
                    <a:pt x="301" y="2369"/>
                    <a:pt x="401" y="2269"/>
                    <a:pt x="401" y="2136"/>
                  </a:cubicBezTo>
                  <a:lnTo>
                    <a:pt x="401" y="201"/>
                  </a:lnTo>
                  <a:cubicBezTo>
                    <a:pt x="401" y="68"/>
                    <a:pt x="301" y="1"/>
                    <a:pt x="20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70"/>
            <p:cNvSpPr/>
            <p:nvPr/>
          </p:nvSpPr>
          <p:spPr>
            <a:xfrm>
              <a:off x="5953623" y="2774310"/>
              <a:ext cx="6686" cy="36796"/>
            </a:xfrm>
            <a:custGeom>
              <a:rect b="b" l="l" r="r" t="t"/>
              <a:pathLst>
                <a:path extrusionOk="0" h="2394" w="435">
                  <a:moveTo>
                    <a:pt x="218" y="1"/>
                  </a:moveTo>
                  <a:cubicBezTo>
                    <a:pt x="109" y="1"/>
                    <a:pt x="1" y="76"/>
                    <a:pt x="1" y="226"/>
                  </a:cubicBezTo>
                  <a:lnTo>
                    <a:pt x="1" y="2194"/>
                  </a:lnTo>
                  <a:cubicBezTo>
                    <a:pt x="1" y="2294"/>
                    <a:pt x="101" y="2394"/>
                    <a:pt x="201" y="2394"/>
                  </a:cubicBezTo>
                  <a:cubicBezTo>
                    <a:pt x="334" y="2394"/>
                    <a:pt x="434" y="2294"/>
                    <a:pt x="434" y="2160"/>
                  </a:cubicBezTo>
                  <a:lnTo>
                    <a:pt x="434" y="226"/>
                  </a:lnTo>
                  <a:cubicBezTo>
                    <a:pt x="434" y="76"/>
                    <a:pt x="326" y="1"/>
                    <a:pt x="21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70"/>
            <p:cNvSpPr/>
            <p:nvPr/>
          </p:nvSpPr>
          <p:spPr>
            <a:xfrm>
              <a:off x="6161779" y="2653702"/>
              <a:ext cx="6686" cy="36412"/>
            </a:xfrm>
            <a:custGeom>
              <a:rect b="b" l="l" r="r" t="t"/>
              <a:pathLst>
                <a:path extrusionOk="0" h="2369" w="435">
                  <a:moveTo>
                    <a:pt x="234" y="0"/>
                  </a:moveTo>
                  <a:cubicBezTo>
                    <a:pt x="101" y="0"/>
                    <a:pt x="1" y="100"/>
                    <a:pt x="1" y="200"/>
                  </a:cubicBezTo>
                  <a:lnTo>
                    <a:pt x="1" y="2168"/>
                  </a:lnTo>
                  <a:cubicBezTo>
                    <a:pt x="1" y="2269"/>
                    <a:pt x="101" y="2369"/>
                    <a:pt x="234" y="2369"/>
                  </a:cubicBezTo>
                  <a:cubicBezTo>
                    <a:pt x="334" y="2369"/>
                    <a:pt x="434" y="2269"/>
                    <a:pt x="434" y="2168"/>
                  </a:cubicBezTo>
                  <a:lnTo>
                    <a:pt x="434" y="200"/>
                  </a:lnTo>
                  <a:cubicBezTo>
                    <a:pt x="434" y="100"/>
                    <a:pt x="334" y="0"/>
                    <a:pt x="23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70"/>
            <p:cNvSpPr/>
            <p:nvPr/>
          </p:nvSpPr>
          <p:spPr>
            <a:xfrm>
              <a:off x="6369934" y="2532694"/>
              <a:ext cx="6686" cy="36934"/>
            </a:xfrm>
            <a:custGeom>
              <a:rect b="b" l="l" r="r" t="t"/>
              <a:pathLst>
                <a:path extrusionOk="0" h="2403" w="435">
                  <a:moveTo>
                    <a:pt x="234" y="1"/>
                  </a:moveTo>
                  <a:cubicBezTo>
                    <a:pt x="101" y="1"/>
                    <a:pt x="1" y="101"/>
                    <a:pt x="1" y="234"/>
                  </a:cubicBezTo>
                  <a:lnTo>
                    <a:pt x="1" y="2169"/>
                  </a:lnTo>
                  <a:cubicBezTo>
                    <a:pt x="1" y="2303"/>
                    <a:pt x="101" y="2403"/>
                    <a:pt x="234" y="2403"/>
                  </a:cubicBezTo>
                  <a:cubicBezTo>
                    <a:pt x="334" y="2403"/>
                    <a:pt x="434" y="2303"/>
                    <a:pt x="434" y="2169"/>
                  </a:cubicBezTo>
                  <a:lnTo>
                    <a:pt x="434" y="234"/>
                  </a:lnTo>
                  <a:cubicBezTo>
                    <a:pt x="434" y="101"/>
                    <a:pt x="334" y="1"/>
                    <a:pt x="23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70"/>
            <p:cNvSpPr/>
            <p:nvPr/>
          </p:nvSpPr>
          <p:spPr>
            <a:xfrm>
              <a:off x="6578613" y="2412224"/>
              <a:ext cx="6163" cy="36412"/>
            </a:xfrm>
            <a:custGeom>
              <a:rect b="b" l="l" r="r" t="t"/>
              <a:pathLst>
                <a:path extrusionOk="0" h="2369" w="401">
                  <a:moveTo>
                    <a:pt x="200" y="0"/>
                  </a:moveTo>
                  <a:cubicBezTo>
                    <a:pt x="100" y="0"/>
                    <a:pt x="0" y="67"/>
                    <a:pt x="0" y="200"/>
                  </a:cubicBezTo>
                  <a:lnTo>
                    <a:pt x="0" y="2168"/>
                  </a:lnTo>
                  <a:cubicBezTo>
                    <a:pt x="0" y="2268"/>
                    <a:pt x="67" y="2368"/>
                    <a:pt x="200" y="2368"/>
                  </a:cubicBezTo>
                  <a:cubicBezTo>
                    <a:pt x="300" y="2368"/>
                    <a:pt x="400" y="2268"/>
                    <a:pt x="400" y="2168"/>
                  </a:cubicBezTo>
                  <a:lnTo>
                    <a:pt x="400" y="200"/>
                  </a:lnTo>
                  <a:cubicBezTo>
                    <a:pt x="400" y="67"/>
                    <a:pt x="300" y="0"/>
                    <a:pt x="20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70"/>
            <p:cNvSpPr/>
            <p:nvPr/>
          </p:nvSpPr>
          <p:spPr>
            <a:xfrm>
              <a:off x="5331722" y="1651885"/>
              <a:ext cx="1249981" cy="1442751"/>
            </a:xfrm>
            <a:custGeom>
              <a:rect b="b" l="l" r="r" t="t"/>
              <a:pathLst>
                <a:path extrusionOk="0" h="93868" w="81326">
                  <a:moveTo>
                    <a:pt x="81325" y="0"/>
                  </a:moveTo>
                  <a:cubicBezTo>
                    <a:pt x="71151" y="5871"/>
                    <a:pt x="76222" y="30322"/>
                    <a:pt x="67782" y="35326"/>
                  </a:cubicBezTo>
                  <a:cubicBezTo>
                    <a:pt x="66995" y="35790"/>
                    <a:pt x="66296" y="35999"/>
                    <a:pt x="65668" y="35999"/>
                  </a:cubicBezTo>
                  <a:cubicBezTo>
                    <a:pt x="60154" y="35999"/>
                    <a:pt x="60155" y="19900"/>
                    <a:pt x="54618" y="19900"/>
                  </a:cubicBezTo>
                  <a:cubicBezTo>
                    <a:pt x="53999" y="19900"/>
                    <a:pt x="53311" y="20101"/>
                    <a:pt x="52538" y="20548"/>
                  </a:cubicBezTo>
                  <a:cubicBezTo>
                    <a:pt x="44065" y="25418"/>
                    <a:pt x="47434" y="56708"/>
                    <a:pt x="38995" y="61611"/>
                  </a:cubicBezTo>
                  <a:cubicBezTo>
                    <a:pt x="37891" y="62246"/>
                    <a:pt x="36958" y="62516"/>
                    <a:pt x="36154" y="62516"/>
                  </a:cubicBezTo>
                  <a:cubicBezTo>
                    <a:pt x="31595" y="62516"/>
                    <a:pt x="31127" y="53857"/>
                    <a:pt x="26595" y="53857"/>
                  </a:cubicBezTo>
                  <a:cubicBezTo>
                    <a:pt x="25790" y="53857"/>
                    <a:pt x="24858" y="54130"/>
                    <a:pt x="23751" y="54773"/>
                  </a:cubicBezTo>
                  <a:cubicBezTo>
                    <a:pt x="15278" y="59676"/>
                    <a:pt x="18647" y="77256"/>
                    <a:pt x="13577" y="80191"/>
                  </a:cubicBezTo>
                  <a:cubicBezTo>
                    <a:pt x="12828" y="80625"/>
                    <a:pt x="12152" y="80802"/>
                    <a:pt x="11523" y="80802"/>
                  </a:cubicBezTo>
                  <a:cubicBezTo>
                    <a:pt x="8697" y="80802"/>
                    <a:pt x="6805" y="77225"/>
                    <a:pt x="3381" y="77225"/>
                  </a:cubicBezTo>
                  <a:cubicBezTo>
                    <a:pt x="2408" y="77225"/>
                    <a:pt x="1311" y="77514"/>
                    <a:pt x="34" y="78256"/>
                  </a:cubicBezTo>
                  <a:lnTo>
                    <a:pt x="1" y="93867"/>
                  </a:lnTo>
                  <a:lnTo>
                    <a:pt x="81325" y="46934"/>
                  </a:lnTo>
                  <a:lnTo>
                    <a:pt x="8132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70"/>
            <p:cNvSpPr/>
            <p:nvPr/>
          </p:nvSpPr>
          <p:spPr>
            <a:xfrm>
              <a:off x="5331722" y="1651885"/>
              <a:ext cx="1249981" cy="1442751"/>
            </a:xfrm>
            <a:custGeom>
              <a:rect b="b" l="l" r="r" t="t"/>
              <a:pathLst>
                <a:path extrusionOk="0" h="93868" w="81326">
                  <a:moveTo>
                    <a:pt x="81325" y="0"/>
                  </a:moveTo>
                  <a:cubicBezTo>
                    <a:pt x="71151" y="5871"/>
                    <a:pt x="76222" y="30322"/>
                    <a:pt x="67782" y="35326"/>
                  </a:cubicBezTo>
                  <a:cubicBezTo>
                    <a:pt x="66995" y="35790"/>
                    <a:pt x="66296" y="35999"/>
                    <a:pt x="65668" y="35999"/>
                  </a:cubicBezTo>
                  <a:cubicBezTo>
                    <a:pt x="60154" y="35999"/>
                    <a:pt x="60155" y="19900"/>
                    <a:pt x="54618" y="19900"/>
                  </a:cubicBezTo>
                  <a:cubicBezTo>
                    <a:pt x="53999" y="19900"/>
                    <a:pt x="53311" y="20101"/>
                    <a:pt x="52538" y="20548"/>
                  </a:cubicBezTo>
                  <a:cubicBezTo>
                    <a:pt x="44065" y="25418"/>
                    <a:pt x="47434" y="56708"/>
                    <a:pt x="38995" y="61611"/>
                  </a:cubicBezTo>
                  <a:cubicBezTo>
                    <a:pt x="37891" y="62246"/>
                    <a:pt x="36958" y="62516"/>
                    <a:pt x="36154" y="62516"/>
                  </a:cubicBezTo>
                  <a:cubicBezTo>
                    <a:pt x="31595" y="62516"/>
                    <a:pt x="31127" y="53857"/>
                    <a:pt x="26595" y="53857"/>
                  </a:cubicBezTo>
                  <a:cubicBezTo>
                    <a:pt x="25790" y="53857"/>
                    <a:pt x="24858" y="54130"/>
                    <a:pt x="23751" y="54773"/>
                  </a:cubicBezTo>
                  <a:cubicBezTo>
                    <a:pt x="15278" y="59676"/>
                    <a:pt x="18647" y="77256"/>
                    <a:pt x="13577" y="80191"/>
                  </a:cubicBezTo>
                  <a:cubicBezTo>
                    <a:pt x="12828" y="80625"/>
                    <a:pt x="12152" y="80802"/>
                    <a:pt x="11523" y="80802"/>
                  </a:cubicBezTo>
                  <a:cubicBezTo>
                    <a:pt x="8697" y="80802"/>
                    <a:pt x="6805" y="77225"/>
                    <a:pt x="3381" y="77225"/>
                  </a:cubicBezTo>
                  <a:cubicBezTo>
                    <a:pt x="2408" y="77225"/>
                    <a:pt x="1311" y="77514"/>
                    <a:pt x="34" y="78256"/>
                  </a:cubicBezTo>
                  <a:lnTo>
                    <a:pt x="1" y="93867"/>
                  </a:lnTo>
                  <a:lnTo>
                    <a:pt x="81325" y="46934"/>
                  </a:lnTo>
                  <a:lnTo>
                    <a:pt x="8132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70"/>
            <p:cNvSpPr/>
            <p:nvPr/>
          </p:nvSpPr>
          <p:spPr>
            <a:xfrm>
              <a:off x="5331722" y="1787740"/>
              <a:ext cx="1249981" cy="1306896"/>
            </a:xfrm>
            <a:custGeom>
              <a:rect b="b" l="l" r="r" t="t"/>
              <a:pathLst>
                <a:path extrusionOk="0" h="85029" w="81326">
                  <a:moveTo>
                    <a:pt x="81325" y="1"/>
                  </a:moveTo>
                  <a:cubicBezTo>
                    <a:pt x="81200" y="105"/>
                    <a:pt x="81049" y="157"/>
                    <a:pt x="80896" y="157"/>
                  </a:cubicBezTo>
                  <a:cubicBezTo>
                    <a:pt x="80805" y="157"/>
                    <a:pt x="80712" y="139"/>
                    <a:pt x="80625" y="101"/>
                  </a:cubicBezTo>
                  <a:lnTo>
                    <a:pt x="74921" y="11609"/>
                  </a:lnTo>
                  <a:cubicBezTo>
                    <a:pt x="75154" y="11709"/>
                    <a:pt x="75288" y="11943"/>
                    <a:pt x="75254" y="12210"/>
                  </a:cubicBezTo>
                  <a:cubicBezTo>
                    <a:pt x="75221" y="12777"/>
                    <a:pt x="74887" y="13344"/>
                    <a:pt x="74420" y="13677"/>
                  </a:cubicBezTo>
                  <a:cubicBezTo>
                    <a:pt x="74288" y="13753"/>
                    <a:pt x="74164" y="13788"/>
                    <a:pt x="74054" y="13788"/>
                  </a:cubicBezTo>
                  <a:cubicBezTo>
                    <a:pt x="73775" y="13788"/>
                    <a:pt x="73586" y="13560"/>
                    <a:pt x="73586" y="13177"/>
                  </a:cubicBezTo>
                  <a:lnTo>
                    <a:pt x="68483" y="16079"/>
                  </a:lnTo>
                  <a:cubicBezTo>
                    <a:pt x="68483" y="16680"/>
                    <a:pt x="68149" y="17213"/>
                    <a:pt x="67649" y="17547"/>
                  </a:cubicBezTo>
                  <a:cubicBezTo>
                    <a:pt x="67549" y="17622"/>
                    <a:pt x="67411" y="17659"/>
                    <a:pt x="67278" y="17659"/>
                  </a:cubicBezTo>
                  <a:cubicBezTo>
                    <a:pt x="67234" y="17659"/>
                    <a:pt x="67190" y="17655"/>
                    <a:pt x="67149" y="17647"/>
                  </a:cubicBezTo>
                  <a:lnTo>
                    <a:pt x="61411" y="29188"/>
                  </a:lnTo>
                  <a:cubicBezTo>
                    <a:pt x="61645" y="29289"/>
                    <a:pt x="61778" y="29522"/>
                    <a:pt x="61745" y="29789"/>
                  </a:cubicBezTo>
                  <a:cubicBezTo>
                    <a:pt x="61711" y="30356"/>
                    <a:pt x="61378" y="30923"/>
                    <a:pt x="60911" y="31223"/>
                  </a:cubicBezTo>
                  <a:cubicBezTo>
                    <a:pt x="60753" y="31308"/>
                    <a:pt x="60609" y="31349"/>
                    <a:pt x="60486" y="31349"/>
                  </a:cubicBezTo>
                  <a:cubicBezTo>
                    <a:pt x="60270" y="31349"/>
                    <a:pt x="60119" y="31223"/>
                    <a:pt x="60077" y="30990"/>
                  </a:cubicBezTo>
                  <a:lnTo>
                    <a:pt x="54940" y="35426"/>
                  </a:lnTo>
                  <a:cubicBezTo>
                    <a:pt x="54940" y="35493"/>
                    <a:pt x="54973" y="35560"/>
                    <a:pt x="54973" y="35660"/>
                  </a:cubicBezTo>
                  <a:cubicBezTo>
                    <a:pt x="54940" y="36227"/>
                    <a:pt x="54606" y="36794"/>
                    <a:pt x="54139" y="37128"/>
                  </a:cubicBezTo>
                  <a:cubicBezTo>
                    <a:pt x="54007" y="37203"/>
                    <a:pt x="53883" y="37238"/>
                    <a:pt x="53773" y="37238"/>
                  </a:cubicBezTo>
                  <a:cubicBezTo>
                    <a:pt x="53494" y="37238"/>
                    <a:pt x="53305" y="37010"/>
                    <a:pt x="53305" y="36627"/>
                  </a:cubicBezTo>
                  <a:cubicBezTo>
                    <a:pt x="53305" y="36327"/>
                    <a:pt x="53372" y="36027"/>
                    <a:pt x="53539" y="35793"/>
                  </a:cubicBezTo>
                  <a:lnTo>
                    <a:pt x="47968" y="32558"/>
                  </a:lnTo>
                  <a:cubicBezTo>
                    <a:pt x="47801" y="32824"/>
                    <a:pt x="47601" y="33025"/>
                    <a:pt x="47368" y="33191"/>
                  </a:cubicBezTo>
                  <a:cubicBezTo>
                    <a:pt x="47232" y="33273"/>
                    <a:pt x="47102" y="33310"/>
                    <a:pt x="46987" y="33310"/>
                  </a:cubicBezTo>
                  <a:cubicBezTo>
                    <a:pt x="46818" y="33310"/>
                    <a:pt x="46680" y="33230"/>
                    <a:pt x="46601" y="33091"/>
                  </a:cubicBezTo>
                  <a:lnTo>
                    <a:pt x="41330" y="39162"/>
                  </a:lnTo>
                  <a:cubicBezTo>
                    <a:pt x="41397" y="39296"/>
                    <a:pt x="41430" y="39429"/>
                    <a:pt x="41430" y="39563"/>
                  </a:cubicBezTo>
                  <a:cubicBezTo>
                    <a:pt x="41397" y="40163"/>
                    <a:pt x="41097" y="40697"/>
                    <a:pt x="40596" y="41030"/>
                  </a:cubicBezTo>
                  <a:cubicBezTo>
                    <a:pt x="40461" y="41109"/>
                    <a:pt x="40332" y="41146"/>
                    <a:pt x="40219" y="41146"/>
                  </a:cubicBezTo>
                  <a:cubicBezTo>
                    <a:pt x="39997" y="41146"/>
                    <a:pt x="39828" y="41006"/>
                    <a:pt x="39762" y="40763"/>
                  </a:cubicBezTo>
                  <a:lnTo>
                    <a:pt x="34625" y="45200"/>
                  </a:lnTo>
                  <a:cubicBezTo>
                    <a:pt x="34659" y="45267"/>
                    <a:pt x="34659" y="45333"/>
                    <a:pt x="34659" y="45433"/>
                  </a:cubicBezTo>
                  <a:cubicBezTo>
                    <a:pt x="34625" y="46001"/>
                    <a:pt x="34325" y="46568"/>
                    <a:pt x="33825" y="46901"/>
                  </a:cubicBezTo>
                  <a:cubicBezTo>
                    <a:pt x="33725" y="46968"/>
                    <a:pt x="33608" y="47001"/>
                    <a:pt x="33491" y="47001"/>
                  </a:cubicBezTo>
                  <a:cubicBezTo>
                    <a:pt x="33374" y="47001"/>
                    <a:pt x="33258" y="46968"/>
                    <a:pt x="33158" y="46901"/>
                  </a:cubicBezTo>
                  <a:lnTo>
                    <a:pt x="27720" y="54740"/>
                  </a:lnTo>
                  <a:cubicBezTo>
                    <a:pt x="27854" y="54840"/>
                    <a:pt x="27921" y="55040"/>
                    <a:pt x="27921" y="55207"/>
                  </a:cubicBezTo>
                  <a:cubicBezTo>
                    <a:pt x="27887" y="55808"/>
                    <a:pt x="27554" y="56341"/>
                    <a:pt x="27087" y="56675"/>
                  </a:cubicBezTo>
                  <a:cubicBezTo>
                    <a:pt x="26938" y="56756"/>
                    <a:pt x="26805" y="56793"/>
                    <a:pt x="26691" y="56793"/>
                  </a:cubicBezTo>
                  <a:cubicBezTo>
                    <a:pt x="26525" y="56793"/>
                    <a:pt x="26399" y="56713"/>
                    <a:pt x="26319" y="56575"/>
                  </a:cubicBezTo>
                  <a:lnTo>
                    <a:pt x="21049" y="62646"/>
                  </a:lnTo>
                  <a:cubicBezTo>
                    <a:pt x="21116" y="62746"/>
                    <a:pt x="21149" y="62879"/>
                    <a:pt x="21149" y="63013"/>
                  </a:cubicBezTo>
                  <a:cubicBezTo>
                    <a:pt x="21116" y="63613"/>
                    <a:pt x="20815" y="64180"/>
                    <a:pt x="20315" y="64480"/>
                  </a:cubicBezTo>
                  <a:cubicBezTo>
                    <a:pt x="20176" y="64560"/>
                    <a:pt x="20045" y="64598"/>
                    <a:pt x="19931" y="64598"/>
                  </a:cubicBezTo>
                  <a:cubicBezTo>
                    <a:pt x="19662" y="64598"/>
                    <a:pt x="19481" y="64388"/>
                    <a:pt x="19481" y="64013"/>
                  </a:cubicBezTo>
                  <a:cubicBezTo>
                    <a:pt x="19481" y="63780"/>
                    <a:pt x="19548" y="63546"/>
                    <a:pt x="19648" y="63313"/>
                  </a:cubicBezTo>
                  <a:lnTo>
                    <a:pt x="14211" y="61745"/>
                  </a:lnTo>
                  <a:cubicBezTo>
                    <a:pt x="14077" y="62079"/>
                    <a:pt x="13844" y="62346"/>
                    <a:pt x="13544" y="62546"/>
                  </a:cubicBezTo>
                  <a:cubicBezTo>
                    <a:pt x="13454" y="62617"/>
                    <a:pt x="13336" y="62650"/>
                    <a:pt x="13215" y="62650"/>
                  </a:cubicBezTo>
                  <a:cubicBezTo>
                    <a:pt x="13110" y="62650"/>
                    <a:pt x="13003" y="62625"/>
                    <a:pt x="12910" y="62579"/>
                  </a:cubicBezTo>
                  <a:lnTo>
                    <a:pt x="7406" y="71319"/>
                  </a:lnTo>
                  <a:cubicBezTo>
                    <a:pt x="7573" y="71419"/>
                    <a:pt x="7639" y="71619"/>
                    <a:pt x="7639" y="71819"/>
                  </a:cubicBezTo>
                  <a:cubicBezTo>
                    <a:pt x="7606" y="72419"/>
                    <a:pt x="7272" y="72953"/>
                    <a:pt x="6805" y="73287"/>
                  </a:cubicBezTo>
                  <a:cubicBezTo>
                    <a:pt x="6654" y="73375"/>
                    <a:pt x="6517" y="73416"/>
                    <a:pt x="6399" y="73416"/>
                  </a:cubicBezTo>
                  <a:cubicBezTo>
                    <a:pt x="6206" y="73416"/>
                    <a:pt x="6067" y="73306"/>
                    <a:pt x="6005" y="73120"/>
                  </a:cubicBezTo>
                  <a:lnTo>
                    <a:pt x="1" y="79158"/>
                  </a:lnTo>
                  <a:lnTo>
                    <a:pt x="1" y="85028"/>
                  </a:lnTo>
                  <a:lnTo>
                    <a:pt x="81325" y="38095"/>
                  </a:lnTo>
                  <a:lnTo>
                    <a:pt x="81325"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70"/>
            <p:cNvSpPr/>
            <p:nvPr/>
          </p:nvSpPr>
          <p:spPr>
            <a:xfrm>
              <a:off x="5331722" y="1787740"/>
              <a:ext cx="1249981" cy="1306896"/>
            </a:xfrm>
            <a:custGeom>
              <a:rect b="b" l="l" r="r" t="t"/>
              <a:pathLst>
                <a:path extrusionOk="0" h="85029" w="81326">
                  <a:moveTo>
                    <a:pt x="81325" y="1"/>
                  </a:moveTo>
                  <a:cubicBezTo>
                    <a:pt x="81200" y="105"/>
                    <a:pt x="81049" y="157"/>
                    <a:pt x="80896" y="157"/>
                  </a:cubicBezTo>
                  <a:cubicBezTo>
                    <a:pt x="80805" y="157"/>
                    <a:pt x="80712" y="139"/>
                    <a:pt x="80625" y="101"/>
                  </a:cubicBezTo>
                  <a:lnTo>
                    <a:pt x="74921" y="11609"/>
                  </a:lnTo>
                  <a:cubicBezTo>
                    <a:pt x="75154" y="11709"/>
                    <a:pt x="75288" y="11943"/>
                    <a:pt x="75254" y="12210"/>
                  </a:cubicBezTo>
                  <a:cubicBezTo>
                    <a:pt x="75221" y="12777"/>
                    <a:pt x="74887" y="13344"/>
                    <a:pt x="74420" y="13677"/>
                  </a:cubicBezTo>
                  <a:cubicBezTo>
                    <a:pt x="74288" y="13753"/>
                    <a:pt x="74164" y="13788"/>
                    <a:pt x="74054" y="13788"/>
                  </a:cubicBezTo>
                  <a:cubicBezTo>
                    <a:pt x="73775" y="13788"/>
                    <a:pt x="73586" y="13560"/>
                    <a:pt x="73586" y="13177"/>
                  </a:cubicBezTo>
                  <a:lnTo>
                    <a:pt x="68483" y="16079"/>
                  </a:lnTo>
                  <a:cubicBezTo>
                    <a:pt x="68483" y="16680"/>
                    <a:pt x="68149" y="17213"/>
                    <a:pt x="67649" y="17547"/>
                  </a:cubicBezTo>
                  <a:cubicBezTo>
                    <a:pt x="67549" y="17622"/>
                    <a:pt x="67411" y="17659"/>
                    <a:pt x="67278" y="17659"/>
                  </a:cubicBezTo>
                  <a:cubicBezTo>
                    <a:pt x="67234" y="17659"/>
                    <a:pt x="67190" y="17655"/>
                    <a:pt x="67149" y="17647"/>
                  </a:cubicBezTo>
                  <a:lnTo>
                    <a:pt x="61411" y="29188"/>
                  </a:lnTo>
                  <a:cubicBezTo>
                    <a:pt x="61645" y="29289"/>
                    <a:pt x="61778" y="29522"/>
                    <a:pt x="61745" y="29789"/>
                  </a:cubicBezTo>
                  <a:cubicBezTo>
                    <a:pt x="61711" y="30356"/>
                    <a:pt x="61378" y="30923"/>
                    <a:pt x="60911" y="31223"/>
                  </a:cubicBezTo>
                  <a:cubicBezTo>
                    <a:pt x="60753" y="31308"/>
                    <a:pt x="60609" y="31349"/>
                    <a:pt x="60486" y="31349"/>
                  </a:cubicBezTo>
                  <a:cubicBezTo>
                    <a:pt x="60270" y="31349"/>
                    <a:pt x="60119" y="31223"/>
                    <a:pt x="60077" y="30990"/>
                  </a:cubicBezTo>
                  <a:lnTo>
                    <a:pt x="54940" y="35426"/>
                  </a:lnTo>
                  <a:cubicBezTo>
                    <a:pt x="54940" y="35493"/>
                    <a:pt x="54973" y="35560"/>
                    <a:pt x="54973" y="35660"/>
                  </a:cubicBezTo>
                  <a:cubicBezTo>
                    <a:pt x="54940" y="36227"/>
                    <a:pt x="54606" y="36794"/>
                    <a:pt x="54139" y="37128"/>
                  </a:cubicBezTo>
                  <a:cubicBezTo>
                    <a:pt x="54007" y="37203"/>
                    <a:pt x="53883" y="37238"/>
                    <a:pt x="53773" y="37238"/>
                  </a:cubicBezTo>
                  <a:cubicBezTo>
                    <a:pt x="53494" y="37238"/>
                    <a:pt x="53305" y="37010"/>
                    <a:pt x="53305" y="36627"/>
                  </a:cubicBezTo>
                  <a:cubicBezTo>
                    <a:pt x="53305" y="36327"/>
                    <a:pt x="53372" y="36027"/>
                    <a:pt x="53539" y="35793"/>
                  </a:cubicBezTo>
                  <a:lnTo>
                    <a:pt x="47968" y="32558"/>
                  </a:lnTo>
                  <a:cubicBezTo>
                    <a:pt x="47801" y="32824"/>
                    <a:pt x="47601" y="33025"/>
                    <a:pt x="47368" y="33191"/>
                  </a:cubicBezTo>
                  <a:cubicBezTo>
                    <a:pt x="47232" y="33273"/>
                    <a:pt x="47102" y="33310"/>
                    <a:pt x="46987" y="33310"/>
                  </a:cubicBezTo>
                  <a:cubicBezTo>
                    <a:pt x="46818" y="33310"/>
                    <a:pt x="46680" y="33230"/>
                    <a:pt x="46601" y="33091"/>
                  </a:cubicBezTo>
                  <a:lnTo>
                    <a:pt x="41330" y="39162"/>
                  </a:lnTo>
                  <a:cubicBezTo>
                    <a:pt x="41397" y="39296"/>
                    <a:pt x="41430" y="39429"/>
                    <a:pt x="41430" y="39563"/>
                  </a:cubicBezTo>
                  <a:cubicBezTo>
                    <a:pt x="41397" y="40163"/>
                    <a:pt x="41097" y="40697"/>
                    <a:pt x="40596" y="41030"/>
                  </a:cubicBezTo>
                  <a:cubicBezTo>
                    <a:pt x="40461" y="41109"/>
                    <a:pt x="40332" y="41146"/>
                    <a:pt x="40219" y="41146"/>
                  </a:cubicBezTo>
                  <a:cubicBezTo>
                    <a:pt x="39997" y="41146"/>
                    <a:pt x="39828" y="41006"/>
                    <a:pt x="39762" y="40763"/>
                  </a:cubicBezTo>
                  <a:lnTo>
                    <a:pt x="34625" y="45200"/>
                  </a:lnTo>
                  <a:cubicBezTo>
                    <a:pt x="34659" y="45267"/>
                    <a:pt x="34659" y="45333"/>
                    <a:pt x="34659" y="45433"/>
                  </a:cubicBezTo>
                  <a:cubicBezTo>
                    <a:pt x="34625" y="46001"/>
                    <a:pt x="34325" y="46568"/>
                    <a:pt x="33825" y="46901"/>
                  </a:cubicBezTo>
                  <a:cubicBezTo>
                    <a:pt x="33725" y="46968"/>
                    <a:pt x="33608" y="47001"/>
                    <a:pt x="33491" y="47001"/>
                  </a:cubicBezTo>
                  <a:cubicBezTo>
                    <a:pt x="33374" y="47001"/>
                    <a:pt x="33258" y="46968"/>
                    <a:pt x="33158" y="46901"/>
                  </a:cubicBezTo>
                  <a:lnTo>
                    <a:pt x="27720" y="54740"/>
                  </a:lnTo>
                  <a:cubicBezTo>
                    <a:pt x="27854" y="54840"/>
                    <a:pt x="27921" y="55040"/>
                    <a:pt x="27921" y="55207"/>
                  </a:cubicBezTo>
                  <a:cubicBezTo>
                    <a:pt x="27887" y="55808"/>
                    <a:pt x="27554" y="56341"/>
                    <a:pt x="27087" y="56675"/>
                  </a:cubicBezTo>
                  <a:cubicBezTo>
                    <a:pt x="26938" y="56756"/>
                    <a:pt x="26805" y="56793"/>
                    <a:pt x="26691" y="56793"/>
                  </a:cubicBezTo>
                  <a:cubicBezTo>
                    <a:pt x="26525" y="56793"/>
                    <a:pt x="26399" y="56713"/>
                    <a:pt x="26319" y="56575"/>
                  </a:cubicBezTo>
                  <a:lnTo>
                    <a:pt x="21049" y="62646"/>
                  </a:lnTo>
                  <a:cubicBezTo>
                    <a:pt x="21116" y="62746"/>
                    <a:pt x="21149" y="62879"/>
                    <a:pt x="21149" y="63013"/>
                  </a:cubicBezTo>
                  <a:cubicBezTo>
                    <a:pt x="21116" y="63613"/>
                    <a:pt x="20815" y="64180"/>
                    <a:pt x="20315" y="64480"/>
                  </a:cubicBezTo>
                  <a:cubicBezTo>
                    <a:pt x="20176" y="64560"/>
                    <a:pt x="20045" y="64598"/>
                    <a:pt x="19931" y="64598"/>
                  </a:cubicBezTo>
                  <a:cubicBezTo>
                    <a:pt x="19662" y="64598"/>
                    <a:pt x="19481" y="64388"/>
                    <a:pt x="19481" y="64013"/>
                  </a:cubicBezTo>
                  <a:cubicBezTo>
                    <a:pt x="19481" y="63780"/>
                    <a:pt x="19548" y="63546"/>
                    <a:pt x="19648" y="63313"/>
                  </a:cubicBezTo>
                  <a:lnTo>
                    <a:pt x="14211" y="61745"/>
                  </a:lnTo>
                  <a:cubicBezTo>
                    <a:pt x="14077" y="62079"/>
                    <a:pt x="13844" y="62346"/>
                    <a:pt x="13544" y="62546"/>
                  </a:cubicBezTo>
                  <a:cubicBezTo>
                    <a:pt x="13454" y="62617"/>
                    <a:pt x="13336" y="62650"/>
                    <a:pt x="13215" y="62650"/>
                  </a:cubicBezTo>
                  <a:cubicBezTo>
                    <a:pt x="13110" y="62650"/>
                    <a:pt x="13003" y="62625"/>
                    <a:pt x="12910" y="62579"/>
                  </a:cubicBezTo>
                  <a:lnTo>
                    <a:pt x="7406" y="71319"/>
                  </a:lnTo>
                  <a:cubicBezTo>
                    <a:pt x="7573" y="71419"/>
                    <a:pt x="7639" y="71619"/>
                    <a:pt x="7639" y="71819"/>
                  </a:cubicBezTo>
                  <a:cubicBezTo>
                    <a:pt x="7606" y="72419"/>
                    <a:pt x="7272" y="72953"/>
                    <a:pt x="6805" y="73287"/>
                  </a:cubicBezTo>
                  <a:cubicBezTo>
                    <a:pt x="6654" y="73375"/>
                    <a:pt x="6517" y="73416"/>
                    <a:pt x="6399" y="73416"/>
                  </a:cubicBezTo>
                  <a:cubicBezTo>
                    <a:pt x="6206" y="73416"/>
                    <a:pt x="6067" y="73306"/>
                    <a:pt x="6005" y="73120"/>
                  </a:cubicBezTo>
                  <a:lnTo>
                    <a:pt x="1" y="79158"/>
                  </a:lnTo>
                  <a:lnTo>
                    <a:pt x="1" y="85028"/>
                  </a:lnTo>
                  <a:lnTo>
                    <a:pt x="81325" y="38095"/>
                  </a:lnTo>
                  <a:lnTo>
                    <a:pt x="8132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70"/>
            <p:cNvSpPr/>
            <p:nvPr/>
          </p:nvSpPr>
          <p:spPr>
            <a:xfrm>
              <a:off x="5328648" y="2908383"/>
              <a:ext cx="98967" cy="99090"/>
            </a:xfrm>
            <a:custGeom>
              <a:rect b="b" l="l" r="r" t="t"/>
              <a:pathLst>
                <a:path extrusionOk="0" h="6447" w="6439">
                  <a:moveTo>
                    <a:pt x="6205" y="0"/>
                  </a:moveTo>
                  <a:cubicBezTo>
                    <a:pt x="6155" y="0"/>
                    <a:pt x="6105" y="25"/>
                    <a:pt x="6071" y="76"/>
                  </a:cubicBezTo>
                  <a:lnTo>
                    <a:pt x="67" y="6113"/>
                  </a:lnTo>
                  <a:cubicBezTo>
                    <a:pt x="0" y="6180"/>
                    <a:pt x="0" y="6313"/>
                    <a:pt x="67" y="6413"/>
                  </a:cubicBezTo>
                  <a:cubicBezTo>
                    <a:pt x="101" y="6447"/>
                    <a:pt x="167" y="6447"/>
                    <a:pt x="234" y="6447"/>
                  </a:cubicBezTo>
                  <a:cubicBezTo>
                    <a:pt x="267" y="6447"/>
                    <a:pt x="334" y="6447"/>
                    <a:pt x="367" y="6413"/>
                  </a:cubicBezTo>
                  <a:lnTo>
                    <a:pt x="6338" y="342"/>
                  </a:lnTo>
                  <a:cubicBezTo>
                    <a:pt x="6438" y="276"/>
                    <a:pt x="6438" y="142"/>
                    <a:pt x="6338" y="76"/>
                  </a:cubicBezTo>
                  <a:cubicBezTo>
                    <a:pt x="6305" y="25"/>
                    <a:pt x="6255" y="0"/>
                    <a:pt x="620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70"/>
            <p:cNvSpPr/>
            <p:nvPr/>
          </p:nvSpPr>
          <p:spPr>
            <a:xfrm>
              <a:off x="5442463" y="2745968"/>
              <a:ext cx="91790" cy="141020"/>
            </a:xfrm>
            <a:custGeom>
              <a:rect b="b" l="l" r="r" t="t"/>
              <a:pathLst>
                <a:path extrusionOk="0" h="9175" w="5972">
                  <a:moveTo>
                    <a:pt x="5725" y="0"/>
                  </a:moveTo>
                  <a:cubicBezTo>
                    <a:pt x="5656" y="0"/>
                    <a:pt x="5593" y="37"/>
                    <a:pt x="5571" y="102"/>
                  </a:cubicBezTo>
                  <a:lnTo>
                    <a:pt x="67" y="8841"/>
                  </a:lnTo>
                  <a:cubicBezTo>
                    <a:pt x="1" y="8941"/>
                    <a:pt x="1" y="9075"/>
                    <a:pt x="134" y="9141"/>
                  </a:cubicBezTo>
                  <a:cubicBezTo>
                    <a:pt x="134" y="9175"/>
                    <a:pt x="201" y="9175"/>
                    <a:pt x="234" y="9175"/>
                  </a:cubicBezTo>
                  <a:cubicBezTo>
                    <a:pt x="301" y="9175"/>
                    <a:pt x="368" y="9141"/>
                    <a:pt x="401" y="9075"/>
                  </a:cubicBezTo>
                  <a:lnTo>
                    <a:pt x="5905" y="302"/>
                  </a:lnTo>
                  <a:cubicBezTo>
                    <a:pt x="5972" y="202"/>
                    <a:pt x="5938" y="102"/>
                    <a:pt x="5838" y="35"/>
                  </a:cubicBezTo>
                  <a:cubicBezTo>
                    <a:pt x="5803" y="11"/>
                    <a:pt x="5763" y="0"/>
                    <a:pt x="572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70"/>
            <p:cNvSpPr/>
            <p:nvPr/>
          </p:nvSpPr>
          <p:spPr>
            <a:xfrm>
              <a:off x="5545826" y="2733564"/>
              <a:ext cx="91989" cy="30386"/>
            </a:xfrm>
            <a:custGeom>
              <a:rect b="b" l="l" r="r" t="t"/>
              <a:pathLst>
                <a:path extrusionOk="0" h="1977" w="5985">
                  <a:moveTo>
                    <a:pt x="322" y="1"/>
                  </a:moveTo>
                  <a:cubicBezTo>
                    <a:pt x="96" y="1"/>
                    <a:pt x="1" y="349"/>
                    <a:pt x="247" y="442"/>
                  </a:cubicBezTo>
                  <a:lnTo>
                    <a:pt x="5685" y="1976"/>
                  </a:lnTo>
                  <a:lnTo>
                    <a:pt x="5751" y="1976"/>
                  </a:lnTo>
                  <a:cubicBezTo>
                    <a:pt x="5818" y="1976"/>
                    <a:pt x="5918" y="1909"/>
                    <a:pt x="5951" y="1843"/>
                  </a:cubicBezTo>
                  <a:cubicBezTo>
                    <a:pt x="5985" y="1709"/>
                    <a:pt x="5918" y="1609"/>
                    <a:pt x="5785" y="1576"/>
                  </a:cubicBezTo>
                  <a:lnTo>
                    <a:pt x="381" y="8"/>
                  </a:lnTo>
                  <a:cubicBezTo>
                    <a:pt x="360" y="3"/>
                    <a:pt x="341" y="1"/>
                    <a:pt x="32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70"/>
            <p:cNvSpPr/>
            <p:nvPr/>
          </p:nvSpPr>
          <p:spPr>
            <a:xfrm>
              <a:off x="5652155" y="2654086"/>
              <a:ext cx="88208" cy="99598"/>
            </a:xfrm>
            <a:custGeom>
              <a:rect b="b" l="l" r="r" t="t"/>
              <a:pathLst>
                <a:path extrusionOk="0" h="6480" w="5739">
                  <a:moveTo>
                    <a:pt x="5505" y="0"/>
                  </a:moveTo>
                  <a:cubicBezTo>
                    <a:pt x="5455" y="0"/>
                    <a:pt x="5405" y="25"/>
                    <a:pt x="5371" y="75"/>
                  </a:cubicBezTo>
                  <a:lnTo>
                    <a:pt x="101" y="6146"/>
                  </a:lnTo>
                  <a:cubicBezTo>
                    <a:pt x="1" y="6213"/>
                    <a:pt x="34" y="6346"/>
                    <a:pt x="134" y="6447"/>
                  </a:cubicBezTo>
                  <a:cubicBezTo>
                    <a:pt x="168" y="6480"/>
                    <a:pt x="201" y="6480"/>
                    <a:pt x="268" y="6480"/>
                  </a:cubicBezTo>
                  <a:cubicBezTo>
                    <a:pt x="301" y="6480"/>
                    <a:pt x="368" y="6447"/>
                    <a:pt x="401" y="6413"/>
                  </a:cubicBezTo>
                  <a:lnTo>
                    <a:pt x="5672" y="376"/>
                  </a:lnTo>
                  <a:cubicBezTo>
                    <a:pt x="5738" y="275"/>
                    <a:pt x="5738" y="142"/>
                    <a:pt x="5638" y="75"/>
                  </a:cubicBezTo>
                  <a:cubicBezTo>
                    <a:pt x="5605" y="25"/>
                    <a:pt x="5555" y="0"/>
                    <a:pt x="550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70"/>
            <p:cNvSpPr/>
            <p:nvPr/>
          </p:nvSpPr>
          <p:spPr>
            <a:xfrm>
              <a:off x="5755211" y="2505320"/>
              <a:ext cx="90760" cy="126864"/>
            </a:xfrm>
            <a:custGeom>
              <a:rect b="b" l="l" r="r" t="t"/>
              <a:pathLst>
                <a:path extrusionOk="0" h="8254" w="5905">
                  <a:moveTo>
                    <a:pt x="5653" y="1"/>
                  </a:moveTo>
                  <a:cubicBezTo>
                    <a:pt x="5598" y="1"/>
                    <a:pt x="5541" y="26"/>
                    <a:pt x="5505" y="81"/>
                  </a:cubicBezTo>
                  <a:lnTo>
                    <a:pt x="67" y="7920"/>
                  </a:lnTo>
                  <a:cubicBezTo>
                    <a:pt x="1" y="7986"/>
                    <a:pt x="34" y="8120"/>
                    <a:pt x="134" y="8187"/>
                  </a:cubicBezTo>
                  <a:cubicBezTo>
                    <a:pt x="167" y="8220"/>
                    <a:pt x="201" y="8220"/>
                    <a:pt x="234" y="8253"/>
                  </a:cubicBezTo>
                  <a:cubicBezTo>
                    <a:pt x="301" y="8220"/>
                    <a:pt x="368" y="8187"/>
                    <a:pt x="434" y="8153"/>
                  </a:cubicBezTo>
                  <a:lnTo>
                    <a:pt x="5838" y="314"/>
                  </a:lnTo>
                  <a:cubicBezTo>
                    <a:pt x="5905" y="214"/>
                    <a:pt x="5871" y="81"/>
                    <a:pt x="5771" y="47"/>
                  </a:cubicBezTo>
                  <a:cubicBezTo>
                    <a:pt x="5741" y="17"/>
                    <a:pt x="5698" y="1"/>
                    <a:pt x="565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70"/>
            <p:cNvSpPr/>
            <p:nvPr/>
          </p:nvSpPr>
          <p:spPr>
            <a:xfrm>
              <a:off x="5861848" y="2410994"/>
              <a:ext cx="85642" cy="74560"/>
            </a:xfrm>
            <a:custGeom>
              <a:rect b="b" l="l" r="r" t="t"/>
              <a:pathLst>
                <a:path extrusionOk="0" h="4851" w="5572">
                  <a:moveTo>
                    <a:pt x="5351" y="0"/>
                  </a:moveTo>
                  <a:cubicBezTo>
                    <a:pt x="5301" y="0"/>
                    <a:pt x="5250" y="17"/>
                    <a:pt x="5205" y="47"/>
                  </a:cubicBezTo>
                  <a:lnTo>
                    <a:pt x="68" y="4483"/>
                  </a:lnTo>
                  <a:cubicBezTo>
                    <a:pt x="1" y="4583"/>
                    <a:pt x="1" y="4717"/>
                    <a:pt x="68" y="4783"/>
                  </a:cubicBezTo>
                  <a:cubicBezTo>
                    <a:pt x="101" y="4817"/>
                    <a:pt x="168" y="4850"/>
                    <a:pt x="234" y="4850"/>
                  </a:cubicBezTo>
                  <a:cubicBezTo>
                    <a:pt x="268" y="4850"/>
                    <a:pt x="301" y="4850"/>
                    <a:pt x="334" y="4817"/>
                  </a:cubicBezTo>
                  <a:lnTo>
                    <a:pt x="5471" y="380"/>
                  </a:lnTo>
                  <a:cubicBezTo>
                    <a:pt x="5572" y="280"/>
                    <a:pt x="5572" y="147"/>
                    <a:pt x="5505" y="80"/>
                  </a:cubicBezTo>
                  <a:cubicBezTo>
                    <a:pt x="5468" y="25"/>
                    <a:pt x="5411" y="0"/>
                    <a:pt x="535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70"/>
            <p:cNvSpPr/>
            <p:nvPr/>
          </p:nvSpPr>
          <p:spPr>
            <a:xfrm>
              <a:off x="5964397" y="2293198"/>
              <a:ext cx="89607" cy="100059"/>
            </a:xfrm>
            <a:custGeom>
              <a:rect b="b" l="l" r="r" t="t"/>
              <a:pathLst>
                <a:path extrusionOk="0" h="6510" w="5830">
                  <a:moveTo>
                    <a:pt x="5517" y="1"/>
                  </a:moveTo>
                  <a:cubicBezTo>
                    <a:pt x="5465" y="1"/>
                    <a:pt x="5413" y="22"/>
                    <a:pt x="5371" y="72"/>
                  </a:cubicBezTo>
                  <a:lnTo>
                    <a:pt x="100" y="6143"/>
                  </a:lnTo>
                  <a:cubicBezTo>
                    <a:pt x="0" y="6276"/>
                    <a:pt x="100" y="6510"/>
                    <a:pt x="267" y="6510"/>
                  </a:cubicBezTo>
                  <a:cubicBezTo>
                    <a:pt x="334" y="6476"/>
                    <a:pt x="367" y="6476"/>
                    <a:pt x="434" y="6410"/>
                  </a:cubicBezTo>
                  <a:lnTo>
                    <a:pt x="5704" y="339"/>
                  </a:lnTo>
                  <a:cubicBezTo>
                    <a:pt x="5829" y="189"/>
                    <a:pt x="5673" y="1"/>
                    <a:pt x="551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70"/>
            <p:cNvSpPr/>
            <p:nvPr/>
          </p:nvSpPr>
          <p:spPr>
            <a:xfrm>
              <a:off x="6066423" y="2285052"/>
              <a:ext cx="93327" cy="55916"/>
            </a:xfrm>
            <a:custGeom>
              <a:rect b="b" l="l" r="r" t="t"/>
              <a:pathLst>
                <a:path extrusionOk="0" h="3638" w="6072">
                  <a:moveTo>
                    <a:pt x="229" y="0"/>
                  </a:moveTo>
                  <a:cubicBezTo>
                    <a:pt x="167" y="0"/>
                    <a:pt x="110" y="37"/>
                    <a:pt x="67" y="101"/>
                  </a:cubicBezTo>
                  <a:cubicBezTo>
                    <a:pt x="0" y="202"/>
                    <a:pt x="34" y="335"/>
                    <a:pt x="134" y="402"/>
                  </a:cubicBezTo>
                  <a:lnTo>
                    <a:pt x="5704" y="3604"/>
                  </a:lnTo>
                  <a:cubicBezTo>
                    <a:pt x="5738" y="3637"/>
                    <a:pt x="5771" y="3637"/>
                    <a:pt x="5838" y="3637"/>
                  </a:cubicBezTo>
                  <a:cubicBezTo>
                    <a:pt x="5905" y="3637"/>
                    <a:pt x="5971" y="3604"/>
                    <a:pt x="6005" y="3571"/>
                  </a:cubicBezTo>
                  <a:cubicBezTo>
                    <a:pt x="6071" y="3471"/>
                    <a:pt x="6038" y="3337"/>
                    <a:pt x="5938" y="3270"/>
                  </a:cubicBezTo>
                  <a:lnTo>
                    <a:pt x="334" y="35"/>
                  </a:lnTo>
                  <a:cubicBezTo>
                    <a:pt x="299" y="11"/>
                    <a:pt x="263" y="0"/>
                    <a:pt x="22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70"/>
            <p:cNvSpPr/>
            <p:nvPr/>
          </p:nvSpPr>
          <p:spPr>
            <a:xfrm>
              <a:off x="6174090" y="2260522"/>
              <a:ext cx="86902" cy="74806"/>
            </a:xfrm>
            <a:custGeom>
              <a:rect b="b" l="l" r="r" t="t"/>
              <a:pathLst>
                <a:path extrusionOk="0" h="4867" w="5654">
                  <a:moveTo>
                    <a:pt x="5343" y="1"/>
                  </a:moveTo>
                  <a:cubicBezTo>
                    <a:pt x="5297" y="1"/>
                    <a:pt x="5248" y="19"/>
                    <a:pt x="5204" y="63"/>
                  </a:cubicBezTo>
                  <a:lnTo>
                    <a:pt x="67" y="4499"/>
                  </a:lnTo>
                  <a:cubicBezTo>
                    <a:pt x="0" y="4566"/>
                    <a:pt x="0" y="4700"/>
                    <a:pt x="67" y="4800"/>
                  </a:cubicBezTo>
                  <a:cubicBezTo>
                    <a:pt x="134" y="4833"/>
                    <a:pt x="167" y="4866"/>
                    <a:pt x="234" y="4866"/>
                  </a:cubicBezTo>
                  <a:cubicBezTo>
                    <a:pt x="267" y="4866"/>
                    <a:pt x="334" y="4833"/>
                    <a:pt x="367" y="4833"/>
                  </a:cubicBezTo>
                  <a:lnTo>
                    <a:pt x="5471" y="363"/>
                  </a:lnTo>
                  <a:cubicBezTo>
                    <a:pt x="5653" y="233"/>
                    <a:pt x="5510" y="1"/>
                    <a:pt x="534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70"/>
            <p:cNvSpPr/>
            <p:nvPr/>
          </p:nvSpPr>
          <p:spPr>
            <a:xfrm>
              <a:off x="6273549" y="2056208"/>
              <a:ext cx="95386" cy="183748"/>
            </a:xfrm>
            <a:custGeom>
              <a:rect b="b" l="l" r="r" t="t"/>
              <a:pathLst>
                <a:path extrusionOk="0" h="11955" w="6206">
                  <a:moveTo>
                    <a:pt x="5959" y="1"/>
                  </a:moveTo>
                  <a:cubicBezTo>
                    <a:pt x="5878" y="1"/>
                    <a:pt x="5796" y="38"/>
                    <a:pt x="5771" y="113"/>
                  </a:cubicBezTo>
                  <a:lnTo>
                    <a:pt x="67" y="11655"/>
                  </a:lnTo>
                  <a:cubicBezTo>
                    <a:pt x="1" y="11755"/>
                    <a:pt x="67" y="11855"/>
                    <a:pt x="167" y="11922"/>
                  </a:cubicBezTo>
                  <a:cubicBezTo>
                    <a:pt x="167" y="11922"/>
                    <a:pt x="201" y="11955"/>
                    <a:pt x="234" y="11955"/>
                  </a:cubicBezTo>
                  <a:cubicBezTo>
                    <a:pt x="334" y="11955"/>
                    <a:pt x="401" y="11888"/>
                    <a:pt x="434" y="11822"/>
                  </a:cubicBezTo>
                  <a:lnTo>
                    <a:pt x="6138" y="313"/>
                  </a:lnTo>
                  <a:cubicBezTo>
                    <a:pt x="6205" y="180"/>
                    <a:pt x="6138" y="80"/>
                    <a:pt x="6038" y="13"/>
                  </a:cubicBezTo>
                  <a:cubicBezTo>
                    <a:pt x="6013" y="5"/>
                    <a:pt x="5986" y="1"/>
                    <a:pt x="595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70"/>
            <p:cNvSpPr/>
            <p:nvPr/>
          </p:nvSpPr>
          <p:spPr>
            <a:xfrm>
              <a:off x="6381739" y="1986997"/>
              <a:ext cx="86149" cy="51474"/>
            </a:xfrm>
            <a:custGeom>
              <a:rect b="b" l="l" r="r" t="t"/>
              <a:pathLst>
                <a:path extrusionOk="0" h="3349" w="5605">
                  <a:moveTo>
                    <a:pt x="5350" y="0"/>
                  </a:moveTo>
                  <a:cubicBezTo>
                    <a:pt x="5323" y="0"/>
                    <a:pt x="5295" y="5"/>
                    <a:pt x="5270" y="13"/>
                  </a:cubicBezTo>
                  <a:lnTo>
                    <a:pt x="200" y="2948"/>
                  </a:lnTo>
                  <a:cubicBezTo>
                    <a:pt x="0" y="3048"/>
                    <a:pt x="100" y="3315"/>
                    <a:pt x="300" y="3349"/>
                  </a:cubicBezTo>
                  <a:cubicBezTo>
                    <a:pt x="334" y="3349"/>
                    <a:pt x="367" y="3315"/>
                    <a:pt x="400" y="3315"/>
                  </a:cubicBezTo>
                  <a:lnTo>
                    <a:pt x="5504" y="380"/>
                  </a:lnTo>
                  <a:cubicBezTo>
                    <a:pt x="5571" y="313"/>
                    <a:pt x="5604" y="213"/>
                    <a:pt x="5571" y="113"/>
                  </a:cubicBezTo>
                  <a:cubicBezTo>
                    <a:pt x="5521" y="38"/>
                    <a:pt x="5433" y="0"/>
                    <a:pt x="535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70"/>
            <p:cNvSpPr/>
            <p:nvPr/>
          </p:nvSpPr>
          <p:spPr>
            <a:xfrm>
              <a:off x="6481705" y="1786127"/>
              <a:ext cx="95755" cy="183134"/>
            </a:xfrm>
            <a:custGeom>
              <a:rect b="b" l="l" r="r" t="t"/>
              <a:pathLst>
                <a:path extrusionOk="0" h="11915" w="6230">
                  <a:moveTo>
                    <a:pt x="5918" y="1"/>
                  </a:moveTo>
                  <a:cubicBezTo>
                    <a:pt x="5852" y="1"/>
                    <a:pt x="5793" y="31"/>
                    <a:pt x="5771" y="106"/>
                  </a:cubicBezTo>
                  <a:lnTo>
                    <a:pt x="67" y="11614"/>
                  </a:lnTo>
                  <a:cubicBezTo>
                    <a:pt x="1" y="11714"/>
                    <a:pt x="67" y="11848"/>
                    <a:pt x="167" y="11881"/>
                  </a:cubicBezTo>
                  <a:cubicBezTo>
                    <a:pt x="201" y="11914"/>
                    <a:pt x="234" y="11914"/>
                    <a:pt x="268" y="11914"/>
                  </a:cubicBezTo>
                  <a:cubicBezTo>
                    <a:pt x="334" y="11914"/>
                    <a:pt x="401" y="11848"/>
                    <a:pt x="434" y="11781"/>
                  </a:cubicBezTo>
                  <a:lnTo>
                    <a:pt x="6138" y="273"/>
                  </a:lnTo>
                  <a:cubicBezTo>
                    <a:pt x="6229" y="137"/>
                    <a:pt x="6058" y="1"/>
                    <a:pt x="591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70"/>
            <p:cNvSpPr/>
            <p:nvPr/>
          </p:nvSpPr>
          <p:spPr>
            <a:xfrm>
              <a:off x="5419392" y="2878964"/>
              <a:ext cx="33952" cy="40331"/>
            </a:xfrm>
            <a:custGeom>
              <a:rect b="b" l="l" r="r" t="t"/>
              <a:pathLst>
                <a:path extrusionOk="0" h="2624" w="2209">
                  <a:moveTo>
                    <a:pt x="1423" y="427"/>
                  </a:moveTo>
                  <a:cubicBezTo>
                    <a:pt x="1620" y="427"/>
                    <a:pt x="1807" y="616"/>
                    <a:pt x="1735" y="855"/>
                  </a:cubicBezTo>
                  <a:cubicBezTo>
                    <a:pt x="1702" y="1356"/>
                    <a:pt x="1435" y="1823"/>
                    <a:pt x="1001" y="2123"/>
                  </a:cubicBezTo>
                  <a:cubicBezTo>
                    <a:pt x="917" y="2186"/>
                    <a:pt x="832" y="2210"/>
                    <a:pt x="748" y="2210"/>
                  </a:cubicBezTo>
                  <a:cubicBezTo>
                    <a:pt x="699" y="2210"/>
                    <a:pt x="650" y="2202"/>
                    <a:pt x="601" y="2190"/>
                  </a:cubicBezTo>
                  <a:cubicBezTo>
                    <a:pt x="501" y="2123"/>
                    <a:pt x="468" y="1990"/>
                    <a:pt x="468" y="1823"/>
                  </a:cubicBezTo>
                  <a:cubicBezTo>
                    <a:pt x="501" y="1289"/>
                    <a:pt x="768" y="822"/>
                    <a:pt x="1202" y="522"/>
                  </a:cubicBezTo>
                  <a:cubicBezTo>
                    <a:pt x="1267" y="456"/>
                    <a:pt x="1346" y="427"/>
                    <a:pt x="1423" y="427"/>
                  </a:cubicBezTo>
                  <a:close/>
                  <a:moveTo>
                    <a:pt x="1432" y="1"/>
                  </a:moveTo>
                  <a:cubicBezTo>
                    <a:pt x="1285" y="1"/>
                    <a:pt x="1135" y="48"/>
                    <a:pt x="1001" y="155"/>
                  </a:cubicBezTo>
                  <a:cubicBezTo>
                    <a:pt x="434" y="522"/>
                    <a:pt x="67" y="1122"/>
                    <a:pt x="34" y="1823"/>
                  </a:cubicBezTo>
                  <a:cubicBezTo>
                    <a:pt x="1" y="2090"/>
                    <a:pt x="134" y="2390"/>
                    <a:pt x="401" y="2523"/>
                  </a:cubicBezTo>
                  <a:cubicBezTo>
                    <a:pt x="501" y="2590"/>
                    <a:pt x="601" y="2623"/>
                    <a:pt x="701" y="2623"/>
                  </a:cubicBezTo>
                  <a:cubicBezTo>
                    <a:pt x="868" y="2623"/>
                    <a:pt x="1035" y="2590"/>
                    <a:pt x="1202" y="2490"/>
                  </a:cubicBezTo>
                  <a:cubicBezTo>
                    <a:pt x="1769" y="2123"/>
                    <a:pt x="2136" y="1523"/>
                    <a:pt x="2136" y="822"/>
                  </a:cubicBezTo>
                  <a:cubicBezTo>
                    <a:pt x="2209" y="358"/>
                    <a:pt x="1834" y="1"/>
                    <a:pt x="143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70"/>
            <p:cNvSpPr/>
            <p:nvPr/>
          </p:nvSpPr>
          <p:spPr>
            <a:xfrm>
              <a:off x="5523478" y="2713368"/>
              <a:ext cx="34460" cy="40838"/>
            </a:xfrm>
            <a:custGeom>
              <a:rect b="b" l="l" r="r" t="t"/>
              <a:pathLst>
                <a:path extrusionOk="0" h="2657" w="2242">
                  <a:moveTo>
                    <a:pt x="1439" y="452"/>
                  </a:moveTo>
                  <a:cubicBezTo>
                    <a:pt x="1495" y="452"/>
                    <a:pt x="1550" y="463"/>
                    <a:pt x="1601" y="488"/>
                  </a:cubicBezTo>
                  <a:cubicBezTo>
                    <a:pt x="1701" y="555"/>
                    <a:pt x="1735" y="688"/>
                    <a:pt x="1735" y="855"/>
                  </a:cubicBezTo>
                  <a:cubicBezTo>
                    <a:pt x="1701" y="1355"/>
                    <a:pt x="1435" y="1856"/>
                    <a:pt x="1001" y="2156"/>
                  </a:cubicBezTo>
                  <a:cubicBezTo>
                    <a:pt x="903" y="2205"/>
                    <a:pt x="806" y="2236"/>
                    <a:pt x="708" y="2236"/>
                  </a:cubicBezTo>
                  <a:cubicBezTo>
                    <a:pt x="672" y="2236"/>
                    <a:pt x="636" y="2232"/>
                    <a:pt x="601" y="2223"/>
                  </a:cubicBezTo>
                  <a:cubicBezTo>
                    <a:pt x="501" y="2123"/>
                    <a:pt x="434" y="1989"/>
                    <a:pt x="467" y="1856"/>
                  </a:cubicBezTo>
                  <a:cubicBezTo>
                    <a:pt x="501" y="1322"/>
                    <a:pt x="767" y="855"/>
                    <a:pt x="1201" y="555"/>
                  </a:cubicBezTo>
                  <a:lnTo>
                    <a:pt x="1201" y="521"/>
                  </a:lnTo>
                  <a:cubicBezTo>
                    <a:pt x="1263" y="480"/>
                    <a:pt x="1350" y="452"/>
                    <a:pt x="1439" y="452"/>
                  </a:cubicBezTo>
                  <a:close/>
                  <a:moveTo>
                    <a:pt x="1434" y="1"/>
                  </a:moveTo>
                  <a:cubicBezTo>
                    <a:pt x="1285" y="1"/>
                    <a:pt x="1134" y="48"/>
                    <a:pt x="1001" y="154"/>
                  </a:cubicBezTo>
                  <a:cubicBezTo>
                    <a:pt x="434" y="521"/>
                    <a:pt x="67" y="1155"/>
                    <a:pt x="34" y="1822"/>
                  </a:cubicBezTo>
                  <a:cubicBezTo>
                    <a:pt x="0" y="2123"/>
                    <a:pt x="167" y="2389"/>
                    <a:pt x="400" y="2556"/>
                  </a:cubicBezTo>
                  <a:cubicBezTo>
                    <a:pt x="501" y="2623"/>
                    <a:pt x="601" y="2656"/>
                    <a:pt x="734" y="2656"/>
                  </a:cubicBezTo>
                  <a:cubicBezTo>
                    <a:pt x="901" y="2623"/>
                    <a:pt x="1068" y="2590"/>
                    <a:pt x="1201" y="2489"/>
                  </a:cubicBezTo>
                  <a:cubicBezTo>
                    <a:pt x="1768" y="2123"/>
                    <a:pt x="2102" y="1522"/>
                    <a:pt x="2168" y="855"/>
                  </a:cubicBezTo>
                  <a:cubicBezTo>
                    <a:pt x="2242" y="365"/>
                    <a:pt x="1847" y="1"/>
                    <a:pt x="143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70"/>
            <p:cNvSpPr/>
            <p:nvPr/>
          </p:nvSpPr>
          <p:spPr>
            <a:xfrm>
              <a:off x="5627548" y="2743309"/>
              <a:ext cx="34091" cy="40623"/>
            </a:xfrm>
            <a:custGeom>
              <a:rect b="b" l="l" r="r" t="t"/>
              <a:pathLst>
                <a:path extrusionOk="0" h="2643" w="2218">
                  <a:moveTo>
                    <a:pt x="1468" y="441"/>
                  </a:moveTo>
                  <a:lnTo>
                    <a:pt x="1468" y="475"/>
                  </a:lnTo>
                  <a:cubicBezTo>
                    <a:pt x="1480" y="464"/>
                    <a:pt x="1494" y="460"/>
                    <a:pt x="1510" y="460"/>
                  </a:cubicBezTo>
                  <a:cubicBezTo>
                    <a:pt x="1543" y="460"/>
                    <a:pt x="1580" y="475"/>
                    <a:pt x="1602" y="475"/>
                  </a:cubicBezTo>
                  <a:cubicBezTo>
                    <a:pt x="1702" y="575"/>
                    <a:pt x="1769" y="708"/>
                    <a:pt x="1735" y="842"/>
                  </a:cubicBezTo>
                  <a:cubicBezTo>
                    <a:pt x="1702" y="1375"/>
                    <a:pt x="1435" y="1842"/>
                    <a:pt x="1001" y="2143"/>
                  </a:cubicBezTo>
                  <a:cubicBezTo>
                    <a:pt x="928" y="2191"/>
                    <a:pt x="819" y="2222"/>
                    <a:pt x="714" y="2222"/>
                  </a:cubicBezTo>
                  <a:cubicBezTo>
                    <a:pt x="675" y="2222"/>
                    <a:pt x="637" y="2218"/>
                    <a:pt x="601" y="2209"/>
                  </a:cubicBezTo>
                  <a:cubicBezTo>
                    <a:pt x="501" y="2109"/>
                    <a:pt x="434" y="1976"/>
                    <a:pt x="468" y="1842"/>
                  </a:cubicBezTo>
                  <a:cubicBezTo>
                    <a:pt x="501" y="1309"/>
                    <a:pt x="768" y="842"/>
                    <a:pt x="1202" y="541"/>
                  </a:cubicBezTo>
                  <a:cubicBezTo>
                    <a:pt x="1302" y="475"/>
                    <a:pt x="1368" y="475"/>
                    <a:pt x="1468" y="441"/>
                  </a:cubicBezTo>
                  <a:close/>
                  <a:moveTo>
                    <a:pt x="1451" y="0"/>
                  </a:moveTo>
                  <a:cubicBezTo>
                    <a:pt x="1298" y="0"/>
                    <a:pt x="1141" y="54"/>
                    <a:pt x="1001" y="175"/>
                  </a:cubicBezTo>
                  <a:cubicBezTo>
                    <a:pt x="434" y="541"/>
                    <a:pt x="67" y="1142"/>
                    <a:pt x="34" y="1842"/>
                  </a:cubicBezTo>
                  <a:cubicBezTo>
                    <a:pt x="1" y="2109"/>
                    <a:pt x="167" y="2409"/>
                    <a:pt x="401" y="2543"/>
                  </a:cubicBezTo>
                  <a:cubicBezTo>
                    <a:pt x="501" y="2610"/>
                    <a:pt x="601" y="2643"/>
                    <a:pt x="735" y="2643"/>
                  </a:cubicBezTo>
                  <a:cubicBezTo>
                    <a:pt x="901" y="2643"/>
                    <a:pt x="1068" y="2576"/>
                    <a:pt x="1202" y="2476"/>
                  </a:cubicBezTo>
                  <a:cubicBezTo>
                    <a:pt x="1769" y="2109"/>
                    <a:pt x="2136" y="1509"/>
                    <a:pt x="2169" y="842"/>
                  </a:cubicBezTo>
                  <a:cubicBezTo>
                    <a:pt x="2217" y="360"/>
                    <a:pt x="1848" y="0"/>
                    <a:pt x="145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70"/>
            <p:cNvSpPr/>
            <p:nvPr/>
          </p:nvSpPr>
          <p:spPr>
            <a:xfrm>
              <a:off x="5732141" y="2623638"/>
              <a:ext cx="33583" cy="40331"/>
            </a:xfrm>
            <a:custGeom>
              <a:rect b="b" l="l" r="r" t="t"/>
              <a:pathLst>
                <a:path extrusionOk="0" h="2624" w="2185">
                  <a:moveTo>
                    <a:pt x="1406" y="452"/>
                  </a:moveTo>
                  <a:cubicBezTo>
                    <a:pt x="1462" y="452"/>
                    <a:pt x="1517" y="463"/>
                    <a:pt x="1568" y="489"/>
                  </a:cubicBezTo>
                  <a:cubicBezTo>
                    <a:pt x="1668" y="555"/>
                    <a:pt x="1735" y="689"/>
                    <a:pt x="1702" y="855"/>
                  </a:cubicBezTo>
                  <a:cubicBezTo>
                    <a:pt x="1668" y="1356"/>
                    <a:pt x="1402" y="1823"/>
                    <a:pt x="968" y="2123"/>
                  </a:cubicBezTo>
                  <a:cubicBezTo>
                    <a:pt x="901" y="2190"/>
                    <a:pt x="821" y="2218"/>
                    <a:pt x="743" y="2218"/>
                  </a:cubicBezTo>
                  <a:cubicBezTo>
                    <a:pt x="547" y="2218"/>
                    <a:pt x="363" y="2038"/>
                    <a:pt x="434" y="1823"/>
                  </a:cubicBezTo>
                  <a:cubicBezTo>
                    <a:pt x="468" y="1289"/>
                    <a:pt x="734" y="822"/>
                    <a:pt x="1168" y="522"/>
                  </a:cubicBezTo>
                  <a:cubicBezTo>
                    <a:pt x="1230" y="481"/>
                    <a:pt x="1317" y="452"/>
                    <a:pt x="1406" y="452"/>
                  </a:cubicBezTo>
                  <a:close/>
                  <a:moveTo>
                    <a:pt x="1399" y="1"/>
                  </a:moveTo>
                  <a:cubicBezTo>
                    <a:pt x="1252" y="1"/>
                    <a:pt x="1102" y="48"/>
                    <a:pt x="968" y="155"/>
                  </a:cubicBezTo>
                  <a:cubicBezTo>
                    <a:pt x="401" y="522"/>
                    <a:pt x="34" y="1122"/>
                    <a:pt x="1" y="1789"/>
                  </a:cubicBezTo>
                  <a:cubicBezTo>
                    <a:pt x="1" y="2090"/>
                    <a:pt x="134" y="2357"/>
                    <a:pt x="367" y="2523"/>
                  </a:cubicBezTo>
                  <a:cubicBezTo>
                    <a:pt x="468" y="2590"/>
                    <a:pt x="568" y="2623"/>
                    <a:pt x="701" y="2623"/>
                  </a:cubicBezTo>
                  <a:cubicBezTo>
                    <a:pt x="868" y="2623"/>
                    <a:pt x="1035" y="2557"/>
                    <a:pt x="1168" y="2457"/>
                  </a:cubicBezTo>
                  <a:cubicBezTo>
                    <a:pt x="1735" y="2090"/>
                    <a:pt x="2102" y="1489"/>
                    <a:pt x="2135" y="822"/>
                  </a:cubicBezTo>
                  <a:cubicBezTo>
                    <a:pt x="2184" y="358"/>
                    <a:pt x="1803" y="1"/>
                    <a:pt x="139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70"/>
            <p:cNvSpPr/>
            <p:nvPr/>
          </p:nvSpPr>
          <p:spPr>
            <a:xfrm>
              <a:off x="5836227" y="2472904"/>
              <a:ext cx="33952" cy="40331"/>
            </a:xfrm>
            <a:custGeom>
              <a:rect b="b" l="l" r="r" t="t"/>
              <a:pathLst>
                <a:path extrusionOk="0" h="2624" w="2209">
                  <a:moveTo>
                    <a:pt x="1421" y="469"/>
                  </a:moveTo>
                  <a:cubicBezTo>
                    <a:pt x="1470" y="469"/>
                    <a:pt x="1519" y="476"/>
                    <a:pt x="1568" y="489"/>
                  </a:cubicBezTo>
                  <a:cubicBezTo>
                    <a:pt x="1668" y="589"/>
                    <a:pt x="1735" y="722"/>
                    <a:pt x="1701" y="855"/>
                  </a:cubicBezTo>
                  <a:cubicBezTo>
                    <a:pt x="1668" y="1389"/>
                    <a:pt x="1401" y="1856"/>
                    <a:pt x="967" y="2156"/>
                  </a:cubicBezTo>
                  <a:cubicBezTo>
                    <a:pt x="906" y="2198"/>
                    <a:pt x="818" y="2226"/>
                    <a:pt x="729" y="2226"/>
                  </a:cubicBezTo>
                  <a:cubicBezTo>
                    <a:pt x="674" y="2226"/>
                    <a:pt x="618" y="2215"/>
                    <a:pt x="567" y="2190"/>
                  </a:cubicBezTo>
                  <a:cubicBezTo>
                    <a:pt x="467" y="2123"/>
                    <a:pt x="434" y="1990"/>
                    <a:pt x="434" y="1823"/>
                  </a:cubicBezTo>
                  <a:cubicBezTo>
                    <a:pt x="467" y="1322"/>
                    <a:pt x="734" y="855"/>
                    <a:pt x="1168" y="555"/>
                  </a:cubicBezTo>
                  <a:cubicBezTo>
                    <a:pt x="1252" y="492"/>
                    <a:pt x="1337" y="469"/>
                    <a:pt x="1421" y="469"/>
                  </a:cubicBezTo>
                  <a:close/>
                  <a:moveTo>
                    <a:pt x="1404" y="1"/>
                  </a:moveTo>
                  <a:cubicBezTo>
                    <a:pt x="1254" y="1"/>
                    <a:pt x="1101" y="48"/>
                    <a:pt x="967" y="155"/>
                  </a:cubicBezTo>
                  <a:cubicBezTo>
                    <a:pt x="400" y="522"/>
                    <a:pt x="33" y="1156"/>
                    <a:pt x="33" y="1823"/>
                  </a:cubicBezTo>
                  <a:cubicBezTo>
                    <a:pt x="0" y="2123"/>
                    <a:pt x="133" y="2390"/>
                    <a:pt x="367" y="2557"/>
                  </a:cubicBezTo>
                  <a:cubicBezTo>
                    <a:pt x="467" y="2623"/>
                    <a:pt x="567" y="2623"/>
                    <a:pt x="701" y="2623"/>
                  </a:cubicBezTo>
                  <a:cubicBezTo>
                    <a:pt x="867" y="2623"/>
                    <a:pt x="1034" y="2557"/>
                    <a:pt x="1168" y="2490"/>
                  </a:cubicBezTo>
                  <a:cubicBezTo>
                    <a:pt x="1735" y="2123"/>
                    <a:pt x="2102" y="1489"/>
                    <a:pt x="2135" y="822"/>
                  </a:cubicBezTo>
                  <a:cubicBezTo>
                    <a:pt x="2208" y="358"/>
                    <a:pt x="1816" y="1"/>
                    <a:pt x="140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70"/>
            <p:cNvSpPr/>
            <p:nvPr/>
          </p:nvSpPr>
          <p:spPr>
            <a:xfrm>
              <a:off x="5940297" y="2382667"/>
              <a:ext cx="33952" cy="40838"/>
            </a:xfrm>
            <a:custGeom>
              <a:rect b="b" l="l" r="r" t="t"/>
              <a:pathLst>
                <a:path extrusionOk="0" h="2657" w="2209">
                  <a:moveTo>
                    <a:pt x="1422" y="469"/>
                  </a:moveTo>
                  <a:cubicBezTo>
                    <a:pt x="1471" y="469"/>
                    <a:pt x="1519" y="476"/>
                    <a:pt x="1568" y="489"/>
                  </a:cubicBezTo>
                  <a:cubicBezTo>
                    <a:pt x="1668" y="589"/>
                    <a:pt x="1735" y="722"/>
                    <a:pt x="1702" y="856"/>
                  </a:cubicBezTo>
                  <a:cubicBezTo>
                    <a:pt x="1668" y="1389"/>
                    <a:pt x="1402" y="1856"/>
                    <a:pt x="968" y="2157"/>
                  </a:cubicBezTo>
                  <a:cubicBezTo>
                    <a:pt x="895" y="2205"/>
                    <a:pt x="786" y="2236"/>
                    <a:pt x="680" y="2236"/>
                  </a:cubicBezTo>
                  <a:cubicBezTo>
                    <a:pt x="642" y="2236"/>
                    <a:pt x="603" y="2232"/>
                    <a:pt x="568" y="2223"/>
                  </a:cubicBezTo>
                  <a:cubicBezTo>
                    <a:pt x="468" y="2123"/>
                    <a:pt x="434" y="1990"/>
                    <a:pt x="434" y="1856"/>
                  </a:cubicBezTo>
                  <a:cubicBezTo>
                    <a:pt x="468" y="1323"/>
                    <a:pt x="734" y="856"/>
                    <a:pt x="1168" y="555"/>
                  </a:cubicBezTo>
                  <a:cubicBezTo>
                    <a:pt x="1253" y="492"/>
                    <a:pt x="1337" y="469"/>
                    <a:pt x="1422" y="469"/>
                  </a:cubicBezTo>
                  <a:close/>
                  <a:moveTo>
                    <a:pt x="1404" y="1"/>
                  </a:moveTo>
                  <a:cubicBezTo>
                    <a:pt x="1254" y="1"/>
                    <a:pt x="1102" y="48"/>
                    <a:pt x="968" y="155"/>
                  </a:cubicBezTo>
                  <a:cubicBezTo>
                    <a:pt x="401" y="522"/>
                    <a:pt x="34" y="1156"/>
                    <a:pt x="34" y="1823"/>
                  </a:cubicBezTo>
                  <a:cubicBezTo>
                    <a:pt x="1" y="2123"/>
                    <a:pt x="134" y="2390"/>
                    <a:pt x="367" y="2557"/>
                  </a:cubicBezTo>
                  <a:cubicBezTo>
                    <a:pt x="468" y="2624"/>
                    <a:pt x="568" y="2657"/>
                    <a:pt x="701" y="2657"/>
                  </a:cubicBezTo>
                  <a:cubicBezTo>
                    <a:pt x="868" y="2624"/>
                    <a:pt x="1035" y="2590"/>
                    <a:pt x="1168" y="2490"/>
                  </a:cubicBezTo>
                  <a:cubicBezTo>
                    <a:pt x="1735" y="2123"/>
                    <a:pt x="2102" y="1489"/>
                    <a:pt x="2135" y="822"/>
                  </a:cubicBezTo>
                  <a:cubicBezTo>
                    <a:pt x="2209" y="358"/>
                    <a:pt x="1816" y="1"/>
                    <a:pt x="140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70"/>
            <p:cNvSpPr/>
            <p:nvPr/>
          </p:nvSpPr>
          <p:spPr>
            <a:xfrm>
              <a:off x="6148453" y="2323108"/>
              <a:ext cx="33937" cy="39901"/>
            </a:xfrm>
            <a:custGeom>
              <a:rect b="b" l="l" r="r" t="t"/>
              <a:pathLst>
                <a:path extrusionOk="0" h="2596" w="2208">
                  <a:moveTo>
                    <a:pt x="1468" y="427"/>
                  </a:moveTo>
                  <a:cubicBezTo>
                    <a:pt x="1502" y="427"/>
                    <a:pt x="1535" y="427"/>
                    <a:pt x="1568" y="461"/>
                  </a:cubicBezTo>
                  <a:cubicBezTo>
                    <a:pt x="1668" y="528"/>
                    <a:pt x="1735" y="661"/>
                    <a:pt x="1735" y="828"/>
                  </a:cubicBezTo>
                  <a:cubicBezTo>
                    <a:pt x="1702" y="1328"/>
                    <a:pt x="1402" y="1795"/>
                    <a:pt x="968" y="2095"/>
                  </a:cubicBezTo>
                  <a:cubicBezTo>
                    <a:pt x="904" y="2159"/>
                    <a:pt x="828" y="2182"/>
                    <a:pt x="746" y="2182"/>
                  </a:cubicBezTo>
                  <a:cubicBezTo>
                    <a:pt x="699" y="2182"/>
                    <a:pt x="650" y="2174"/>
                    <a:pt x="601" y="2162"/>
                  </a:cubicBezTo>
                  <a:cubicBezTo>
                    <a:pt x="468" y="2062"/>
                    <a:pt x="434" y="1929"/>
                    <a:pt x="434" y="1795"/>
                  </a:cubicBezTo>
                  <a:cubicBezTo>
                    <a:pt x="468" y="1261"/>
                    <a:pt x="768" y="794"/>
                    <a:pt x="1201" y="494"/>
                  </a:cubicBezTo>
                  <a:cubicBezTo>
                    <a:pt x="1268" y="461"/>
                    <a:pt x="1368" y="427"/>
                    <a:pt x="1468" y="427"/>
                  </a:cubicBezTo>
                  <a:close/>
                  <a:moveTo>
                    <a:pt x="1433" y="1"/>
                  </a:moveTo>
                  <a:cubicBezTo>
                    <a:pt x="1277" y="1"/>
                    <a:pt x="1115" y="50"/>
                    <a:pt x="968" y="161"/>
                  </a:cubicBezTo>
                  <a:cubicBezTo>
                    <a:pt x="401" y="494"/>
                    <a:pt x="67" y="1128"/>
                    <a:pt x="34" y="1795"/>
                  </a:cubicBezTo>
                  <a:cubicBezTo>
                    <a:pt x="1" y="2095"/>
                    <a:pt x="134" y="2362"/>
                    <a:pt x="367" y="2529"/>
                  </a:cubicBezTo>
                  <a:cubicBezTo>
                    <a:pt x="468" y="2562"/>
                    <a:pt x="601" y="2596"/>
                    <a:pt x="701" y="2596"/>
                  </a:cubicBezTo>
                  <a:cubicBezTo>
                    <a:pt x="868" y="2596"/>
                    <a:pt x="1035" y="2562"/>
                    <a:pt x="1201" y="2496"/>
                  </a:cubicBezTo>
                  <a:cubicBezTo>
                    <a:pt x="1768" y="2095"/>
                    <a:pt x="2102" y="1495"/>
                    <a:pt x="2135" y="828"/>
                  </a:cubicBezTo>
                  <a:cubicBezTo>
                    <a:pt x="2208" y="344"/>
                    <a:pt x="1842" y="1"/>
                    <a:pt x="143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70"/>
            <p:cNvSpPr/>
            <p:nvPr/>
          </p:nvSpPr>
          <p:spPr>
            <a:xfrm>
              <a:off x="6252538" y="2232656"/>
              <a:ext cx="33937" cy="40116"/>
            </a:xfrm>
            <a:custGeom>
              <a:rect b="b" l="l" r="r" t="t"/>
              <a:pathLst>
                <a:path extrusionOk="0" h="2610" w="2208">
                  <a:moveTo>
                    <a:pt x="1423" y="455"/>
                  </a:moveTo>
                  <a:cubicBezTo>
                    <a:pt x="1470" y="455"/>
                    <a:pt x="1519" y="463"/>
                    <a:pt x="1568" y="475"/>
                  </a:cubicBezTo>
                  <a:cubicBezTo>
                    <a:pt x="1701" y="575"/>
                    <a:pt x="1735" y="708"/>
                    <a:pt x="1735" y="842"/>
                  </a:cubicBezTo>
                  <a:cubicBezTo>
                    <a:pt x="1701" y="1376"/>
                    <a:pt x="1401" y="1843"/>
                    <a:pt x="967" y="2143"/>
                  </a:cubicBezTo>
                  <a:cubicBezTo>
                    <a:pt x="901" y="2209"/>
                    <a:pt x="824" y="2238"/>
                    <a:pt x="749" y="2238"/>
                  </a:cubicBezTo>
                  <a:cubicBezTo>
                    <a:pt x="560" y="2238"/>
                    <a:pt x="386" y="2057"/>
                    <a:pt x="434" y="1843"/>
                  </a:cubicBezTo>
                  <a:cubicBezTo>
                    <a:pt x="467" y="1309"/>
                    <a:pt x="767" y="842"/>
                    <a:pt x="1201" y="542"/>
                  </a:cubicBezTo>
                  <a:cubicBezTo>
                    <a:pt x="1264" y="478"/>
                    <a:pt x="1341" y="455"/>
                    <a:pt x="1423" y="455"/>
                  </a:cubicBezTo>
                  <a:close/>
                  <a:moveTo>
                    <a:pt x="1437" y="1"/>
                  </a:moveTo>
                  <a:cubicBezTo>
                    <a:pt x="1280" y="1"/>
                    <a:pt x="1116" y="54"/>
                    <a:pt x="967" y="175"/>
                  </a:cubicBezTo>
                  <a:cubicBezTo>
                    <a:pt x="400" y="542"/>
                    <a:pt x="67" y="1142"/>
                    <a:pt x="33" y="1809"/>
                  </a:cubicBezTo>
                  <a:cubicBezTo>
                    <a:pt x="0" y="2109"/>
                    <a:pt x="133" y="2376"/>
                    <a:pt x="400" y="2543"/>
                  </a:cubicBezTo>
                  <a:cubicBezTo>
                    <a:pt x="467" y="2610"/>
                    <a:pt x="600" y="2610"/>
                    <a:pt x="701" y="2610"/>
                  </a:cubicBezTo>
                  <a:cubicBezTo>
                    <a:pt x="867" y="2610"/>
                    <a:pt x="1034" y="2576"/>
                    <a:pt x="1201" y="2476"/>
                  </a:cubicBezTo>
                  <a:cubicBezTo>
                    <a:pt x="1768" y="2109"/>
                    <a:pt x="2102" y="1509"/>
                    <a:pt x="2135" y="842"/>
                  </a:cubicBezTo>
                  <a:cubicBezTo>
                    <a:pt x="2207" y="360"/>
                    <a:pt x="1845" y="1"/>
                    <a:pt x="143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70"/>
            <p:cNvSpPr/>
            <p:nvPr/>
          </p:nvSpPr>
          <p:spPr>
            <a:xfrm>
              <a:off x="6460694" y="1962344"/>
              <a:ext cx="33338" cy="40239"/>
            </a:xfrm>
            <a:custGeom>
              <a:rect b="b" l="l" r="r" t="t"/>
              <a:pathLst>
                <a:path extrusionOk="0" h="2618" w="2169">
                  <a:moveTo>
                    <a:pt x="1489" y="436"/>
                  </a:moveTo>
                  <a:cubicBezTo>
                    <a:pt x="1527" y="436"/>
                    <a:pt x="1565" y="440"/>
                    <a:pt x="1601" y="449"/>
                  </a:cubicBezTo>
                  <a:cubicBezTo>
                    <a:pt x="1701" y="549"/>
                    <a:pt x="1735" y="683"/>
                    <a:pt x="1735" y="816"/>
                  </a:cubicBezTo>
                  <a:cubicBezTo>
                    <a:pt x="1701" y="1350"/>
                    <a:pt x="1434" y="1817"/>
                    <a:pt x="1001" y="2117"/>
                  </a:cubicBezTo>
                  <a:cubicBezTo>
                    <a:pt x="903" y="2166"/>
                    <a:pt x="805" y="2197"/>
                    <a:pt x="708" y="2197"/>
                  </a:cubicBezTo>
                  <a:cubicBezTo>
                    <a:pt x="672" y="2197"/>
                    <a:pt x="636" y="2193"/>
                    <a:pt x="600" y="2184"/>
                  </a:cubicBezTo>
                  <a:cubicBezTo>
                    <a:pt x="500" y="2117"/>
                    <a:pt x="467" y="1984"/>
                    <a:pt x="467" y="1817"/>
                  </a:cubicBezTo>
                  <a:cubicBezTo>
                    <a:pt x="500" y="1283"/>
                    <a:pt x="767" y="816"/>
                    <a:pt x="1201" y="516"/>
                  </a:cubicBezTo>
                  <a:cubicBezTo>
                    <a:pt x="1274" y="467"/>
                    <a:pt x="1383" y="436"/>
                    <a:pt x="1489" y="436"/>
                  </a:cubicBezTo>
                  <a:close/>
                  <a:moveTo>
                    <a:pt x="1457" y="0"/>
                  </a:moveTo>
                  <a:cubicBezTo>
                    <a:pt x="1295" y="0"/>
                    <a:pt x="1137" y="52"/>
                    <a:pt x="1001" y="149"/>
                  </a:cubicBezTo>
                  <a:cubicBezTo>
                    <a:pt x="434" y="516"/>
                    <a:pt x="67" y="1117"/>
                    <a:pt x="33" y="1784"/>
                  </a:cubicBezTo>
                  <a:cubicBezTo>
                    <a:pt x="0" y="2084"/>
                    <a:pt x="133" y="2351"/>
                    <a:pt x="400" y="2518"/>
                  </a:cubicBezTo>
                  <a:cubicBezTo>
                    <a:pt x="500" y="2584"/>
                    <a:pt x="600" y="2618"/>
                    <a:pt x="701" y="2618"/>
                  </a:cubicBezTo>
                  <a:cubicBezTo>
                    <a:pt x="901" y="2584"/>
                    <a:pt x="1067" y="2551"/>
                    <a:pt x="1201" y="2451"/>
                  </a:cubicBezTo>
                  <a:cubicBezTo>
                    <a:pt x="1768" y="2084"/>
                    <a:pt x="2102" y="1483"/>
                    <a:pt x="2135" y="816"/>
                  </a:cubicBezTo>
                  <a:cubicBezTo>
                    <a:pt x="2168" y="516"/>
                    <a:pt x="2035" y="249"/>
                    <a:pt x="1801" y="82"/>
                  </a:cubicBezTo>
                  <a:cubicBezTo>
                    <a:pt x="1690" y="27"/>
                    <a:pt x="1573" y="0"/>
                    <a:pt x="145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70"/>
            <p:cNvSpPr/>
            <p:nvPr/>
          </p:nvSpPr>
          <p:spPr>
            <a:xfrm>
              <a:off x="6356609" y="2021933"/>
              <a:ext cx="33937" cy="40638"/>
            </a:xfrm>
            <a:custGeom>
              <a:rect b="b" l="l" r="r" t="t"/>
              <a:pathLst>
                <a:path extrusionOk="0" h="2644" w="2208">
                  <a:moveTo>
                    <a:pt x="1441" y="459"/>
                  </a:moveTo>
                  <a:cubicBezTo>
                    <a:pt x="1632" y="459"/>
                    <a:pt x="1805" y="643"/>
                    <a:pt x="1735" y="875"/>
                  </a:cubicBezTo>
                  <a:cubicBezTo>
                    <a:pt x="1702" y="1376"/>
                    <a:pt x="1435" y="1876"/>
                    <a:pt x="1001" y="2143"/>
                  </a:cubicBezTo>
                  <a:cubicBezTo>
                    <a:pt x="930" y="2224"/>
                    <a:pt x="844" y="2259"/>
                    <a:pt x="761" y="2259"/>
                  </a:cubicBezTo>
                  <a:cubicBezTo>
                    <a:pt x="571" y="2259"/>
                    <a:pt x="398" y="2075"/>
                    <a:pt x="468" y="1843"/>
                  </a:cubicBezTo>
                  <a:cubicBezTo>
                    <a:pt x="468" y="1309"/>
                    <a:pt x="768" y="842"/>
                    <a:pt x="1201" y="575"/>
                  </a:cubicBezTo>
                  <a:cubicBezTo>
                    <a:pt x="1272" y="494"/>
                    <a:pt x="1359" y="459"/>
                    <a:pt x="1441" y="459"/>
                  </a:cubicBezTo>
                  <a:close/>
                  <a:moveTo>
                    <a:pt x="1450" y="1"/>
                  </a:moveTo>
                  <a:cubicBezTo>
                    <a:pt x="1298" y="1"/>
                    <a:pt x="1141" y="54"/>
                    <a:pt x="1001" y="175"/>
                  </a:cubicBezTo>
                  <a:cubicBezTo>
                    <a:pt x="401" y="542"/>
                    <a:pt x="67" y="1142"/>
                    <a:pt x="34" y="1843"/>
                  </a:cubicBezTo>
                  <a:cubicBezTo>
                    <a:pt x="1" y="2110"/>
                    <a:pt x="134" y="2410"/>
                    <a:pt x="401" y="2543"/>
                  </a:cubicBezTo>
                  <a:cubicBezTo>
                    <a:pt x="501" y="2610"/>
                    <a:pt x="601" y="2643"/>
                    <a:pt x="701" y="2643"/>
                  </a:cubicBezTo>
                  <a:cubicBezTo>
                    <a:pt x="868" y="2643"/>
                    <a:pt x="1035" y="2577"/>
                    <a:pt x="1201" y="2510"/>
                  </a:cubicBezTo>
                  <a:cubicBezTo>
                    <a:pt x="1768" y="2143"/>
                    <a:pt x="2102" y="1509"/>
                    <a:pt x="2135" y="842"/>
                  </a:cubicBezTo>
                  <a:cubicBezTo>
                    <a:pt x="2208" y="361"/>
                    <a:pt x="1845" y="1"/>
                    <a:pt x="145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70"/>
            <p:cNvSpPr/>
            <p:nvPr/>
          </p:nvSpPr>
          <p:spPr>
            <a:xfrm>
              <a:off x="6564765" y="1752051"/>
              <a:ext cx="34091" cy="40838"/>
            </a:xfrm>
            <a:custGeom>
              <a:rect b="b" l="l" r="r" t="t"/>
              <a:pathLst>
                <a:path extrusionOk="0" h="2657" w="2218">
                  <a:moveTo>
                    <a:pt x="1468" y="455"/>
                  </a:moveTo>
                  <a:cubicBezTo>
                    <a:pt x="1502" y="455"/>
                    <a:pt x="1568" y="455"/>
                    <a:pt x="1602" y="488"/>
                  </a:cubicBezTo>
                  <a:cubicBezTo>
                    <a:pt x="1702" y="555"/>
                    <a:pt x="1768" y="688"/>
                    <a:pt x="1735" y="855"/>
                  </a:cubicBezTo>
                  <a:cubicBezTo>
                    <a:pt x="1702" y="1356"/>
                    <a:pt x="1435" y="1856"/>
                    <a:pt x="968" y="2156"/>
                  </a:cubicBezTo>
                  <a:cubicBezTo>
                    <a:pt x="906" y="2197"/>
                    <a:pt x="831" y="2226"/>
                    <a:pt x="752" y="2226"/>
                  </a:cubicBezTo>
                  <a:cubicBezTo>
                    <a:pt x="703" y="2226"/>
                    <a:pt x="652" y="2215"/>
                    <a:pt x="601" y="2189"/>
                  </a:cubicBezTo>
                  <a:cubicBezTo>
                    <a:pt x="501" y="2123"/>
                    <a:pt x="434" y="1989"/>
                    <a:pt x="468" y="1823"/>
                  </a:cubicBezTo>
                  <a:cubicBezTo>
                    <a:pt x="501" y="1322"/>
                    <a:pt x="768" y="822"/>
                    <a:pt x="1201" y="555"/>
                  </a:cubicBezTo>
                  <a:cubicBezTo>
                    <a:pt x="1268" y="488"/>
                    <a:pt x="1368" y="455"/>
                    <a:pt x="1468" y="455"/>
                  </a:cubicBezTo>
                  <a:close/>
                  <a:moveTo>
                    <a:pt x="1430" y="1"/>
                  </a:moveTo>
                  <a:cubicBezTo>
                    <a:pt x="1283" y="1"/>
                    <a:pt x="1134" y="48"/>
                    <a:pt x="1001" y="155"/>
                  </a:cubicBezTo>
                  <a:cubicBezTo>
                    <a:pt x="434" y="522"/>
                    <a:pt x="67" y="1155"/>
                    <a:pt x="34" y="1823"/>
                  </a:cubicBezTo>
                  <a:cubicBezTo>
                    <a:pt x="1" y="2123"/>
                    <a:pt x="167" y="2390"/>
                    <a:pt x="401" y="2556"/>
                  </a:cubicBezTo>
                  <a:cubicBezTo>
                    <a:pt x="501" y="2623"/>
                    <a:pt x="601" y="2656"/>
                    <a:pt x="734" y="2656"/>
                  </a:cubicBezTo>
                  <a:cubicBezTo>
                    <a:pt x="901" y="2656"/>
                    <a:pt x="1068" y="2590"/>
                    <a:pt x="1201" y="2523"/>
                  </a:cubicBezTo>
                  <a:cubicBezTo>
                    <a:pt x="1768" y="2123"/>
                    <a:pt x="2135" y="1522"/>
                    <a:pt x="2169" y="855"/>
                  </a:cubicBezTo>
                  <a:cubicBezTo>
                    <a:pt x="2218" y="365"/>
                    <a:pt x="1835" y="1"/>
                    <a:pt x="143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70"/>
            <p:cNvSpPr/>
            <p:nvPr/>
          </p:nvSpPr>
          <p:spPr>
            <a:xfrm>
              <a:off x="6044382" y="2262904"/>
              <a:ext cx="33937" cy="40638"/>
            </a:xfrm>
            <a:custGeom>
              <a:rect b="b" l="l" r="r" t="t"/>
              <a:pathLst>
                <a:path extrusionOk="0" h="2644" w="2208">
                  <a:moveTo>
                    <a:pt x="1468" y="408"/>
                  </a:moveTo>
                  <a:cubicBezTo>
                    <a:pt x="1501" y="408"/>
                    <a:pt x="1534" y="442"/>
                    <a:pt x="1568" y="475"/>
                  </a:cubicBezTo>
                  <a:cubicBezTo>
                    <a:pt x="1668" y="542"/>
                    <a:pt x="1735" y="709"/>
                    <a:pt x="1735" y="842"/>
                  </a:cubicBezTo>
                  <a:cubicBezTo>
                    <a:pt x="1701" y="1342"/>
                    <a:pt x="1401" y="1843"/>
                    <a:pt x="967" y="2110"/>
                  </a:cubicBezTo>
                  <a:cubicBezTo>
                    <a:pt x="903" y="2174"/>
                    <a:pt x="810" y="2211"/>
                    <a:pt x="726" y="2211"/>
                  </a:cubicBezTo>
                  <a:cubicBezTo>
                    <a:pt x="680" y="2211"/>
                    <a:pt x="636" y="2200"/>
                    <a:pt x="600" y="2176"/>
                  </a:cubicBezTo>
                  <a:cubicBezTo>
                    <a:pt x="467" y="2076"/>
                    <a:pt x="434" y="1943"/>
                    <a:pt x="434" y="1809"/>
                  </a:cubicBezTo>
                  <a:cubicBezTo>
                    <a:pt x="467" y="1276"/>
                    <a:pt x="734" y="809"/>
                    <a:pt x="1201" y="542"/>
                  </a:cubicBezTo>
                  <a:cubicBezTo>
                    <a:pt x="1268" y="475"/>
                    <a:pt x="1368" y="442"/>
                    <a:pt x="1468" y="442"/>
                  </a:cubicBezTo>
                  <a:lnTo>
                    <a:pt x="1468" y="408"/>
                  </a:lnTo>
                  <a:close/>
                  <a:moveTo>
                    <a:pt x="1437" y="1"/>
                  </a:moveTo>
                  <a:cubicBezTo>
                    <a:pt x="1280" y="1"/>
                    <a:pt x="1116" y="54"/>
                    <a:pt x="967" y="175"/>
                  </a:cubicBezTo>
                  <a:cubicBezTo>
                    <a:pt x="400" y="542"/>
                    <a:pt x="67" y="1142"/>
                    <a:pt x="33" y="1809"/>
                  </a:cubicBezTo>
                  <a:cubicBezTo>
                    <a:pt x="0" y="2110"/>
                    <a:pt x="133" y="2376"/>
                    <a:pt x="367" y="2543"/>
                  </a:cubicBezTo>
                  <a:cubicBezTo>
                    <a:pt x="467" y="2610"/>
                    <a:pt x="600" y="2643"/>
                    <a:pt x="701" y="2643"/>
                  </a:cubicBezTo>
                  <a:cubicBezTo>
                    <a:pt x="867" y="2643"/>
                    <a:pt x="1034" y="2577"/>
                    <a:pt x="1201" y="2510"/>
                  </a:cubicBezTo>
                  <a:cubicBezTo>
                    <a:pt x="1768" y="2143"/>
                    <a:pt x="2102" y="1509"/>
                    <a:pt x="2135" y="842"/>
                  </a:cubicBezTo>
                  <a:cubicBezTo>
                    <a:pt x="2207" y="361"/>
                    <a:pt x="1845" y="1"/>
                    <a:pt x="143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70"/>
            <p:cNvSpPr/>
            <p:nvPr/>
          </p:nvSpPr>
          <p:spPr>
            <a:xfrm>
              <a:off x="5330692" y="1648811"/>
              <a:ext cx="1253055" cy="1247921"/>
            </a:xfrm>
            <a:custGeom>
              <a:rect b="b" l="l" r="r" t="t"/>
              <a:pathLst>
                <a:path extrusionOk="0" h="81192" w="81526">
                  <a:moveTo>
                    <a:pt x="81292" y="0"/>
                  </a:moveTo>
                  <a:cubicBezTo>
                    <a:pt x="75888" y="3136"/>
                    <a:pt x="74754" y="11275"/>
                    <a:pt x="73653" y="19181"/>
                  </a:cubicBezTo>
                  <a:cubicBezTo>
                    <a:pt x="72653" y="26286"/>
                    <a:pt x="71719" y="32990"/>
                    <a:pt x="67749" y="35325"/>
                  </a:cubicBezTo>
                  <a:cubicBezTo>
                    <a:pt x="67038" y="35770"/>
                    <a:pt x="66370" y="35978"/>
                    <a:pt x="65758" y="35978"/>
                  </a:cubicBezTo>
                  <a:cubicBezTo>
                    <a:pt x="65451" y="35978"/>
                    <a:pt x="65159" y="35926"/>
                    <a:pt x="64881" y="35826"/>
                  </a:cubicBezTo>
                  <a:cubicBezTo>
                    <a:pt x="62812" y="35059"/>
                    <a:pt x="61612" y="31523"/>
                    <a:pt x="60444" y="28087"/>
                  </a:cubicBezTo>
                  <a:cubicBezTo>
                    <a:pt x="59210" y="24551"/>
                    <a:pt x="57976" y="20882"/>
                    <a:pt x="55707" y="20048"/>
                  </a:cubicBezTo>
                  <a:cubicBezTo>
                    <a:pt x="55396" y="19937"/>
                    <a:pt x="55066" y="19881"/>
                    <a:pt x="54721" y="19881"/>
                  </a:cubicBezTo>
                  <a:cubicBezTo>
                    <a:pt x="54032" y="19881"/>
                    <a:pt x="53283" y="20103"/>
                    <a:pt x="52505" y="20548"/>
                  </a:cubicBezTo>
                  <a:cubicBezTo>
                    <a:pt x="48202" y="23050"/>
                    <a:pt x="46868" y="32290"/>
                    <a:pt x="45633" y="41230"/>
                  </a:cubicBezTo>
                  <a:cubicBezTo>
                    <a:pt x="44366" y="50069"/>
                    <a:pt x="43098" y="59209"/>
                    <a:pt x="38962" y="61611"/>
                  </a:cubicBezTo>
                  <a:cubicBezTo>
                    <a:pt x="37940" y="62206"/>
                    <a:pt x="37032" y="62500"/>
                    <a:pt x="36214" y="62500"/>
                  </a:cubicBezTo>
                  <a:cubicBezTo>
                    <a:pt x="35565" y="62500"/>
                    <a:pt x="34972" y="62314"/>
                    <a:pt x="34425" y="61944"/>
                  </a:cubicBezTo>
                  <a:cubicBezTo>
                    <a:pt x="33291" y="61177"/>
                    <a:pt x="32457" y="59710"/>
                    <a:pt x="31623" y="58275"/>
                  </a:cubicBezTo>
                  <a:cubicBezTo>
                    <a:pt x="30341" y="56081"/>
                    <a:pt x="29041" y="53831"/>
                    <a:pt x="26658" y="53831"/>
                  </a:cubicBezTo>
                  <a:cubicBezTo>
                    <a:pt x="25817" y="53831"/>
                    <a:pt x="24842" y="54111"/>
                    <a:pt x="23684" y="54773"/>
                  </a:cubicBezTo>
                  <a:cubicBezTo>
                    <a:pt x="18848" y="57575"/>
                    <a:pt x="17814" y="64380"/>
                    <a:pt x="16946" y="70384"/>
                  </a:cubicBezTo>
                  <a:cubicBezTo>
                    <a:pt x="16246" y="74987"/>
                    <a:pt x="15679" y="78957"/>
                    <a:pt x="13544" y="80191"/>
                  </a:cubicBezTo>
                  <a:cubicBezTo>
                    <a:pt x="12821" y="80606"/>
                    <a:pt x="12175" y="80776"/>
                    <a:pt x="11576" y="80776"/>
                  </a:cubicBezTo>
                  <a:cubicBezTo>
                    <a:pt x="10295" y="80776"/>
                    <a:pt x="9221" y="79997"/>
                    <a:pt x="8040" y="79157"/>
                  </a:cubicBezTo>
                  <a:cubicBezTo>
                    <a:pt x="6716" y="78223"/>
                    <a:pt x="5293" y="77205"/>
                    <a:pt x="3431" y="77205"/>
                  </a:cubicBezTo>
                  <a:cubicBezTo>
                    <a:pt x="2432" y="77205"/>
                    <a:pt x="1306" y="77499"/>
                    <a:pt x="1" y="78256"/>
                  </a:cubicBezTo>
                  <a:lnTo>
                    <a:pt x="201" y="78590"/>
                  </a:lnTo>
                  <a:cubicBezTo>
                    <a:pt x="1429" y="77888"/>
                    <a:pt x="2480" y="77613"/>
                    <a:pt x="3414" y="77613"/>
                  </a:cubicBezTo>
                  <a:cubicBezTo>
                    <a:pt x="5145" y="77613"/>
                    <a:pt x="6473" y="78559"/>
                    <a:pt x="7773" y="79490"/>
                  </a:cubicBezTo>
                  <a:cubicBezTo>
                    <a:pt x="9007" y="80358"/>
                    <a:pt x="10175" y="81192"/>
                    <a:pt x="11576" y="81192"/>
                  </a:cubicBezTo>
                  <a:cubicBezTo>
                    <a:pt x="12343" y="81192"/>
                    <a:pt x="13077" y="80958"/>
                    <a:pt x="13744" y="80558"/>
                  </a:cubicBezTo>
                  <a:cubicBezTo>
                    <a:pt x="16046" y="79223"/>
                    <a:pt x="16646" y="75187"/>
                    <a:pt x="17347" y="70484"/>
                  </a:cubicBezTo>
                  <a:cubicBezTo>
                    <a:pt x="18214" y="64546"/>
                    <a:pt x="19215" y="57842"/>
                    <a:pt x="23885" y="55140"/>
                  </a:cubicBezTo>
                  <a:cubicBezTo>
                    <a:pt x="24952" y="54527"/>
                    <a:pt x="25849" y="54266"/>
                    <a:pt x="26623" y="54266"/>
                  </a:cubicBezTo>
                  <a:cubicBezTo>
                    <a:pt x="28799" y="54266"/>
                    <a:pt x="29993" y="56334"/>
                    <a:pt x="31223" y="58475"/>
                  </a:cubicBezTo>
                  <a:cubicBezTo>
                    <a:pt x="32057" y="59943"/>
                    <a:pt x="32958" y="61444"/>
                    <a:pt x="34159" y="62278"/>
                  </a:cubicBezTo>
                  <a:cubicBezTo>
                    <a:pt x="34791" y="62700"/>
                    <a:pt x="35465" y="62911"/>
                    <a:pt x="36198" y="62911"/>
                  </a:cubicBezTo>
                  <a:cubicBezTo>
                    <a:pt x="37087" y="62911"/>
                    <a:pt x="38065" y="62600"/>
                    <a:pt x="39162" y="61978"/>
                  </a:cubicBezTo>
                  <a:cubicBezTo>
                    <a:pt x="43465" y="59476"/>
                    <a:pt x="44766" y="50236"/>
                    <a:pt x="46034" y="41296"/>
                  </a:cubicBezTo>
                  <a:cubicBezTo>
                    <a:pt x="47268" y="32457"/>
                    <a:pt x="48569" y="23283"/>
                    <a:pt x="52705" y="20915"/>
                  </a:cubicBezTo>
                  <a:cubicBezTo>
                    <a:pt x="53412" y="20495"/>
                    <a:pt x="54061" y="20295"/>
                    <a:pt x="54661" y="20295"/>
                  </a:cubicBezTo>
                  <a:cubicBezTo>
                    <a:pt x="54966" y="20295"/>
                    <a:pt x="55259" y="20347"/>
                    <a:pt x="55541" y="20448"/>
                  </a:cubicBezTo>
                  <a:cubicBezTo>
                    <a:pt x="57609" y="21215"/>
                    <a:pt x="58843" y="24785"/>
                    <a:pt x="60010" y="28220"/>
                  </a:cubicBezTo>
                  <a:cubicBezTo>
                    <a:pt x="61211" y="31756"/>
                    <a:pt x="62479" y="35392"/>
                    <a:pt x="64714" y="36226"/>
                  </a:cubicBezTo>
                  <a:cubicBezTo>
                    <a:pt x="65033" y="36336"/>
                    <a:pt x="65363" y="36392"/>
                    <a:pt x="65704" y="36392"/>
                  </a:cubicBezTo>
                  <a:cubicBezTo>
                    <a:pt x="66400" y="36392"/>
                    <a:pt x="67144" y="36162"/>
                    <a:pt x="67949" y="35692"/>
                  </a:cubicBezTo>
                  <a:cubicBezTo>
                    <a:pt x="72086" y="33257"/>
                    <a:pt x="73020" y="26452"/>
                    <a:pt x="74054" y="19247"/>
                  </a:cubicBezTo>
                  <a:cubicBezTo>
                    <a:pt x="75121" y="11442"/>
                    <a:pt x="76255" y="3403"/>
                    <a:pt x="81526" y="367"/>
                  </a:cubicBezTo>
                  <a:lnTo>
                    <a:pt x="81292"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70"/>
            <p:cNvSpPr/>
            <p:nvPr/>
          </p:nvSpPr>
          <p:spPr>
            <a:xfrm>
              <a:off x="6126412" y="1937613"/>
              <a:ext cx="40515" cy="52504"/>
            </a:xfrm>
            <a:custGeom>
              <a:rect b="b" l="l" r="r" t="t"/>
              <a:pathLst>
                <a:path extrusionOk="0" h="3416" w="2636">
                  <a:moveTo>
                    <a:pt x="1905" y="1"/>
                  </a:moveTo>
                  <a:cubicBezTo>
                    <a:pt x="1724" y="1"/>
                    <a:pt x="1518" y="62"/>
                    <a:pt x="1301" y="190"/>
                  </a:cubicBezTo>
                  <a:cubicBezTo>
                    <a:pt x="534" y="691"/>
                    <a:pt x="34" y="1525"/>
                    <a:pt x="0" y="2459"/>
                  </a:cubicBezTo>
                  <a:cubicBezTo>
                    <a:pt x="0" y="3069"/>
                    <a:pt x="281" y="3415"/>
                    <a:pt x="704" y="3415"/>
                  </a:cubicBezTo>
                  <a:cubicBezTo>
                    <a:pt x="881" y="3415"/>
                    <a:pt x="1084" y="3354"/>
                    <a:pt x="1301" y="3226"/>
                  </a:cubicBezTo>
                  <a:cubicBezTo>
                    <a:pt x="2102" y="2726"/>
                    <a:pt x="2569" y="1858"/>
                    <a:pt x="2635" y="958"/>
                  </a:cubicBezTo>
                  <a:cubicBezTo>
                    <a:pt x="2635" y="347"/>
                    <a:pt x="2338" y="1"/>
                    <a:pt x="190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70"/>
            <p:cNvSpPr/>
            <p:nvPr/>
          </p:nvSpPr>
          <p:spPr>
            <a:xfrm>
              <a:off x="5718293" y="2009437"/>
              <a:ext cx="347208" cy="261797"/>
            </a:xfrm>
            <a:custGeom>
              <a:rect b="b" l="l" r="r" t="t"/>
              <a:pathLst>
                <a:path extrusionOk="0" h="17033" w="22590">
                  <a:moveTo>
                    <a:pt x="22277" y="1"/>
                  </a:moveTo>
                  <a:cubicBezTo>
                    <a:pt x="22247" y="1"/>
                    <a:pt x="22216" y="7"/>
                    <a:pt x="22183" y="21"/>
                  </a:cubicBezTo>
                  <a:lnTo>
                    <a:pt x="15412" y="3923"/>
                  </a:lnTo>
                  <a:cubicBezTo>
                    <a:pt x="15379" y="3957"/>
                    <a:pt x="15345" y="3990"/>
                    <a:pt x="15312" y="4057"/>
                  </a:cubicBezTo>
                  <a:lnTo>
                    <a:pt x="13644" y="8860"/>
                  </a:lnTo>
                  <a:lnTo>
                    <a:pt x="168" y="16632"/>
                  </a:lnTo>
                  <a:cubicBezTo>
                    <a:pt x="1" y="16766"/>
                    <a:pt x="68" y="17033"/>
                    <a:pt x="268" y="17033"/>
                  </a:cubicBezTo>
                  <a:cubicBezTo>
                    <a:pt x="301" y="17033"/>
                    <a:pt x="334" y="17033"/>
                    <a:pt x="368" y="16999"/>
                  </a:cubicBezTo>
                  <a:lnTo>
                    <a:pt x="13944" y="9194"/>
                  </a:lnTo>
                  <a:cubicBezTo>
                    <a:pt x="13978" y="9160"/>
                    <a:pt x="14011" y="9127"/>
                    <a:pt x="14011" y="9060"/>
                  </a:cubicBezTo>
                  <a:lnTo>
                    <a:pt x="15679" y="4257"/>
                  </a:lnTo>
                  <a:lnTo>
                    <a:pt x="22417" y="388"/>
                  </a:lnTo>
                  <a:cubicBezTo>
                    <a:pt x="22589" y="244"/>
                    <a:pt x="22464" y="1"/>
                    <a:pt x="2227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70"/>
            <p:cNvSpPr/>
            <p:nvPr/>
          </p:nvSpPr>
          <p:spPr>
            <a:xfrm>
              <a:off x="5728560" y="2105869"/>
              <a:ext cx="182012" cy="123083"/>
            </a:xfrm>
            <a:custGeom>
              <a:rect b="b" l="l" r="r" t="t"/>
              <a:pathLst>
                <a:path extrusionOk="0" h="8008" w="11842">
                  <a:moveTo>
                    <a:pt x="11354" y="0"/>
                  </a:moveTo>
                  <a:cubicBezTo>
                    <a:pt x="11231" y="0"/>
                    <a:pt x="11090" y="38"/>
                    <a:pt x="10941" y="118"/>
                  </a:cubicBezTo>
                  <a:lnTo>
                    <a:pt x="901" y="5922"/>
                  </a:lnTo>
                  <a:cubicBezTo>
                    <a:pt x="367" y="6256"/>
                    <a:pt x="33" y="6823"/>
                    <a:pt x="0" y="7423"/>
                  </a:cubicBezTo>
                  <a:cubicBezTo>
                    <a:pt x="0" y="7797"/>
                    <a:pt x="197" y="8008"/>
                    <a:pt x="487" y="8008"/>
                  </a:cubicBezTo>
                  <a:cubicBezTo>
                    <a:pt x="611" y="8008"/>
                    <a:pt x="751" y="7970"/>
                    <a:pt x="901" y="7890"/>
                  </a:cubicBezTo>
                  <a:lnTo>
                    <a:pt x="10941" y="2086"/>
                  </a:lnTo>
                  <a:cubicBezTo>
                    <a:pt x="11475" y="1752"/>
                    <a:pt x="11808" y="1185"/>
                    <a:pt x="11842" y="585"/>
                  </a:cubicBezTo>
                  <a:cubicBezTo>
                    <a:pt x="11842" y="210"/>
                    <a:pt x="11645" y="0"/>
                    <a:pt x="1135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70"/>
            <p:cNvSpPr/>
            <p:nvPr/>
          </p:nvSpPr>
          <p:spPr>
            <a:xfrm>
              <a:off x="7222554" y="1848759"/>
              <a:ext cx="259953" cy="432220"/>
            </a:xfrm>
            <a:custGeom>
              <a:rect b="b" l="l" r="r" t="t"/>
              <a:pathLst>
                <a:path extrusionOk="0" h="28121" w="16913">
                  <a:moveTo>
                    <a:pt x="1" y="0"/>
                  </a:moveTo>
                  <a:lnTo>
                    <a:pt x="1" y="28121"/>
                  </a:lnTo>
                  <a:lnTo>
                    <a:pt x="16679" y="28121"/>
                  </a:lnTo>
                  <a:cubicBezTo>
                    <a:pt x="16679" y="28121"/>
                    <a:pt x="16679" y="17813"/>
                    <a:pt x="16679" y="11342"/>
                  </a:cubicBezTo>
                  <a:cubicBezTo>
                    <a:pt x="16713" y="4871"/>
                    <a:pt x="16913" y="1602"/>
                    <a:pt x="133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70"/>
            <p:cNvSpPr/>
            <p:nvPr/>
          </p:nvSpPr>
          <p:spPr>
            <a:xfrm>
              <a:off x="6758565" y="2008715"/>
              <a:ext cx="492209" cy="357291"/>
            </a:xfrm>
            <a:custGeom>
              <a:rect b="b" l="l" r="r" t="t"/>
              <a:pathLst>
                <a:path extrusionOk="0" h="23246" w="32024">
                  <a:moveTo>
                    <a:pt x="1435" y="1"/>
                  </a:moveTo>
                  <a:cubicBezTo>
                    <a:pt x="1168" y="34"/>
                    <a:pt x="935" y="168"/>
                    <a:pt x="734" y="368"/>
                  </a:cubicBezTo>
                  <a:cubicBezTo>
                    <a:pt x="434" y="668"/>
                    <a:pt x="201" y="1068"/>
                    <a:pt x="101" y="1535"/>
                  </a:cubicBezTo>
                  <a:cubicBezTo>
                    <a:pt x="34" y="1969"/>
                    <a:pt x="1" y="2436"/>
                    <a:pt x="34" y="2870"/>
                  </a:cubicBezTo>
                  <a:cubicBezTo>
                    <a:pt x="67" y="3503"/>
                    <a:pt x="167" y="4104"/>
                    <a:pt x="367" y="4704"/>
                  </a:cubicBezTo>
                  <a:cubicBezTo>
                    <a:pt x="501" y="5105"/>
                    <a:pt x="701" y="5505"/>
                    <a:pt x="968" y="5872"/>
                  </a:cubicBezTo>
                  <a:cubicBezTo>
                    <a:pt x="1568" y="6839"/>
                    <a:pt x="2336" y="7640"/>
                    <a:pt x="3236" y="8340"/>
                  </a:cubicBezTo>
                  <a:cubicBezTo>
                    <a:pt x="3703" y="8774"/>
                    <a:pt x="4671" y="9241"/>
                    <a:pt x="5104" y="9674"/>
                  </a:cubicBezTo>
                  <a:cubicBezTo>
                    <a:pt x="5605" y="10175"/>
                    <a:pt x="6005" y="10809"/>
                    <a:pt x="6305" y="11442"/>
                  </a:cubicBezTo>
                  <a:cubicBezTo>
                    <a:pt x="6572" y="11909"/>
                    <a:pt x="6772" y="12343"/>
                    <a:pt x="7006" y="12810"/>
                  </a:cubicBezTo>
                  <a:cubicBezTo>
                    <a:pt x="8140" y="15045"/>
                    <a:pt x="10708" y="20115"/>
                    <a:pt x="12209" y="22017"/>
                  </a:cubicBezTo>
                  <a:cubicBezTo>
                    <a:pt x="12903" y="22900"/>
                    <a:pt x="13574" y="23246"/>
                    <a:pt x="14364" y="23246"/>
                  </a:cubicBezTo>
                  <a:cubicBezTo>
                    <a:pt x="15246" y="23246"/>
                    <a:pt x="16274" y="22815"/>
                    <a:pt x="17646" y="22217"/>
                  </a:cubicBezTo>
                  <a:cubicBezTo>
                    <a:pt x="20282" y="21116"/>
                    <a:pt x="29989" y="15512"/>
                    <a:pt x="29989" y="15512"/>
                  </a:cubicBezTo>
                  <a:lnTo>
                    <a:pt x="32023" y="6906"/>
                  </a:lnTo>
                  <a:cubicBezTo>
                    <a:pt x="31223" y="6906"/>
                    <a:pt x="29321" y="7073"/>
                    <a:pt x="24418" y="10608"/>
                  </a:cubicBezTo>
                  <a:lnTo>
                    <a:pt x="15545" y="16846"/>
                  </a:lnTo>
                  <a:cubicBezTo>
                    <a:pt x="14844" y="15745"/>
                    <a:pt x="11042" y="10408"/>
                    <a:pt x="10308" y="9207"/>
                  </a:cubicBezTo>
                  <a:cubicBezTo>
                    <a:pt x="9741" y="8173"/>
                    <a:pt x="9341" y="7073"/>
                    <a:pt x="9107" y="5938"/>
                  </a:cubicBezTo>
                  <a:cubicBezTo>
                    <a:pt x="9007" y="5371"/>
                    <a:pt x="8840" y="4804"/>
                    <a:pt x="8673" y="4271"/>
                  </a:cubicBezTo>
                  <a:cubicBezTo>
                    <a:pt x="8573" y="3870"/>
                    <a:pt x="8440" y="3470"/>
                    <a:pt x="8240" y="3070"/>
                  </a:cubicBezTo>
                  <a:cubicBezTo>
                    <a:pt x="8006" y="2669"/>
                    <a:pt x="7773" y="2236"/>
                    <a:pt x="7573" y="1836"/>
                  </a:cubicBezTo>
                  <a:cubicBezTo>
                    <a:pt x="7506" y="1735"/>
                    <a:pt x="7473" y="1669"/>
                    <a:pt x="7406" y="1635"/>
                  </a:cubicBezTo>
                  <a:cubicBezTo>
                    <a:pt x="7340" y="1596"/>
                    <a:pt x="7269" y="1577"/>
                    <a:pt x="7199" y="1577"/>
                  </a:cubicBezTo>
                  <a:cubicBezTo>
                    <a:pt x="7092" y="1577"/>
                    <a:pt x="6986" y="1621"/>
                    <a:pt x="6905" y="1702"/>
                  </a:cubicBezTo>
                  <a:cubicBezTo>
                    <a:pt x="6672" y="1936"/>
                    <a:pt x="6539" y="2236"/>
                    <a:pt x="6539" y="2569"/>
                  </a:cubicBezTo>
                  <a:cubicBezTo>
                    <a:pt x="6572" y="2903"/>
                    <a:pt x="6605" y="3203"/>
                    <a:pt x="6705" y="3537"/>
                  </a:cubicBezTo>
                  <a:cubicBezTo>
                    <a:pt x="6772" y="3837"/>
                    <a:pt x="6805" y="4171"/>
                    <a:pt x="6739" y="4471"/>
                  </a:cubicBezTo>
                  <a:cubicBezTo>
                    <a:pt x="6372" y="4471"/>
                    <a:pt x="6005" y="4304"/>
                    <a:pt x="5738" y="4037"/>
                  </a:cubicBezTo>
                  <a:cubicBezTo>
                    <a:pt x="4804" y="3270"/>
                    <a:pt x="3970" y="2403"/>
                    <a:pt x="3236" y="1469"/>
                  </a:cubicBezTo>
                  <a:cubicBezTo>
                    <a:pt x="2903" y="1068"/>
                    <a:pt x="2569" y="668"/>
                    <a:pt x="2235" y="301"/>
                  </a:cubicBezTo>
                  <a:cubicBezTo>
                    <a:pt x="2002" y="101"/>
                    <a:pt x="1735" y="1"/>
                    <a:pt x="1435"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70"/>
            <p:cNvSpPr/>
            <p:nvPr/>
          </p:nvSpPr>
          <p:spPr>
            <a:xfrm>
              <a:off x="7142584" y="2115367"/>
              <a:ext cx="340953" cy="373660"/>
            </a:xfrm>
            <a:custGeom>
              <a:rect b="b" l="l" r="r" t="t"/>
              <a:pathLst>
                <a:path extrusionOk="0" h="24311" w="22183">
                  <a:moveTo>
                    <a:pt x="7005" y="0"/>
                  </a:moveTo>
                  <a:cubicBezTo>
                    <a:pt x="4470" y="2836"/>
                    <a:pt x="2068" y="6071"/>
                    <a:pt x="1468" y="7606"/>
                  </a:cubicBezTo>
                  <a:cubicBezTo>
                    <a:pt x="834" y="9140"/>
                    <a:pt x="0" y="12109"/>
                    <a:pt x="2669" y="15278"/>
                  </a:cubicBezTo>
                  <a:cubicBezTo>
                    <a:pt x="2735" y="16812"/>
                    <a:pt x="3036" y="22083"/>
                    <a:pt x="3036" y="22083"/>
                  </a:cubicBezTo>
                  <a:cubicBezTo>
                    <a:pt x="5519" y="23802"/>
                    <a:pt x="8734" y="24310"/>
                    <a:pt x="11666" y="24310"/>
                  </a:cubicBezTo>
                  <a:cubicBezTo>
                    <a:pt x="15902" y="24310"/>
                    <a:pt x="19547" y="23250"/>
                    <a:pt x="19547" y="23250"/>
                  </a:cubicBezTo>
                  <a:cubicBezTo>
                    <a:pt x="20048" y="19848"/>
                    <a:pt x="20915" y="15111"/>
                    <a:pt x="22183" y="11775"/>
                  </a:cubicBezTo>
                  <a:cubicBezTo>
                    <a:pt x="22183" y="11775"/>
                    <a:pt x="17379" y="5171"/>
                    <a:pt x="20448" y="501"/>
                  </a:cubicBezTo>
                  <a:lnTo>
                    <a:pt x="14877" y="134"/>
                  </a:lnTo>
                  <a:lnTo>
                    <a:pt x="9674" y="67"/>
                  </a:lnTo>
                  <a:lnTo>
                    <a:pt x="700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70"/>
            <p:cNvSpPr/>
            <p:nvPr/>
          </p:nvSpPr>
          <p:spPr>
            <a:xfrm>
              <a:off x="7142584" y="2115367"/>
              <a:ext cx="340953" cy="373660"/>
            </a:xfrm>
            <a:custGeom>
              <a:rect b="b" l="l" r="r" t="t"/>
              <a:pathLst>
                <a:path extrusionOk="0" h="24311" w="22183">
                  <a:moveTo>
                    <a:pt x="7005" y="0"/>
                  </a:moveTo>
                  <a:cubicBezTo>
                    <a:pt x="4470" y="2836"/>
                    <a:pt x="2068" y="6071"/>
                    <a:pt x="1468" y="7606"/>
                  </a:cubicBezTo>
                  <a:cubicBezTo>
                    <a:pt x="834" y="9140"/>
                    <a:pt x="0" y="12109"/>
                    <a:pt x="2669" y="15278"/>
                  </a:cubicBezTo>
                  <a:cubicBezTo>
                    <a:pt x="2735" y="16812"/>
                    <a:pt x="3036" y="22083"/>
                    <a:pt x="3036" y="22083"/>
                  </a:cubicBezTo>
                  <a:cubicBezTo>
                    <a:pt x="5519" y="23802"/>
                    <a:pt x="8734" y="24310"/>
                    <a:pt x="11666" y="24310"/>
                  </a:cubicBezTo>
                  <a:cubicBezTo>
                    <a:pt x="15902" y="24310"/>
                    <a:pt x="19547" y="23250"/>
                    <a:pt x="19547" y="23250"/>
                  </a:cubicBezTo>
                  <a:cubicBezTo>
                    <a:pt x="20048" y="19848"/>
                    <a:pt x="20915" y="15111"/>
                    <a:pt x="22183" y="11775"/>
                  </a:cubicBezTo>
                  <a:cubicBezTo>
                    <a:pt x="22183" y="11775"/>
                    <a:pt x="17379" y="5171"/>
                    <a:pt x="20448" y="501"/>
                  </a:cubicBezTo>
                  <a:lnTo>
                    <a:pt x="14877" y="134"/>
                  </a:lnTo>
                  <a:lnTo>
                    <a:pt x="9674" y="67"/>
                  </a:lnTo>
                  <a:lnTo>
                    <a:pt x="70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70"/>
            <p:cNvSpPr/>
            <p:nvPr/>
          </p:nvSpPr>
          <p:spPr>
            <a:xfrm>
              <a:off x="7450707" y="3527332"/>
              <a:ext cx="119471" cy="242984"/>
            </a:xfrm>
            <a:custGeom>
              <a:rect b="b" l="l" r="r" t="t"/>
              <a:pathLst>
                <a:path extrusionOk="0" h="15809" w="7773">
                  <a:moveTo>
                    <a:pt x="5238" y="1"/>
                  </a:moveTo>
                  <a:cubicBezTo>
                    <a:pt x="3703" y="134"/>
                    <a:pt x="2069" y="568"/>
                    <a:pt x="534" y="668"/>
                  </a:cubicBezTo>
                  <a:cubicBezTo>
                    <a:pt x="468" y="1836"/>
                    <a:pt x="434" y="2403"/>
                    <a:pt x="434" y="3737"/>
                  </a:cubicBezTo>
                  <a:cubicBezTo>
                    <a:pt x="434" y="5271"/>
                    <a:pt x="701" y="6239"/>
                    <a:pt x="601" y="8173"/>
                  </a:cubicBezTo>
                  <a:cubicBezTo>
                    <a:pt x="501" y="10108"/>
                    <a:pt x="1" y="12843"/>
                    <a:pt x="968" y="14745"/>
                  </a:cubicBezTo>
                  <a:cubicBezTo>
                    <a:pt x="1357" y="15478"/>
                    <a:pt x="2169" y="15809"/>
                    <a:pt x="3067" y="15809"/>
                  </a:cubicBezTo>
                  <a:cubicBezTo>
                    <a:pt x="4170" y="15809"/>
                    <a:pt x="5403" y="15309"/>
                    <a:pt x="6138" y="14445"/>
                  </a:cubicBezTo>
                  <a:cubicBezTo>
                    <a:pt x="7773" y="12543"/>
                    <a:pt x="7239" y="10909"/>
                    <a:pt x="6839" y="8674"/>
                  </a:cubicBezTo>
                  <a:cubicBezTo>
                    <a:pt x="6372" y="6272"/>
                    <a:pt x="6238" y="5171"/>
                    <a:pt x="6005" y="3770"/>
                  </a:cubicBezTo>
                  <a:cubicBezTo>
                    <a:pt x="5805" y="2503"/>
                    <a:pt x="5571" y="1235"/>
                    <a:pt x="5238"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70"/>
            <p:cNvSpPr/>
            <p:nvPr/>
          </p:nvSpPr>
          <p:spPr>
            <a:xfrm>
              <a:off x="7077462" y="2489120"/>
              <a:ext cx="468631" cy="1210295"/>
            </a:xfrm>
            <a:custGeom>
              <a:rect b="b" l="l" r="r" t="t"/>
              <a:pathLst>
                <a:path extrusionOk="0" h="78744" w="30490">
                  <a:moveTo>
                    <a:pt x="7306" y="1"/>
                  </a:moveTo>
                  <a:lnTo>
                    <a:pt x="7373" y="1068"/>
                  </a:lnTo>
                  <a:lnTo>
                    <a:pt x="7539" y="1468"/>
                  </a:lnTo>
                  <a:cubicBezTo>
                    <a:pt x="7539" y="1468"/>
                    <a:pt x="5004" y="28354"/>
                    <a:pt x="5405" y="38361"/>
                  </a:cubicBezTo>
                  <a:cubicBezTo>
                    <a:pt x="5638" y="43699"/>
                    <a:pt x="5838" y="51504"/>
                    <a:pt x="6038" y="55574"/>
                  </a:cubicBezTo>
                  <a:cubicBezTo>
                    <a:pt x="6138" y="58609"/>
                    <a:pt x="6205" y="62679"/>
                    <a:pt x="6138" y="64347"/>
                  </a:cubicBezTo>
                  <a:cubicBezTo>
                    <a:pt x="6038" y="65781"/>
                    <a:pt x="5738" y="67215"/>
                    <a:pt x="5171" y="68583"/>
                  </a:cubicBezTo>
                  <a:cubicBezTo>
                    <a:pt x="4671" y="70051"/>
                    <a:pt x="4037" y="71485"/>
                    <a:pt x="3303" y="72853"/>
                  </a:cubicBezTo>
                  <a:cubicBezTo>
                    <a:pt x="3103" y="73220"/>
                    <a:pt x="2903" y="73587"/>
                    <a:pt x="2603" y="73887"/>
                  </a:cubicBezTo>
                  <a:cubicBezTo>
                    <a:pt x="2236" y="74287"/>
                    <a:pt x="1802" y="74654"/>
                    <a:pt x="1368" y="75021"/>
                  </a:cubicBezTo>
                  <a:cubicBezTo>
                    <a:pt x="468" y="75755"/>
                    <a:pt x="1" y="76122"/>
                    <a:pt x="67" y="76822"/>
                  </a:cubicBezTo>
                  <a:cubicBezTo>
                    <a:pt x="134" y="77489"/>
                    <a:pt x="668" y="77790"/>
                    <a:pt x="1268" y="77956"/>
                  </a:cubicBezTo>
                  <a:cubicBezTo>
                    <a:pt x="1950" y="78163"/>
                    <a:pt x="2662" y="78241"/>
                    <a:pt x="3383" y="78241"/>
                  </a:cubicBezTo>
                  <a:cubicBezTo>
                    <a:pt x="4178" y="78241"/>
                    <a:pt x="4984" y="78146"/>
                    <a:pt x="5771" y="78023"/>
                  </a:cubicBezTo>
                  <a:cubicBezTo>
                    <a:pt x="7239" y="77790"/>
                    <a:pt x="8840" y="77156"/>
                    <a:pt x="9474" y="75855"/>
                  </a:cubicBezTo>
                  <a:cubicBezTo>
                    <a:pt x="9641" y="75455"/>
                    <a:pt x="9741" y="75054"/>
                    <a:pt x="9808" y="74621"/>
                  </a:cubicBezTo>
                  <a:cubicBezTo>
                    <a:pt x="10041" y="73253"/>
                    <a:pt x="10441" y="71919"/>
                    <a:pt x="11009" y="70618"/>
                  </a:cubicBezTo>
                  <a:cubicBezTo>
                    <a:pt x="11209" y="70084"/>
                    <a:pt x="11509" y="69550"/>
                    <a:pt x="11842" y="69083"/>
                  </a:cubicBezTo>
                  <a:cubicBezTo>
                    <a:pt x="12209" y="68550"/>
                    <a:pt x="12676" y="67983"/>
                    <a:pt x="12776" y="67315"/>
                  </a:cubicBezTo>
                  <a:cubicBezTo>
                    <a:pt x="12843" y="66782"/>
                    <a:pt x="12410" y="66015"/>
                    <a:pt x="11842" y="65181"/>
                  </a:cubicBezTo>
                  <a:cubicBezTo>
                    <a:pt x="11375" y="64447"/>
                    <a:pt x="11509" y="63946"/>
                    <a:pt x="11709" y="61678"/>
                  </a:cubicBezTo>
                  <a:cubicBezTo>
                    <a:pt x="11909" y="59643"/>
                    <a:pt x="12209" y="57642"/>
                    <a:pt x="12643" y="55640"/>
                  </a:cubicBezTo>
                  <a:cubicBezTo>
                    <a:pt x="12910" y="53139"/>
                    <a:pt x="13844" y="49503"/>
                    <a:pt x="14044" y="46134"/>
                  </a:cubicBezTo>
                  <a:cubicBezTo>
                    <a:pt x="14278" y="43165"/>
                    <a:pt x="14678" y="41063"/>
                    <a:pt x="13944" y="37828"/>
                  </a:cubicBezTo>
                  <a:cubicBezTo>
                    <a:pt x="14211" y="34392"/>
                    <a:pt x="15679" y="26620"/>
                    <a:pt x="16212" y="23851"/>
                  </a:cubicBezTo>
                  <a:cubicBezTo>
                    <a:pt x="17180" y="28755"/>
                    <a:pt x="17880" y="34659"/>
                    <a:pt x="18447" y="38662"/>
                  </a:cubicBezTo>
                  <a:cubicBezTo>
                    <a:pt x="19248" y="44532"/>
                    <a:pt x="22884" y="56875"/>
                    <a:pt x="23484" y="60044"/>
                  </a:cubicBezTo>
                  <a:cubicBezTo>
                    <a:pt x="24085" y="63213"/>
                    <a:pt x="24451" y="65347"/>
                    <a:pt x="24752" y="67916"/>
                  </a:cubicBezTo>
                  <a:cubicBezTo>
                    <a:pt x="25019" y="70151"/>
                    <a:pt x="25285" y="74687"/>
                    <a:pt x="25586" y="76722"/>
                  </a:cubicBezTo>
                  <a:cubicBezTo>
                    <a:pt x="25816" y="78134"/>
                    <a:pt x="26600" y="78743"/>
                    <a:pt x="27458" y="78743"/>
                  </a:cubicBezTo>
                  <a:cubicBezTo>
                    <a:pt x="28585" y="78743"/>
                    <a:pt x="29838" y="77689"/>
                    <a:pt x="30122" y="76022"/>
                  </a:cubicBezTo>
                  <a:cubicBezTo>
                    <a:pt x="30489" y="74087"/>
                    <a:pt x="29588" y="70017"/>
                    <a:pt x="29522" y="67516"/>
                  </a:cubicBezTo>
                  <a:cubicBezTo>
                    <a:pt x="29455" y="65681"/>
                    <a:pt x="29455" y="63279"/>
                    <a:pt x="29555" y="60077"/>
                  </a:cubicBezTo>
                  <a:cubicBezTo>
                    <a:pt x="29722" y="56308"/>
                    <a:pt x="29689" y="53405"/>
                    <a:pt x="29622" y="49469"/>
                  </a:cubicBezTo>
                  <a:cubicBezTo>
                    <a:pt x="29555" y="46467"/>
                    <a:pt x="28821" y="43799"/>
                    <a:pt x="27620" y="38061"/>
                  </a:cubicBezTo>
                  <a:cubicBezTo>
                    <a:pt x="28254" y="24251"/>
                    <a:pt x="29121" y="11342"/>
                    <a:pt x="27620" y="6972"/>
                  </a:cubicBezTo>
                  <a:cubicBezTo>
                    <a:pt x="26353" y="3236"/>
                    <a:pt x="24485" y="2436"/>
                    <a:pt x="23751" y="434"/>
                  </a:cubicBezTo>
                  <a:cubicBezTo>
                    <a:pt x="20549" y="1168"/>
                    <a:pt x="17280" y="1568"/>
                    <a:pt x="14011" y="1702"/>
                  </a:cubicBezTo>
                  <a:cubicBezTo>
                    <a:pt x="13816" y="1706"/>
                    <a:pt x="13628" y="1709"/>
                    <a:pt x="13444" y="1709"/>
                  </a:cubicBezTo>
                  <a:cubicBezTo>
                    <a:pt x="8393" y="1709"/>
                    <a:pt x="7306" y="1"/>
                    <a:pt x="7306"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70"/>
            <p:cNvSpPr/>
            <p:nvPr/>
          </p:nvSpPr>
          <p:spPr>
            <a:xfrm>
              <a:off x="7241521" y="3569892"/>
              <a:ext cx="12327" cy="90253"/>
            </a:xfrm>
            <a:custGeom>
              <a:rect b="b" l="l" r="r" t="t"/>
              <a:pathLst>
                <a:path extrusionOk="0" h="5872" w="802">
                  <a:moveTo>
                    <a:pt x="768" y="1"/>
                  </a:moveTo>
                  <a:lnTo>
                    <a:pt x="1" y="1935"/>
                  </a:lnTo>
                  <a:cubicBezTo>
                    <a:pt x="401" y="2703"/>
                    <a:pt x="301" y="4170"/>
                    <a:pt x="301" y="5771"/>
                  </a:cubicBezTo>
                  <a:lnTo>
                    <a:pt x="802" y="5871"/>
                  </a:lnTo>
                  <a:lnTo>
                    <a:pt x="76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70"/>
            <p:cNvSpPr/>
            <p:nvPr/>
          </p:nvSpPr>
          <p:spPr>
            <a:xfrm>
              <a:off x="7253325" y="3547851"/>
              <a:ext cx="22563" cy="112293"/>
            </a:xfrm>
            <a:custGeom>
              <a:rect b="b" l="l" r="r" t="t"/>
              <a:pathLst>
                <a:path extrusionOk="0" h="7306" w="1468">
                  <a:moveTo>
                    <a:pt x="1468" y="0"/>
                  </a:moveTo>
                  <a:lnTo>
                    <a:pt x="0" y="1435"/>
                  </a:lnTo>
                  <a:lnTo>
                    <a:pt x="34" y="7305"/>
                  </a:lnTo>
                  <a:lnTo>
                    <a:pt x="567" y="7172"/>
                  </a:lnTo>
                  <a:cubicBezTo>
                    <a:pt x="501" y="6238"/>
                    <a:pt x="501" y="5304"/>
                    <a:pt x="567" y="4403"/>
                  </a:cubicBezTo>
                  <a:cubicBezTo>
                    <a:pt x="667" y="2235"/>
                    <a:pt x="1334" y="1101"/>
                    <a:pt x="14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70"/>
            <p:cNvSpPr/>
            <p:nvPr/>
          </p:nvSpPr>
          <p:spPr>
            <a:xfrm>
              <a:off x="7081058" y="3531436"/>
              <a:ext cx="197397" cy="173589"/>
            </a:xfrm>
            <a:custGeom>
              <a:rect b="b" l="l" r="r" t="t"/>
              <a:pathLst>
                <a:path extrusionOk="0" h="11294" w="12843">
                  <a:moveTo>
                    <a:pt x="12776" y="1"/>
                  </a:moveTo>
                  <a:cubicBezTo>
                    <a:pt x="12776" y="1"/>
                    <a:pt x="10808" y="335"/>
                    <a:pt x="9707" y="2903"/>
                  </a:cubicBezTo>
                  <a:cubicBezTo>
                    <a:pt x="8606" y="5471"/>
                    <a:pt x="7305" y="7973"/>
                    <a:pt x="4937" y="8640"/>
                  </a:cubicBezTo>
                  <a:cubicBezTo>
                    <a:pt x="3303" y="9107"/>
                    <a:pt x="1668" y="9441"/>
                    <a:pt x="0" y="9674"/>
                  </a:cubicBezTo>
                  <a:cubicBezTo>
                    <a:pt x="0" y="9674"/>
                    <a:pt x="0" y="10342"/>
                    <a:pt x="300" y="10542"/>
                  </a:cubicBezTo>
                  <a:cubicBezTo>
                    <a:pt x="543" y="10724"/>
                    <a:pt x="1063" y="11293"/>
                    <a:pt x="3368" y="11293"/>
                  </a:cubicBezTo>
                  <a:cubicBezTo>
                    <a:pt x="3595" y="11293"/>
                    <a:pt x="3840" y="11288"/>
                    <a:pt x="4103" y="11276"/>
                  </a:cubicBezTo>
                  <a:cubicBezTo>
                    <a:pt x="7005" y="11142"/>
                    <a:pt x="8039" y="10475"/>
                    <a:pt x="9073" y="9608"/>
                  </a:cubicBezTo>
                  <a:cubicBezTo>
                    <a:pt x="10074" y="8740"/>
                    <a:pt x="10374" y="6439"/>
                    <a:pt x="10541" y="5338"/>
                  </a:cubicBezTo>
                  <a:cubicBezTo>
                    <a:pt x="10875" y="3236"/>
                    <a:pt x="11809" y="2136"/>
                    <a:pt x="12676" y="1102"/>
                  </a:cubicBezTo>
                  <a:cubicBezTo>
                    <a:pt x="12809" y="735"/>
                    <a:pt x="12843" y="368"/>
                    <a:pt x="127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70"/>
            <p:cNvSpPr/>
            <p:nvPr/>
          </p:nvSpPr>
          <p:spPr>
            <a:xfrm>
              <a:off x="7073358" y="3482729"/>
              <a:ext cx="206634" cy="211307"/>
            </a:xfrm>
            <a:custGeom>
              <a:rect b="b" l="l" r="r" t="t"/>
              <a:pathLst>
                <a:path extrusionOk="0" h="13748" w="13444">
                  <a:moveTo>
                    <a:pt x="11876" y="1"/>
                  </a:moveTo>
                  <a:cubicBezTo>
                    <a:pt x="11409" y="401"/>
                    <a:pt x="11075" y="902"/>
                    <a:pt x="10909" y="1502"/>
                  </a:cubicBezTo>
                  <a:cubicBezTo>
                    <a:pt x="10708" y="2069"/>
                    <a:pt x="10208" y="4838"/>
                    <a:pt x="9474" y="7006"/>
                  </a:cubicBezTo>
                  <a:cubicBezTo>
                    <a:pt x="8907" y="8674"/>
                    <a:pt x="8007" y="9508"/>
                    <a:pt x="6772" y="9941"/>
                  </a:cubicBezTo>
                  <a:cubicBezTo>
                    <a:pt x="6211" y="10129"/>
                    <a:pt x="5649" y="10234"/>
                    <a:pt x="5076" y="10234"/>
                  </a:cubicBezTo>
                  <a:cubicBezTo>
                    <a:pt x="4832" y="10234"/>
                    <a:pt x="4586" y="10215"/>
                    <a:pt x="4337" y="10175"/>
                  </a:cubicBezTo>
                  <a:cubicBezTo>
                    <a:pt x="2836" y="9975"/>
                    <a:pt x="3203" y="8907"/>
                    <a:pt x="3203" y="8907"/>
                  </a:cubicBezTo>
                  <a:lnTo>
                    <a:pt x="3203" y="8907"/>
                  </a:lnTo>
                  <a:cubicBezTo>
                    <a:pt x="2836" y="9374"/>
                    <a:pt x="1368" y="10508"/>
                    <a:pt x="501" y="11309"/>
                  </a:cubicBezTo>
                  <a:cubicBezTo>
                    <a:pt x="1" y="11776"/>
                    <a:pt x="234" y="12510"/>
                    <a:pt x="601" y="12977"/>
                  </a:cubicBezTo>
                  <a:cubicBezTo>
                    <a:pt x="912" y="13262"/>
                    <a:pt x="1565" y="13748"/>
                    <a:pt x="3559" y="13748"/>
                  </a:cubicBezTo>
                  <a:cubicBezTo>
                    <a:pt x="4133" y="13748"/>
                    <a:pt x="4818" y="13708"/>
                    <a:pt x="5638" y="13611"/>
                  </a:cubicBezTo>
                  <a:cubicBezTo>
                    <a:pt x="8874" y="13177"/>
                    <a:pt x="9641" y="11776"/>
                    <a:pt x="9941" y="11109"/>
                  </a:cubicBezTo>
                  <a:cubicBezTo>
                    <a:pt x="10275" y="10175"/>
                    <a:pt x="10542" y="9207"/>
                    <a:pt x="10675" y="8207"/>
                  </a:cubicBezTo>
                  <a:cubicBezTo>
                    <a:pt x="10875" y="7106"/>
                    <a:pt x="11276" y="6072"/>
                    <a:pt x="11843" y="5105"/>
                  </a:cubicBezTo>
                  <a:cubicBezTo>
                    <a:pt x="11909" y="5004"/>
                    <a:pt x="12009" y="4904"/>
                    <a:pt x="12076" y="4804"/>
                  </a:cubicBezTo>
                  <a:cubicBezTo>
                    <a:pt x="12276" y="4504"/>
                    <a:pt x="12543" y="4137"/>
                    <a:pt x="12843" y="3804"/>
                  </a:cubicBezTo>
                  <a:cubicBezTo>
                    <a:pt x="13077" y="3570"/>
                    <a:pt x="13277" y="3437"/>
                    <a:pt x="13310" y="3203"/>
                  </a:cubicBezTo>
                  <a:cubicBezTo>
                    <a:pt x="13444" y="2636"/>
                    <a:pt x="13344" y="2036"/>
                    <a:pt x="13043" y="1535"/>
                  </a:cubicBezTo>
                  <a:cubicBezTo>
                    <a:pt x="12643" y="835"/>
                    <a:pt x="12276" y="635"/>
                    <a:pt x="11876"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70"/>
            <p:cNvSpPr/>
            <p:nvPr/>
          </p:nvSpPr>
          <p:spPr>
            <a:xfrm>
              <a:off x="7150269" y="2487075"/>
              <a:ext cx="386586" cy="917420"/>
            </a:xfrm>
            <a:custGeom>
              <a:rect b="b" l="l" r="r" t="t"/>
              <a:pathLst>
                <a:path extrusionOk="0" h="59689" w="25152">
                  <a:moveTo>
                    <a:pt x="20015" y="0"/>
                  </a:moveTo>
                  <a:cubicBezTo>
                    <a:pt x="20015" y="0"/>
                    <a:pt x="14177" y="1735"/>
                    <a:pt x="9307" y="1835"/>
                  </a:cubicBezTo>
                  <a:cubicBezTo>
                    <a:pt x="9070" y="1842"/>
                    <a:pt x="8842" y="1845"/>
                    <a:pt x="8621" y="1845"/>
                  </a:cubicBezTo>
                  <a:cubicBezTo>
                    <a:pt x="3672" y="1845"/>
                    <a:pt x="2602" y="134"/>
                    <a:pt x="2602" y="134"/>
                  </a:cubicBezTo>
                  <a:lnTo>
                    <a:pt x="2435" y="1068"/>
                  </a:lnTo>
                  <a:lnTo>
                    <a:pt x="2402" y="1968"/>
                  </a:lnTo>
                  <a:cubicBezTo>
                    <a:pt x="2402" y="1968"/>
                    <a:pt x="0" y="28721"/>
                    <a:pt x="534" y="37827"/>
                  </a:cubicBezTo>
                  <a:cubicBezTo>
                    <a:pt x="834" y="43131"/>
                    <a:pt x="901" y="52271"/>
                    <a:pt x="1101" y="56974"/>
                  </a:cubicBezTo>
                  <a:cubicBezTo>
                    <a:pt x="2032" y="57616"/>
                    <a:pt x="3694" y="58052"/>
                    <a:pt x="5252" y="58052"/>
                  </a:cubicBezTo>
                  <a:cubicBezTo>
                    <a:pt x="6207" y="58052"/>
                    <a:pt x="7122" y="57888"/>
                    <a:pt x="7806" y="57508"/>
                  </a:cubicBezTo>
                  <a:cubicBezTo>
                    <a:pt x="8306" y="54206"/>
                    <a:pt x="9207" y="50236"/>
                    <a:pt x="9707" y="46700"/>
                  </a:cubicBezTo>
                  <a:cubicBezTo>
                    <a:pt x="10108" y="43731"/>
                    <a:pt x="10241" y="41196"/>
                    <a:pt x="9474" y="37961"/>
                  </a:cubicBezTo>
                  <a:cubicBezTo>
                    <a:pt x="9907" y="34658"/>
                    <a:pt x="11175" y="27954"/>
                    <a:pt x="11709" y="25151"/>
                  </a:cubicBezTo>
                  <a:cubicBezTo>
                    <a:pt x="12409" y="30389"/>
                    <a:pt x="13176" y="34792"/>
                    <a:pt x="13710" y="38795"/>
                  </a:cubicBezTo>
                  <a:cubicBezTo>
                    <a:pt x="14544" y="44699"/>
                    <a:pt x="17580" y="55873"/>
                    <a:pt x="18313" y="59042"/>
                  </a:cubicBezTo>
                  <a:cubicBezTo>
                    <a:pt x="18893" y="59423"/>
                    <a:pt x="20112" y="59689"/>
                    <a:pt x="21410" y="59689"/>
                  </a:cubicBezTo>
                  <a:cubicBezTo>
                    <a:pt x="22729" y="59689"/>
                    <a:pt x="24128" y="59415"/>
                    <a:pt x="25018" y="58709"/>
                  </a:cubicBezTo>
                  <a:cubicBezTo>
                    <a:pt x="25152" y="54973"/>
                    <a:pt x="25152" y="53672"/>
                    <a:pt x="25085" y="49702"/>
                  </a:cubicBezTo>
                  <a:cubicBezTo>
                    <a:pt x="25018" y="46700"/>
                    <a:pt x="24918" y="43898"/>
                    <a:pt x="23250" y="38261"/>
                  </a:cubicBezTo>
                  <a:cubicBezTo>
                    <a:pt x="23917" y="24451"/>
                    <a:pt x="24218" y="11475"/>
                    <a:pt x="23084" y="7039"/>
                  </a:cubicBezTo>
                  <a:cubicBezTo>
                    <a:pt x="22183" y="3603"/>
                    <a:pt x="21549" y="2469"/>
                    <a:pt x="2001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70"/>
            <p:cNvSpPr/>
            <p:nvPr/>
          </p:nvSpPr>
          <p:spPr>
            <a:xfrm>
              <a:off x="7220510" y="2668057"/>
              <a:ext cx="110249" cy="380438"/>
            </a:xfrm>
            <a:custGeom>
              <a:rect b="b" l="l" r="r" t="t"/>
              <a:pathLst>
                <a:path extrusionOk="0" h="24752" w="7173">
                  <a:moveTo>
                    <a:pt x="0" y="0"/>
                  </a:moveTo>
                  <a:lnTo>
                    <a:pt x="0" y="0"/>
                  </a:lnTo>
                  <a:cubicBezTo>
                    <a:pt x="0" y="1"/>
                    <a:pt x="1068" y="2202"/>
                    <a:pt x="4403" y="3770"/>
                  </a:cubicBezTo>
                  <a:lnTo>
                    <a:pt x="6271" y="13643"/>
                  </a:lnTo>
                  <a:lnTo>
                    <a:pt x="5104" y="24751"/>
                  </a:lnTo>
                  <a:lnTo>
                    <a:pt x="7172" y="13410"/>
                  </a:lnTo>
                  <a:lnTo>
                    <a:pt x="5638" y="3069"/>
                  </a:lnTo>
                  <a:cubicBezTo>
                    <a:pt x="5638" y="3069"/>
                    <a:pt x="2035" y="1768"/>
                    <a:pt x="0"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70"/>
            <p:cNvSpPr/>
            <p:nvPr/>
          </p:nvSpPr>
          <p:spPr>
            <a:xfrm>
              <a:off x="7187188" y="2458364"/>
              <a:ext cx="284038" cy="93357"/>
            </a:xfrm>
            <a:custGeom>
              <a:rect b="b" l="l" r="r" t="t"/>
              <a:pathLst>
                <a:path extrusionOk="0" h="6074" w="18480">
                  <a:moveTo>
                    <a:pt x="16845" y="0"/>
                  </a:moveTo>
                  <a:cubicBezTo>
                    <a:pt x="13877" y="1234"/>
                    <a:pt x="10674" y="1902"/>
                    <a:pt x="7472" y="1968"/>
                  </a:cubicBezTo>
                  <a:cubicBezTo>
                    <a:pt x="7322" y="1971"/>
                    <a:pt x="7175" y="1972"/>
                    <a:pt x="7031" y="1972"/>
                  </a:cubicBezTo>
                  <a:cubicBezTo>
                    <a:pt x="1928" y="1972"/>
                    <a:pt x="67" y="301"/>
                    <a:pt x="67" y="300"/>
                  </a:cubicBezTo>
                  <a:lnTo>
                    <a:pt x="67" y="300"/>
                  </a:lnTo>
                  <a:cubicBezTo>
                    <a:pt x="100" y="1568"/>
                    <a:pt x="0" y="3836"/>
                    <a:pt x="0" y="3836"/>
                  </a:cubicBezTo>
                  <a:cubicBezTo>
                    <a:pt x="0" y="3836"/>
                    <a:pt x="2703" y="6074"/>
                    <a:pt x="7538" y="6074"/>
                  </a:cubicBezTo>
                  <a:cubicBezTo>
                    <a:pt x="7883" y="6074"/>
                    <a:pt x="8239" y="6062"/>
                    <a:pt x="8606" y="6038"/>
                  </a:cubicBezTo>
                  <a:cubicBezTo>
                    <a:pt x="12009" y="5771"/>
                    <a:pt x="15378" y="4904"/>
                    <a:pt x="18480" y="3436"/>
                  </a:cubicBezTo>
                  <a:cubicBezTo>
                    <a:pt x="16912" y="801"/>
                    <a:pt x="16845" y="0"/>
                    <a:pt x="16845"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70"/>
            <p:cNvSpPr/>
            <p:nvPr/>
          </p:nvSpPr>
          <p:spPr>
            <a:xfrm>
              <a:off x="7194873" y="2114845"/>
              <a:ext cx="90253" cy="200486"/>
            </a:xfrm>
            <a:custGeom>
              <a:rect b="b" l="l" r="r" t="t"/>
              <a:pathLst>
                <a:path extrusionOk="0" h="13044" w="5872">
                  <a:moveTo>
                    <a:pt x="5271" y="1"/>
                  </a:moveTo>
                  <a:lnTo>
                    <a:pt x="4270" y="34"/>
                  </a:lnTo>
                  <a:cubicBezTo>
                    <a:pt x="2669" y="1535"/>
                    <a:pt x="1502" y="3437"/>
                    <a:pt x="934" y="5571"/>
                  </a:cubicBezTo>
                  <a:cubicBezTo>
                    <a:pt x="267" y="8273"/>
                    <a:pt x="1301" y="8840"/>
                    <a:pt x="1301" y="8840"/>
                  </a:cubicBezTo>
                  <a:cubicBezTo>
                    <a:pt x="1301" y="8840"/>
                    <a:pt x="0" y="12310"/>
                    <a:pt x="1401" y="13043"/>
                  </a:cubicBezTo>
                  <a:cubicBezTo>
                    <a:pt x="2335" y="10975"/>
                    <a:pt x="5871" y="801"/>
                    <a:pt x="5871" y="801"/>
                  </a:cubicBezTo>
                  <a:lnTo>
                    <a:pt x="5271"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70"/>
            <p:cNvSpPr/>
            <p:nvPr/>
          </p:nvSpPr>
          <p:spPr>
            <a:xfrm>
              <a:off x="7216406" y="2115367"/>
              <a:ext cx="198427" cy="200471"/>
            </a:xfrm>
            <a:custGeom>
              <a:rect b="b" l="l" r="r" t="t"/>
              <a:pathLst>
                <a:path extrusionOk="0" h="13043" w="12910">
                  <a:moveTo>
                    <a:pt x="10308" y="0"/>
                  </a:moveTo>
                  <a:cubicBezTo>
                    <a:pt x="10308" y="0"/>
                    <a:pt x="2502" y="6405"/>
                    <a:pt x="1035" y="9740"/>
                  </a:cubicBezTo>
                  <a:cubicBezTo>
                    <a:pt x="568" y="10775"/>
                    <a:pt x="234" y="11909"/>
                    <a:pt x="0" y="13043"/>
                  </a:cubicBezTo>
                  <a:cubicBezTo>
                    <a:pt x="0" y="13043"/>
                    <a:pt x="2202" y="12743"/>
                    <a:pt x="3136" y="11642"/>
                  </a:cubicBezTo>
                  <a:cubicBezTo>
                    <a:pt x="4070" y="10574"/>
                    <a:pt x="4037" y="8773"/>
                    <a:pt x="4037" y="8773"/>
                  </a:cubicBezTo>
                  <a:cubicBezTo>
                    <a:pt x="6105" y="8273"/>
                    <a:pt x="8006" y="7272"/>
                    <a:pt x="9641" y="5871"/>
                  </a:cubicBezTo>
                  <a:cubicBezTo>
                    <a:pt x="12109" y="3636"/>
                    <a:pt x="12910" y="300"/>
                    <a:pt x="12910" y="300"/>
                  </a:cubicBezTo>
                  <a:lnTo>
                    <a:pt x="1030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70"/>
            <p:cNvSpPr/>
            <p:nvPr/>
          </p:nvSpPr>
          <p:spPr>
            <a:xfrm>
              <a:off x="7155910" y="1775045"/>
              <a:ext cx="297886" cy="307892"/>
            </a:xfrm>
            <a:custGeom>
              <a:rect b="b" l="l" r="r" t="t"/>
              <a:pathLst>
                <a:path extrusionOk="0" h="20032" w="19381">
                  <a:moveTo>
                    <a:pt x="3226" y="1"/>
                  </a:moveTo>
                  <a:cubicBezTo>
                    <a:pt x="2687" y="1"/>
                    <a:pt x="2194" y="71"/>
                    <a:pt x="1768" y="260"/>
                  </a:cubicBezTo>
                  <a:cubicBezTo>
                    <a:pt x="734" y="727"/>
                    <a:pt x="100" y="1794"/>
                    <a:pt x="134" y="3229"/>
                  </a:cubicBezTo>
                  <a:cubicBezTo>
                    <a:pt x="167" y="3963"/>
                    <a:pt x="467" y="4696"/>
                    <a:pt x="968" y="5230"/>
                  </a:cubicBezTo>
                  <a:cubicBezTo>
                    <a:pt x="0" y="6631"/>
                    <a:pt x="801" y="9100"/>
                    <a:pt x="2902" y="9733"/>
                  </a:cubicBezTo>
                  <a:lnTo>
                    <a:pt x="4704" y="17105"/>
                  </a:lnTo>
                  <a:cubicBezTo>
                    <a:pt x="4704" y="17105"/>
                    <a:pt x="11137" y="20032"/>
                    <a:pt x="13326" y="20032"/>
                  </a:cubicBezTo>
                  <a:cubicBezTo>
                    <a:pt x="13760" y="20032"/>
                    <a:pt x="14027" y="19917"/>
                    <a:pt x="14044" y="19640"/>
                  </a:cubicBezTo>
                  <a:cubicBezTo>
                    <a:pt x="16012" y="16471"/>
                    <a:pt x="19381" y="11068"/>
                    <a:pt x="18047" y="5497"/>
                  </a:cubicBezTo>
                  <a:cubicBezTo>
                    <a:pt x="17413" y="2795"/>
                    <a:pt x="15845" y="1094"/>
                    <a:pt x="11976" y="560"/>
                  </a:cubicBezTo>
                  <a:cubicBezTo>
                    <a:pt x="11096" y="377"/>
                    <a:pt x="10361" y="331"/>
                    <a:pt x="9658" y="331"/>
                  </a:cubicBezTo>
                  <a:cubicBezTo>
                    <a:pt x="8951" y="331"/>
                    <a:pt x="8278" y="378"/>
                    <a:pt x="7522" y="378"/>
                  </a:cubicBezTo>
                  <a:cubicBezTo>
                    <a:pt x="6835" y="378"/>
                    <a:pt x="6080" y="339"/>
                    <a:pt x="5171" y="193"/>
                  </a:cubicBezTo>
                  <a:cubicBezTo>
                    <a:pt x="4485" y="88"/>
                    <a:pt x="3827" y="1"/>
                    <a:pt x="32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70"/>
            <p:cNvSpPr/>
            <p:nvPr/>
          </p:nvSpPr>
          <p:spPr>
            <a:xfrm>
              <a:off x="7192306" y="1851326"/>
              <a:ext cx="248164" cy="396331"/>
            </a:xfrm>
            <a:custGeom>
              <a:rect b="b" l="l" r="r" t="t"/>
              <a:pathLst>
                <a:path extrusionOk="0" h="25786" w="16146">
                  <a:moveTo>
                    <a:pt x="2069" y="0"/>
                  </a:moveTo>
                  <a:cubicBezTo>
                    <a:pt x="1235" y="601"/>
                    <a:pt x="301" y="2402"/>
                    <a:pt x="134" y="7272"/>
                  </a:cubicBezTo>
                  <a:cubicBezTo>
                    <a:pt x="1" y="10908"/>
                    <a:pt x="1502" y="12709"/>
                    <a:pt x="2302" y="13376"/>
                  </a:cubicBezTo>
                  <a:cubicBezTo>
                    <a:pt x="2768" y="13768"/>
                    <a:pt x="3359" y="13944"/>
                    <a:pt x="4220" y="13944"/>
                  </a:cubicBezTo>
                  <a:cubicBezTo>
                    <a:pt x="4533" y="13944"/>
                    <a:pt x="4881" y="13921"/>
                    <a:pt x="5271" y="13877"/>
                  </a:cubicBezTo>
                  <a:lnTo>
                    <a:pt x="5271" y="13877"/>
                  </a:lnTo>
                  <a:lnTo>
                    <a:pt x="5238" y="17313"/>
                  </a:lnTo>
                  <a:cubicBezTo>
                    <a:pt x="3470" y="20515"/>
                    <a:pt x="3203" y="22783"/>
                    <a:pt x="3203" y="25785"/>
                  </a:cubicBezTo>
                  <a:cubicBezTo>
                    <a:pt x="6339" y="22783"/>
                    <a:pt x="8207" y="20281"/>
                    <a:pt x="11876" y="17479"/>
                  </a:cubicBezTo>
                  <a:lnTo>
                    <a:pt x="11909" y="10208"/>
                  </a:lnTo>
                  <a:cubicBezTo>
                    <a:pt x="11909" y="10208"/>
                    <a:pt x="12328" y="10673"/>
                    <a:pt x="13049" y="10673"/>
                  </a:cubicBezTo>
                  <a:cubicBezTo>
                    <a:pt x="13385" y="10673"/>
                    <a:pt x="13788" y="10571"/>
                    <a:pt x="14244" y="10274"/>
                  </a:cubicBezTo>
                  <a:cubicBezTo>
                    <a:pt x="15512" y="9440"/>
                    <a:pt x="16146" y="7539"/>
                    <a:pt x="15345" y="6472"/>
                  </a:cubicBezTo>
                  <a:cubicBezTo>
                    <a:pt x="15029" y="6086"/>
                    <a:pt x="14364" y="5765"/>
                    <a:pt x="13687" y="5765"/>
                  </a:cubicBezTo>
                  <a:cubicBezTo>
                    <a:pt x="13076" y="5765"/>
                    <a:pt x="12456" y="6026"/>
                    <a:pt x="12076" y="6738"/>
                  </a:cubicBezTo>
                  <a:cubicBezTo>
                    <a:pt x="12076" y="6738"/>
                    <a:pt x="9874" y="6505"/>
                    <a:pt x="7139" y="4337"/>
                  </a:cubicBezTo>
                  <a:cubicBezTo>
                    <a:pt x="4370" y="2135"/>
                    <a:pt x="3803" y="300"/>
                    <a:pt x="2069"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70"/>
            <p:cNvSpPr/>
            <p:nvPr/>
          </p:nvSpPr>
          <p:spPr>
            <a:xfrm>
              <a:off x="7289214" y="1935707"/>
              <a:ext cx="24853" cy="20796"/>
            </a:xfrm>
            <a:custGeom>
              <a:rect b="b" l="l" r="r" t="t"/>
              <a:pathLst>
                <a:path extrusionOk="0" h="1353" w="1617">
                  <a:moveTo>
                    <a:pt x="728" y="0"/>
                  </a:moveTo>
                  <a:cubicBezTo>
                    <a:pt x="405" y="0"/>
                    <a:pt x="88" y="233"/>
                    <a:pt x="67" y="615"/>
                  </a:cubicBezTo>
                  <a:cubicBezTo>
                    <a:pt x="0" y="982"/>
                    <a:pt x="267" y="1282"/>
                    <a:pt x="634" y="1348"/>
                  </a:cubicBezTo>
                  <a:cubicBezTo>
                    <a:pt x="661" y="1351"/>
                    <a:pt x="687" y="1353"/>
                    <a:pt x="713" y="1353"/>
                  </a:cubicBezTo>
                  <a:cubicBezTo>
                    <a:pt x="1269" y="1353"/>
                    <a:pt x="1617" y="694"/>
                    <a:pt x="1234" y="248"/>
                  </a:cubicBezTo>
                  <a:cubicBezTo>
                    <a:pt x="1100" y="77"/>
                    <a:pt x="913" y="0"/>
                    <a:pt x="72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70"/>
            <p:cNvSpPr/>
            <p:nvPr/>
          </p:nvSpPr>
          <p:spPr>
            <a:xfrm>
              <a:off x="7203588" y="1900310"/>
              <a:ext cx="25653" cy="19735"/>
            </a:xfrm>
            <a:custGeom>
              <a:rect b="b" l="l" r="r" t="t"/>
              <a:pathLst>
                <a:path extrusionOk="0" h="1284" w="1669">
                  <a:moveTo>
                    <a:pt x="954" y="1"/>
                  </a:moveTo>
                  <a:cubicBezTo>
                    <a:pt x="812" y="1"/>
                    <a:pt x="668" y="38"/>
                    <a:pt x="534" y="116"/>
                  </a:cubicBezTo>
                  <a:cubicBezTo>
                    <a:pt x="134" y="349"/>
                    <a:pt x="1" y="883"/>
                    <a:pt x="267" y="1283"/>
                  </a:cubicBezTo>
                  <a:lnTo>
                    <a:pt x="1668" y="416"/>
                  </a:lnTo>
                  <a:cubicBezTo>
                    <a:pt x="1513" y="149"/>
                    <a:pt x="1238" y="1"/>
                    <a:pt x="9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70"/>
            <p:cNvSpPr/>
            <p:nvPr/>
          </p:nvSpPr>
          <p:spPr>
            <a:xfrm>
              <a:off x="7261010" y="2004627"/>
              <a:ext cx="29234" cy="18475"/>
            </a:xfrm>
            <a:custGeom>
              <a:rect b="b" l="l" r="r" t="t"/>
              <a:pathLst>
                <a:path extrusionOk="0" h="1202" w="1902">
                  <a:moveTo>
                    <a:pt x="1768" y="0"/>
                  </a:moveTo>
                  <a:lnTo>
                    <a:pt x="1" y="534"/>
                  </a:lnTo>
                  <a:cubicBezTo>
                    <a:pt x="111" y="948"/>
                    <a:pt x="495" y="1202"/>
                    <a:pt x="889" y="1202"/>
                  </a:cubicBezTo>
                  <a:cubicBezTo>
                    <a:pt x="971" y="1202"/>
                    <a:pt x="1054" y="1191"/>
                    <a:pt x="1135" y="1168"/>
                  </a:cubicBezTo>
                  <a:cubicBezTo>
                    <a:pt x="1635" y="1001"/>
                    <a:pt x="1902" y="467"/>
                    <a:pt x="1768"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70"/>
            <p:cNvSpPr/>
            <p:nvPr/>
          </p:nvSpPr>
          <p:spPr>
            <a:xfrm>
              <a:off x="7212303" y="1932111"/>
              <a:ext cx="24377" cy="20811"/>
            </a:xfrm>
            <a:custGeom>
              <a:rect b="b" l="l" r="r" t="t"/>
              <a:pathLst>
                <a:path extrusionOk="0" h="1354" w="1586">
                  <a:moveTo>
                    <a:pt x="727" y="1"/>
                  </a:moveTo>
                  <a:cubicBezTo>
                    <a:pt x="401" y="1"/>
                    <a:pt x="76" y="234"/>
                    <a:pt x="34" y="615"/>
                  </a:cubicBezTo>
                  <a:cubicBezTo>
                    <a:pt x="1" y="982"/>
                    <a:pt x="267" y="1316"/>
                    <a:pt x="634" y="1349"/>
                  </a:cubicBezTo>
                  <a:cubicBezTo>
                    <a:pt x="661" y="1352"/>
                    <a:pt x="688" y="1353"/>
                    <a:pt x="714" y="1353"/>
                  </a:cubicBezTo>
                  <a:cubicBezTo>
                    <a:pt x="1266" y="1353"/>
                    <a:pt x="1585" y="694"/>
                    <a:pt x="1235" y="248"/>
                  </a:cubicBezTo>
                  <a:cubicBezTo>
                    <a:pt x="1101" y="78"/>
                    <a:pt x="914" y="1"/>
                    <a:pt x="7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70"/>
            <p:cNvSpPr/>
            <p:nvPr/>
          </p:nvSpPr>
          <p:spPr>
            <a:xfrm>
              <a:off x="7230255" y="1936430"/>
              <a:ext cx="33338" cy="54364"/>
            </a:xfrm>
            <a:custGeom>
              <a:rect b="b" l="l" r="r" t="t"/>
              <a:pathLst>
                <a:path extrusionOk="0" h="3537" w="2169">
                  <a:moveTo>
                    <a:pt x="2168" y="1"/>
                  </a:moveTo>
                  <a:lnTo>
                    <a:pt x="0" y="2869"/>
                  </a:lnTo>
                  <a:lnTo>
                    <a:pt x="1868" y="3536"/>
                  </a:lnTo>
                  <a:lnTo>
                    <a:pt x="2168" y="1"/>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70"/>
            <p:cNvSpPr/>
            <p:nvPr/>
          </p:nvSpPr>
          <p:spPr>
            <a:xfrm>
              <a:off x="7273322" y="2033338"/>
              <a:ext cx="81522" cy="46156"/>
            </a:xfrm>
            <a:custGeom>
              <a:rect b="b" l="l" r="r" t="t"/>
              <a:pathLst>
                <a:path extrusionOk="0" h="3003" w="5304">
                  <a:moveTo>
                    <a:pt x="5304" y="0"/>
                  </a:moveTo>
                  <a:cubicBezTo>
                    <a:pt x="4770" y="1201"/>
                    <a:pt x="1535" y="1935"/>
                    <a:pt x="0" y="2035"/>
                  </a:cubicBezTo>
                  <a:lnTo>
                    <a:pt x="0" y="3002"/>
                  </a:lnTo>
                  <a:cubicBezTo>
                    <a:pt x="0" y="3002"/>
                    <a:pt x="3136" y="2268"/>
                    <a:pt x="4136" y="1501"/>
                  </a:cubicBezTo>
                  <a:cubicBezTo>
                    <a:pt x="4670" y="1134"/>
                    <a:pt x="5070" y="634"/>
                    <a:pt x="5304"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70"/>
            <p:cNvSpPr/>
            <p:nvPr/>
          </p:nvSpPr>
          <p:spPr>
            <a:xfrm>
              <a:off x="7354829" y="1927715"/>
              <a:ext cx="23086" cy="52827"/>
            </a:xfrm>
            <a:custGeom>
              <a:rect b="b" l="l" r="r" t="t"/>
              <a:pathLst>
                <a:path extrusionOk="0" h="3437" w="1502">
                  <a:moveTo>
                    <a:pt x="168" y="0"/>
                  </a:moveTo>
                  <a:lnTo>
                    <a:pt x="34" y="1935"/>
                  </a:lnTo>
                  <a:cubicBezTo>
                    <a:pt x="1" y="2736"/>
                    <a:pt x="601" y="3403"/>
                    <a:pt x="1402" y="3436"/>
                  </a:cubicBezTo>
                  <a:lnTo>
                    <a:pt x="1502" y="1435"/>
                  </a:lnTo>
                  <a:lnTo>
                    <a:pt x="16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70"/>
            <p:cNvSpPr/>
            <p:nvPr/>
          </p:nvSpPr>
          <p:spPr>
            <a:xfrm>
              <a:off x="7074895" y="2360949"/>
              <a:ext cx="305586" cy="265071"/>
            </a:xfrm>
            <a:custGeom>
              <a:rect b="b" l="l" r="r" t="t"/>
              <a:pathLst>
                <a:path extrusionOk="0" h="17246" w="19882">
                  <a:moveTo>
                    <a:pt x="15345" y="0"/>
                  </a:moveTo>
                  <a:lnTo>
                    <a:pt x="1" y="434"/>
                  </a:lnTo>
                  <a:lnTo>
                    <a:pt x="5305" y="17246"/>
                  </a:lnTo>
                  <a:lnTo>
                    <a:pt x="19882" y="17246"/>
                  </a:lnTo>
                  <a:lnTo>
                    <a:pt x="1534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70"/>
            <p:cNvSpPr/>
            <p:nvPr/>
          </p:nvSpPr>
          <p:spPr>
            <a:xfrm>
              <a:off x="7074895" y="2360949"/>
              <a:ext cx="305586" cy="265071"/>
            </a:xfrm>
            <a:custGeom>
              <a:rect b="b" l="l" r="r" t="t"/>
              <a:pathLst>
                <a:path extrusionOk="0" h="17246" w="19882">
                  <a:moveTo>
                    <a:pt x="15345" y="0"/>
                  </a:moveTo>
                  <a:lnTo>
                    <a:pt x="1" y="434"/>
                  </a:lnTo>
                  <a:lnTo>
                    <a:pt x="5305" y="17246"/>
                  </a:lnTo>
                  <a:lnTo>
                    <a:pt x="19882" y="17246"/>
                  </a:lnTo>
                  <a:lnTo>
                    <a:pt x="1534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70"/>
            <p:cNvSpPr/>
            <p:nvPr/>
          </p:nvSpPr>
          <p:spPr>
            <a:xfrm>
              <a:off x="7272292" y="2523979"/>
              <a:ext cx="91790" cy="43359"/>
            </a:xfrm>
            <a:custGeom>
              <a:rect b="b" l="l" r="r" t="t"/>
              <a:pathLst>
                <a:path extrusionOk="0" h="2821" w="5972">
                  <a:moveTo>
                    <a:pt x="67" y="1"/>
                  </a:moveTo>
                  <a:cubicBezTo>
                    <a:pt x="0" y="368"/>
                    <a:pt x="267" y="835"/>
                    <a:pt x="1034" y="1369"/>
                  </a:cubicBezTo>
                  <a:cubicBezTo>
                    <a:pt x="1635" y="1769"/>
                    <a:pt x="2069" y="2569"/>
                    <a:pt x="3036" y="2703"/>
                  </a:cubicBezTo>
                  <a:cubicBezTo>
                    <a:pt x="3617" y="2790"/>
                    <a:pt x="4108" y="2821"/>
                    <a:pt x="4512" y="2821"/>
                  </a:cubicBezTo>
                  <a:cubicBezTo>
                    <a:pt x="5501" y="2821"/>
                    <a:pt x="5971" y="2636"/>
                    <a:pt x="5971" y="2636"/>
                  </a:cubicBezTo>
                  <a:lnTo>
                    <a:pt x="5371" y="268"/>
                  </a:lnTo>
                  <a:lnTo>
                    <a:pt x="6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70"/>
            <p:cNvSpPr/>
            <p:nvPr/>
          </p:nvSpPr>
          <p:spPr>
            <a:xfrm>
              <a:off x="7141032" y="2370632"/>
              <a:ext cx="103594" cy="18521"/>
            </a:xfrm>
            <a:custGeom>
              <a:rect b="b" l="l" r="r" t="t"/>
              <a:pathLst>
                <a:path extrusionOk="0" h="1205" w="6740">
                  <a:moveTo>
                    <a:pt x="4590" y="0"/>
                  </a:moveTo>
                  <a:cubicBezTo>
                    <a:pt x="4507" y="0"/>
                    <a:pt x="4423" y="2"/>
                    <a:pt x="4337" y="4"/>
                  </a:cubicBezTo>
                  <a:lnTo>
                    <a:pt x="2069" y="71"/>
                  </a:lnTo>
                  <a:cubicBezTo>
                    <a:pt x="902" y="104"/>
                    <a:pt x="1" y="371"/>
                    <a:pt x="68" y="671"/>
                  </a:cubicBezTo>
                  <a:cubicBezTo>
                    <a:pt x="134" y="971"/>
                    <a:pt x="201" y="1205"/>
                    <a:pt x="201" y="1205"/>
                  </a:cubicBezTo>
                  <a:lnTo>
                    <a:pt x="6739" y="1005"/>
                  </a:lnTo>
                  <a:lnTo>
                    <a:pt x="6606" y="471"/>
                  </a:lnTo>
                  <a:cubicBezTo>
                    <a:pt x="6544" y="193"/>
                    <a:pt x="5651" y="0"/>
                    <a:pt x="459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70"/>
            <p:cNvSpPr/>
            <p:nvPr/>
          </p:nvSpPr>
          <p:spPr>
            <a:xfrm>
              <a:off x="7127199" y="2335666"/>
              <a:ext cx="123068" cy="30940"/>
            </a:xfrm>
            <a:custGeom>
              <a:rect b="b" l="l" r="r" t="t"/>
              <a:pathLst>
                <a:path extrusionOk="0" h="2013" w="8007">
                  <a:moveTo>
                    <a:pt x="3753" y="1"/>
                  </a:moveTo>
                  <a:cubicBezTo>
                    <a:pt x="3662" y="1"/>
                    <a:pt x="3568" y="4"/>
                    <a:pt x="3469" y="11"/>
                  </a:cubicBezTo>
                  <a:cubicBezTo>
                    <a:pt x="1468" y="144"/>
                    <a:pt x="1735" y="1312"/>
                    <a:pt x="1735" y="1312"/>
                  </a:cubicBezTo>
                  <a:lnTo>
                    <a:pt x="834" y="1312"/>
                  </a:lnTo>
                  <a:cubicBezTo>
                    <a:pt x="367" y="1312"/>
                    <a:pt x="0" y="1479"/>
                    <a:pt x="34" y="1645"/>
                  </a:cubicBezTo>
                  <a:cubicBezTo>
                    <a:pt x="67" y="1812"/>
                    <a:pt x="134" y="2012"/>
                    <a:pt x="134" y="2012"/>
                  </a:cubicBezTo>
                  <a:lnTo>
                    <a:pt x="8006" y="1812"/>
                  </a:lnTo>
                  <a:lnTo>
                    <a:pt x="7906" y="1479"/>
                  </a:lnTo>
                  <a:cubicBezTo>
                    <a:pt x="7839" y="1312"/>
                    <a:pt x="7372" y="1145"/>
                    <a:pt x="6839" y="1145"/>
                  </a:cubicBezTo>
                  <a:lnTo>
                    <a:pt x="5871" y="1145"/>
                  </a:lnTo>
                  <a:cubicBezTo>
                    <a:pt x="5871" y="1145"/>
                    <a:pt x="5480" y="1"/>
                    <a:pt x="375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70"/>
            <p:cNvSpPr/>
            <p:nvPr/>
          </p:nvSpPr>
          <p:spPr>
            <a:xfrm>
              <a:off x="7141032" y="2359412"/>
              <a:ext cx="84105" cy="26160"/>
            </a:xfrm>
            <a:custGeom>
              <a:rect b="b" l="l" r="r" t="t"/>
              <a:pathLst>
                <a:path extrusionOk="0" h="1702" w="5472">
                  <a:moveTo>
                    <a:pt x="5472" y="0"/>
                  </a:moveTo>
                  <a:lnTo>
                    <a:pt x="1" y="200"/>
                  </a:lnTo>
                  <a:lnTo>
                    <a:pt x="234" y="401"/>
                  </a:lnTo>
                  <a:cubicBezTo>
                    <a:pt x="387" y="393"/>
                    <a:pt x="520" y="388"/>
                    <a:pt x="637" y="388"/>
                  </a:cubicBezTo>
                  <a:cubicBezTo>
                    <a:pt x="1057" y="388"/>
                    <a:pt x="1264" y="461"/>
                    <a:pt x="1369" y="801"/>
                  </a:cubicBezTo>
                  <a:cubicBezTo>
                    <a:pt x="1469" y="1335"/>
                    <a:pt x="1535" y="1701"/>
                    <a:pt x="1535" y="1701"/>
                  </a:cubicBezTo>
                  <a:lnTo>
                    <a:pt x="5038" y="1635"/>
                  </a:lnTo>
                  <a:cubicBezTo>
                    <a:pt x="5038" y="1635"/>
                    <a:pt x="4838" y="968"/>
                    <a:pt x="4804" y="701"/>
                  </a:cubicBezTo>
                  <a:cubicBezTo>
                    <a:pt x="4738" y="467"/>
                    <a:pt x="4871" y="267"/>
                    <a:pt x="5405" y="234"/>
                  </a:cubicBezTo>
                  <a:lnTo>
                    <a:pt x="547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70"/>
            <p:cNvSpPr/>
            <p:nvPr/>
          </p:nvSpPr>
          <p:spPr>
            <a:xfrm>
              <a:off x="7139495" y="2371662"/>
              <a:ext cx="103594" cy="18521"/>
            </a:xfrm>
            <a:custGeom>
              <a:rect b="b" l="l" r="r" t="t"/>
              <a:pathLst>
                <a:path extrusionOk="0" h="1205" w="6740">
                  <a:moveTo>
                    <a:pt x="4597" y="0"/>
                  </a:moveTo>
                  <a:cubicBezTo>
                    <a:pt x="4511" y="0"/>
                    <a:pt x="4425" y="1"/>
                    <a:pt x="4337" y="4"/>
                  </a:cubicBezTo>
                  <a:lnTo>
                    <a:pt x="2069" y="71"/>
                  </a:lnTo>
                  <a:cubicBezTo>
                    <a:pt x="902" y="104"/>
                    <a:pt x="1" y="371"/>
                    <a:pt x="68" y="671"/>
                  </a:cubicBezTo>
                  <a:cubicBezTo>
                    <a:pt x="134" y="971"/>
                    <a:pt x="201" y="1205"/>
                    <a:pt x="201" y="1205"/>
                  </a:cubicBezTo>
                  <a:lnTo>
                    <a:pt x="6739" y="1005"/>
                  </a:lnTo>
                  <a:lnTo>
                    <a:pt x="6606" y="471"/>
                  </a:lnTo>
                  <a:cubicBezTo>
                    <a:pt x="6544" y="192"/>
                    <a:pt x="5679" y="0"/>
                    <a:pt x="4597"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70"/>
            <p:cNvSpPr/>
            <p:nvPr/>
          </p:nvSpPr>
          <p:spPr>
            <a:xfrm>
              <a:off x="7256906" y="2123052"/>
              <a:ext cx="358398" cy="429930"/>
            </a:xfrm>
            <a:custGeom>
              <a:rect b="b" l="l" r="r" t="t"/>
              <a:pathLst>
                <a:path extrusionOk="0" h="27972" w="23318">
                  <a:moveTo>
                    <a:pt x="12977" y="1"/>
                  </a:moveTo>
                  <a:lnTo>
                    <a:pt x="12977" y="1"/>
                  </a:lnTo>
                  <a:cubicBezTo>
                    <a:pt x="9574" y="4871"/>
                    <a:pt x="13977" y="11209"/>
                    <a:pt x="13977" y="11209"/>
                  </a:cubicBezTo>
                  <a:lnTo>
                    <a:pt x="16779" y="19348"/>
                  </a:lnTo>
                  <a:cubicBezTo>
                    <a:pt x="16779" y="19348"/>
                    <a:pt x="12743" y="21249"/>
                    <a:pt x="9908" y="21883"/>
                  </a:cubicBezTo>
                  <a:cubicBezTo>
                    <a:pt x="9474" y="22050"/>
                    <a:pt x="9007" y="22116"/>
                    <a:pt x="8573" y="22116"/>
                  </a:cubicBezTo>
                  <a:cubicBezTo>
                    <a:pt x="7625" y="22084"/>
                    <a:pt x="6164" y="21281"/>
                    <a:pt x="5069" y="21281"/>
                  </a:cubicBezTo>
                  <a:cubicBezTo>
                    <a:pt x="5048" y="21281"/>
                    <a:pt x="5026" y="21282"/>
                    <a:pt x="5004" y="21282"/>
                  </a:cubicBezTo>
                  <a:lnTo>
                    <a:pt x="5471" y="23017"/>
                  </a:lnTo>
                  <a:lnTo>
                    <a:pt x="5505" y="23150"/>
                  </a:lnTo>
                  <a:cubicBezTo>
                    <a:pt x="5471" y="23184"/>
                    <a:pt x="5405" y="23184"/>
                    <a:pt x="5338" y="23217"/>
                  </a:cubicBezTo>
                  <a:cubicBezTo>
                    <a:pt x="4679" y="23300"/>
                    <a:pt x="4020" y="23359"/>
                    <a:pt x="3362" y="23359"/>
                  </a:cubicBezTo>
                  <a:cubicBezTo>
                    <a:pt x="3220" y="23359"/>
                    <a:pt x="3078" y="23356"/>
                    <a:pt x="2936" y="23351"/>
                  </a:cubicBezTo>
                  <a:cubicBezTo>
                    <a:pt x="2236" y="23317"/>
                    <a:pt x="1502" y="23251"/>
                    <a:pt x="801" y="23184"/>
                  </a:cubicBezTo>
                  <a:cubicBezTo>
                    <a:pt x="762" y="23174"/>
                    <a:pt x="723" y="23170"/>
                    <a:pt x="684" y="23170"/>
                  </a:cubicBezTo>
                  <a:cubicBezTo>
                    <a:pt x="590" y="23170"/>
                    <a:pt x="495" y="23194"/>
                    <a:pt x="401" y="23217"/>
                  </a:cubicBezTo>
                  <a:cubicBezTo>
                    <a:pt x="101" y="23384"/>
                    <a:pt x="1" y="23684"/>
                    <a:pt x="101" y="23984"/>
                  </a:cubicBezTo>
                  <a:cubicBezTo>
                    <a:pt x="201" y="24285"/>
                    <a:pt x="368" y="24551"/>
                    <a:pt x="534" y="24785"/>
                  </a:cubicBezTo>
                  <a:cubicBezTo>
                    <a:pt x="835" y="25285"/>
                    <a:pt x="901" y="25819"/>
                    <a:pt x="1202" y="26286"/>
                  </a:cubicBezTo>
                  <a:cubicBezTo>
                    <a:pt x="1881" y="27337"/>
                    <a:pt x="2905" y="27972"/>
                    <a:pt x="4746" y="27972"/>
                  </a:cubicBezTo>
                  <a:cubicBezTo>
                    <a:pt x="5709" y="27972"/>
                    <a:pt x="6896" y="27798"/>
                    <a:pt x="8373" y="27420"/>
                  </a:cubicBezTo>
                  <a:cubicBezTo>
                    <a:pt x="9608" y="27120"/>
                    <a:pt x="10975" y="26386"/>
                    <a:pt x="12576" y="26019"/>
                  </a:cubicBezTo>
                  <a:cubicBezTo>
                    <a:pt x="15812" y="25285"/>
                    <a:pt x="17980" y="24652"/>
                    <a:pt x="20649" y="23784"/>
                  </a:cubicBezTo>
                  <a:cubicBezTo>
                    <a:pt x="23317" y="22917"/>
                    <a:pt x="22950" y="21516"/>
                    <a:pt x="22650" y="19314"/>
                  </a:cubicBezTo>
                  <a:cubicBezTo>
                    <a:pt x="22250" y="16779"/>
                    <a:pt x="20782" y="10808"/>
                    <a:pt x="19248" y="5705"/>
                  </a:cubicBezTo>
                  <a:cubicBezTo>
                    <a:pt x="17580" y="234"/>
                    <a:pt x="16312" y="201"/>
                    <a:pt x="12977"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70"/>
            <p:cNvSpPr/>
            <p:nvPr/>
          </p:nvSpPr>
          <p:spPr>
            <a:xfrm>
              <a:off x="6088986" y="3557335"/>
              <a:ext cx="607038" cy="433757"/>
            </a:xfrm>
            <a:custGeom>
              <a:rect b="b" l="l" r="r" t="t"/>
              <a:pathLst>
                <a:path extrusionOk="0" h="28221" w="39495">
                  <a:moveTo>
                    <a:pt x="19748" y="1918"/>
                  </a:moveTo>
                  <a:cubicBezTo>
                    <a:pt x="24684" y="1918"/>
                    <a:pt x="29321" y="3019"/>
                    <a:pt x="32757" y="4987"/>
                  </a:cubicBezTo>
                  <a:cubicBezTo>
                    <a:pt x="35892" y="6789"/>
                    <a:pt x="37594" y="9090"/>
                    <a:pt x="37594" y="11425"/>
                  </a:cubicBezTo>
                  <a:cubicBezTo>
                    <a:pt x="37594" y="13760"/>
                    <a:pt x="35892" y="16028"/>
                    <a:pt x="32757" y="17830"/>
                  </a:cubicBezTo>
                  <a:cubicBezTo>
                    <a:pt x="29321" y="19831"/>
                    <a:pt x="24684" y="20899"/>
                    <a:pt x="19748" y="20899"/>
                  </a:cubicBezTo>
                  <a:cubicBezTo>
                    <a:pt x="14811" y="20899"/>
                    <a:pt x="10174" y="19831"/>
                    <a:pt x="6738" y="17830"/>
                  </a:cubicBezTo>
                  <a:cubicBezTo>
                    <a:pt x="3603" y="16028"/>
                    <a:pt x="1901" y="13760"/>
                    <a:pt x="1901" y="11425"/>
                  </a:cubicBezTo>
                  <a:cubicBezTo>
                    <a:pt x="1901" y="9090"/>
                    <a:pt x="3603" y="6822"/>
                    <a:pt x="6738" y="4987"/>
                  </a:cubicBezTo>
                  <a:cubicBezTo>
                    <a:pt x="10174" y="3019"/>
                    <a:pt x="14811" y="1918"/>
                    <a:pt x="19748" y="1918"/>
                  </a:cubicBezTo>
                  <a:close/>
                  <a:moveTo>
                    <a:pt x="19735" y="0"/>
                  </a:moveTo>
                  <a:cubicBezTo>
                    <a:pt x="14677" y="0"/>
                    <a:pt x="9624" y="1118"/>
                    <a:pt x="5771" y="3353"/>
                  </a:cubicBezTo>
                  <a:cubicBezTo>
                    <a:pt x="1935" y="5588"/>
                    <a:pt x="0" y="8490"/>
                    <a:pt x="0" y="11425"/>
                  </a:cubicBezTo>
                  <a:lnTo>
                    <a:pt x="0" y="16829"/>
                  </a:lnTo>
                  <a:cubicBezTo>
                    <a:pt x="0" y="19731"/>
                    <a:pt x="1935" y="22667"/>
                    <a:pt x="5771" y="24868"/>
                  </a:cubicBezTo>
                  <a:cubicBezTo>
                    <a:pt x="9640" y="27103"/>
                    <a:pt x="14702" y="28221"/>
                    <a:pt x="19760" y="28221"/>
                  </a:cubicBezTo>
                  <a:cubicBezTo>
                    <a:pt x="24818" y="28221"/>
                    <a:pt x="29871" y="27103"/>
                    <a:pt x="33724" y="24868"/>
                  </a:cubicBezTo>
                  <a:cubicBezTo>
                    <a:pt x="37594" y="22667"/>
                    <a:pt x="39495" y="19731"/>
                    <a:pt x="39495" y="16829"/>
                  </a:cubicBezTo>
                  <a:lnTo>
                    <a:pt x="39495" y="11425"/>
                  </a:lnTo>
                  <a:cubicBezTo>
                    <a:pt x="39495" y="8490"/>
                    <a:pt x="37594" y="5588"/>
                    <a:pt x="33724" y="3353"/>
                  </a:cubicBezTo>
                  <a:cubicBezTo>
                    <a:pt x="29855" y="1118"/>
                    <a:pt x="24793" y="0"/>
                    <a:pt x="1973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70"/>
            <p:cNvSpPr/>
            <p:nvPr/>
          </p:nvSpPr>
          <p:spPr>
            <a:xfrm>
              <a:off x="6382753" y="3724222"/>
              <a:ext cx="313671" cy="266193"/>
            </a:xfrm>
            <a:custGeom>
              <a:rect b="b" l="l" r="r" t="t"/>
              <a:pathLst>
                <a:path extrusionOk="0" h="17319" w="20408">
                  <a:moveTo>
                    <a:pt x="20382" y="0"/>
                  </a:moveTo>
                  <a:cubicBezTo>
                    <a:pt x="20382" y="167"/>
                    <a:pt x="20382" y="367"/>
                    <a:pt x="20382" y="534"/>
                  </a:cubicBezTo>
                  <a:lnTo>
                    <a:pt x="20382" y="1017"/>
                  </a:lnTo>
                  <a:lnTo>
                    <a:pt x="20382" y="1017"/>
                  </a:lnTo>
                  <a:cubicBezTo>
                    <a:pt x="20408" y="678"/>
                    <a:pt x="20407" y="339"/>
                    <a:pt x="20382" y="0"/>
                  </a:cubicBezTo>
                  <a:close/>
                  <a:moveTo>
                    <a:pt x="20382" y="1017"/>
                  </a:moveTo>
                  <a:cubicBezTo>
                    <a:pt x="20174" y="3778"/>
                    <a:pt x="18266" y="6497"/>
                    <a:pt x="14611" y="8606"/>
                  </a:cubicBezTo>
                  <a:cubicBezTo>
                    <a:pt x="10748" y="10873"/>
                    <a:pt x="5722" y="11948"/>
                    <a:pt x="677" y="11948"/>
                  </a:cubicBezTo>
                  <a:cubicBezTo>
                    <a:pt x="451" y="11948"/>
                    <a:pt x="226" y="11946"/>
                    <a:pt x="1" y="11942"/>
                  </a:cubicBezTo>
                  <a:lnTo>
                    <a:pt x="1" y="17313"/>
                  </a:lnTo>
                  <a:cubicBezTo>
                    <a:pt x="220" y="17317"/>
                    <a:pt x="440" y="17319"/>
                    <a:pt x="659" y="17319"/>
                  </a:cubicBezTo>
                  <a:cubicBezTo>
                    <a:pt x="5711" y="17319"/>
                    <a:pt x="10743" y="16215"/>
                    <a:pt x="14611" y="13977"/>
                  </a:cubicBezTo>
                  <a:cubicBezTo>
                    <a:pt x="18481" y="11742"/>
                    <a:pt x="20382" y="8840"/>
                    <a:pt x="20382" y="5904"/>
                  </a:cubicBezTo>
                  <a:lnTo>
                    <a:pt x="20382" y="1017"/>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70"/>
            <p:cNvSpPr/>
            <p:nvPr/>
          </p:nvSpPr>
          <p:spPr>
            <a:xfrm>
              <a:off x="6059245" y="3557335"/>
              <a:ext cx="666520" cy="350697"/>
            </a:xfrm>
            <a:custGeom>
              <a:rect b="b" l="l" r="r" t="t"/>
              <a:pathLst>
                <a:path extrusionOk="0" h="22817" w="43365">
                  <a:moveTo>
                    <a:pt x="21683" y="1918"/>
                  </a:moveTo>
                  <a:cubicBezTo>
                    <a:pt x="26619" y="1918"/>
                    <a:pt x="31256" y="3019"/>
                    <a:pt x="34692" y="4987"/>
                  </a:cubicBezTo>
                  <a:cubicBezTo>
                    <a:pt x="37794" y="6789"/>
                    <a:pt x="39529" y="9090"/>
                    <a:pt x="39529" y="11425"/>
                  </a:cubicBezTo>
                  <a:cubicBezTo>
                    <a:pt x="39529" y="13760"/>
                    <a:pt x="37794" y="16028"/>
                    <a:pt x="34692" y="17830"/>
                  </a:cubicBezTo>
                  <a:cubicBezTo>
                    <a:pt x="31256" y="19831"/>
                    <a:pt x="26619" y="20899"/>
                    <a:pt x="21683" y="20899"/>
                  </a:cubicBezTo>
                  <a:cubicBezTo>
                    <a:pt x="16746" y="20899"/>
                    <a:pt x="12076" y="19831"/>
                    <a:pt x="8673" y="17830"/>
                  </a:cubicBezTo>
                  <a:cubicBezTo>
                    <a:pt x="5538" y="16028"/>
                    <a:pt x="3836" y="13760"/>
                    <a:pt x="3836" y="11425"/>
                  </a:cubicBezTo>
                  <a:cubicBezTo>
                    <a:pt x="3836" y="9090"/>
                    <a:pt x="5538" y="6789"/>
                    <a:pt x="8673" y="4987"/>
                  </a:cubicBezTo>
                  <a:cubicBezTo>
                    <a:pt x="12109" y="3019"/>
                    <a:pt x="16746" y="1918"/>
                    <a:pt x="21683" y="1918"/>
                  </a:cubicBezTo>
                  <a:close/>
                  <a:moveTo>
                    <a:pt x="21670" y="0"/>
                  </a:moveTo>
                  <a:cubicBezTo>
                    <a:pt x="16612" y="0"/>
                    <a:pt x="11559" y="1118"/>
                    <a:pt x="7706" y="3353"/>
                  </a:cubicBezTo>
                  <a:cubicBezTo>
                    <a:pt x="0" y="7789"/>
                    <a:pt x="0" y="15028"/>
                    <a:pt x="7706" y="19464"/>
                  </a:cubicBezTo>
                  <a:cubicBezTo>
                    <a:pt x="11575" y="21699"/>
                    <a:pt x="16637" y="22817"/>
                    <a:pt x="21695" y="22817"/>
                  </a:cubicBezTo>
                  <a:cubicBezTo>
                    <a:pt x="26753" y="22817"/>
                    <a:pt x="31806" y="21699"/>
                    <a:pt x="35659" y="19464"/>
                  </a:cubicBezTo>
                  <a:cubicBezTo>
                    <a:pt x="43365" y="15028"/>
                    <a:pt x="43365" y="7789"/>
                    <a:pt x="35659" y="3353"/>
                  </a:cubicBezTo>
                  <a:cubicBezTo>
                    <a:pt x="31790" y="1118"/>
                    <a:pt x="26728" y="0"/>
                    <a:pt x="216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70"/>
            <p:cNvSpPr/>
            <p:nvPr/>
          </p:nvSpPr>
          <p:spPr>
            <a:xfrm>
              <a:off x="6118205" y="3586814"/>
              <a:ext cx="548601" cy="187145"/>
            </a:xfrm>
            <a:custGeom>
              <a:rect b="b" l="l" r="r" t="t"/>
              <a:pathLst>
                <a:path extrusionOk="0" h="12176" w="35693">
                  <a:moveTo>
                    <a:pt x="17847" y="0"/>
                  </a:moveTo>
                  <a:cubicBezTo>
                    <a:pt x="12910" y="0"/>
                    <a:pt x="8240" y="1101"/>
                    <a:pt x="4837" y="3069"/>
                  </a:cubicBezTo>
                  <a:cubicBezTo>
                    <a:pt x="1702" y="4904"/>
                    <a:pt x="0" y="7172"/>
                    <a:pt x="0" y="9507"/>
                  </a:cubicBezTo>
                  <a:cubicBezTo>
                    <a:pt x="0" y="10441"/>
                    <a:pt x="267" y="11375"/>
                    <a:pt x="768" y="12176"/>
                  </a:cubicBezTo>
                  <a:cubicBezTo>
                    <a:pt x="1535" y="10841"/>
                    <a:pt x="2936" y="9541"/>
                    <a:pt x="4837" y="8473"/>
                  </a:cubicBezTo>
                  <a:cubicBezTo>
                    <a:pt x="8273" y="6472"/>
                    <a:pt x="12910" y="5371"/>
                    <a:pt x="17847" y="5371"/>
                  </a:cubicBezTo>
                  <a:cubicBezTo>
                    <a:pt x="22783" y="5371"/>
                    <a:pt x="27420" y="6472"/>
                    <a:pt x="30856" y="8473"/>
                  </a:cubicBezTo>
                  <a:cubicBezTo>
                    <a:pt x="32757" y="9541"/>
                    <a:pt x="34125" y="10841"/>
                    <a:pt x="34925" y="12176"/>
                  </a:cubicBezTo>
                  <a:cubicBezTo>
                    <a:pt x="35426" y="11375"/>
                    <a:pt x="35693" y="10441"/>
                    <a:pt x="35693" y="9507"/>
                  </a:cubicBezTo>
                  <a:cubicBezTo>
                    <a:pt x="35693" y="7172"/>
                    <a:pt x="33991" y="4871"/>
                    <a:pt x="30856" y="3069"/>
                  </a:cubicBezTo>
                  <a:cubicBezTo>
                    <a:pt x="27420" y="1101"/>
                    <a:pt x="22783" y="0"/>
                    <a:pt x="1784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70"/>
            <p:cNvSpPr/>
            <p:nvPr/>
          </p:nvSpPr>
          <p:spPr>
            <a:xfrm>
              <a:off x="6120771" y="3624240"/>
              <a:ext cx="543468" cy="254312"/>
            </a:xfrm>
            <a:custGeom>
              <a:rect b="b" l="l" r="r" t="t"/>
              <a:pathLst>
                <a:path extrusionOk="0" h="16546" w="35359">
                  <a:moveTo>
                    <a:pt x="17680" y="0"/>
                  </a:moveTo>
                  <a:cubicBezTo>
                    <a:pt x="12743" y="0"/>
                    <a:pt x="8106" y="1101"/>
                    <a:pt x="4670" y="3069"/>
                  </a:cubicBezTo>
                  <a:cubicBezTo>
                    <a:pt x="2102" y="4570"/>
                    <a:pt x="467" y="6372"/>
                    <a:pt x="0" y="8273"/>
                  </a:cubicBezTo>
                  <a:cubicBezTo>
                    <a:pt x="501" y="10174"/>
                    <a:pt x="2102" y="11976"/>
                    <a:pt x="4670" y="13477"/>
                  </a:cubicBezTo>
                  <a:cubicBezTo>
                    <a:pt x="8073" y="15445"/>
                    <a:pt x="12743" y="16546"/>
                    <a:pt x="17680" y="16546"/>
                  </a:cubicBezTo>
                  <a:cubicBezTo>
                    <a:pt x="22616" y="16546"/>
                    <a:pt x="27253" y="15445"/>
                    <a:pt x="30689" y="13477"/>
                  </a:cubicBezTo>
                  <a:cubicBezTo>
                    <a:pt x="33291" y="11976"/>
                    <a:pt x="34892" y="10174"/>
                    <a:pt x="35359" y="8273"/>
                  </a:cubicBezTo>
                  <a:cubicBezTo>
                    <a:pt x="34858" y="6372"/>
                    <a:pt x="33257" y="4570"/>
                    <a:pt x="30689" y="3069"/>
                  </a:cubicBezTo>
                  <a:cubicBezTo>
                    <a:pt x="27253" y="1101"/>
                    <a:pt x="22616" y="0"/>
                    <a:pt x="176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70"/>
            <p:cNvSpPr/>
            <p:nvPr/>
          </p:nvSpPr>
          <p:spPr>
            <a:xfrm>
              <a:off x="6041293" y="3869622"/>
              <a:ext cx="146138" cy="113185"/>
            </a:xfrm>
            <a:custGeom>
              <a:rect b="b" l="l" r="r" t="t"/>
              <a:pathLst>
                <a:path extrusionOk="0" h="7364" w="9508">
                  <a:moveTo>
                    <a:pt x="7516" y="0"/>
                  </a:moveTo>
                  <a:cubicBezTo>
                    <a:pt x="7378" y="0"/>
                    <a:pt x="7239" y="27"/>
                    <a:pt x="7106" y="80"/>
                  </a:cubicBezTo>
                  <a:lnTo>
                    <a:pt x="435" y="3883"/>
                  </a:lnTo>
                  <a:cubicBezTo>
                    <a:pt x="168" y="4083"/>
                    <a:pt x="1" y="4417"/>
                    <a:pt x="34" y="4750"/>
                  </a:cubicBezTo>
                  <a:cubicBezTo>
                    <a:pt x="68" y="5751"/>
                    <a:pt x="601" y="6618"/>
                    <a:pt x="1402" y="7152"/>
                  </a:cubicBezTo>
                  <a:cubicBezTo>
                    <a:pt x="1586" y="7296"/>
                    <a:pt x="1796" y="7363"/>
                    <a:pt x="2000" y="7363"/>
                  </a:cubicBezTo>
                  <a:cubicBezTo>
                    <a:pt x="2128" y="7363"/>
                    <a:pt x="2254" y="7337"/>
                    <a:pt x="2369" y="7285"/>
                  </a:cubicBezTo>
                  <a:lnTo>
                    <a:pt x="9074" y="3483"/>
                  </a:lnTo>
                  <a:cubicBezTo>
                    <a:pt x="9374" y="3283"/>
                    <a:pt x="9508" y="2916"/>
                    <a:pt x="9474" y="2582"/>
                  </a:cubicBezTo>
                  <a:cubicBezTo>
                    <a:pt x="9408" y="1615"/>
                    <a:pt x="8907" y="714"/>
                    <a:pt x="8107" y="180"/>
                  </a:cubicBezTo>
                  <a:cubicBezTo>
                    <a:pt x="7927" y="60"/>
                    <a:pt x="7722" y="0"/>
                    <a:pt x="7516"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70"/>
            <p:cNvSpPr/>
            <p:nvPr/>
          </p:nvSpPr>
          <p:spPr>
            <a:xfrm>
              <a:off x="6051560" y="3893400"/>
              <a:ext cx="136393" cy="89438"/>
            </a:xfrm>
            <a:custGeom>
              <a:rect b="b" l="l" r="r" t="t"/>
              <a:pathLst>
                <a:path extrusionOk="0" h="5819" w="8874">
                  <a:moveTo>
                    <a:pt x="8606" y="1"/>
                  </a:moveTo>
                  <a:lnTo>
                    <a:pt x="0" y="4905"/>
                  </a:lnTo>
                  <a:cubicBezTo>
                    <a:pt x="234" y="5205"/>
                    <a:pt x="467" y="5438"/>
                    <a:pt x="801" y="5638"/>
                  </a:cubicBezTo>
                  <a:cubicBezTo>
                    <a:pt x="961" y="5758"/>
                    <a:pt x="1157" y="5818"/>
                    <a:pt x="1360" y="5818"/>
                  </a:cubicBezTo>
                  <a:cubicBezTo>
                    <a:pt x="1496" y="5818"/>
                    <a:pt x="1635" y="5792"/>
                    <a:pt x="1768" y="5738"/>
                  </a:cubicBezTo>
                  <a:lnTo>
                    <a:pt x="8406" y="1936"/>
                  </a:lnTo>
                  <a:cubicBezTo>
                    <a:pt x="8706" y="1736"/>
                    <a:pt x="8873" y="1402"/>
                    <a:pt x="8840" y="1035"/>
                  </a:cubicBezTo>
                  <a:cubicBezTo>
                    <a:pt x="8806" y="668"/>
                    <a:pt x="8740" y="335"/>
                    <a:pt x="86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70"/>
            <p:cNvSpPr/>
            <p:nvPr/>
          </p:nvSpPr>
          <p:spPr>
            <a:xfrm>
              <a:off x="6071034" y="3950315"/>
              <a:ext cx="2582" cy="3612"/>
            </a:xfrm>
            <a:custGeom>
              <a:rect b="b" l="l" r="r" t="t"/>
              <a:pathLst>
                <a:path extrusionOk="0" h="235" w="168">
                  <a:moveTo>
                    <a:pt x="1" y="1"/>
                  </a:moveTo>
                  <a:cubicBezTo>
                    <a:pt x="67" y="101"/>
                    <a:pt x="101" y="167"/>
                    <a:pt x="167" y="234"/>
                  </a:cubicBezTo>
                  <a:cubicBezTo>
                    <a:pt x="101" y="134"/>
                    <a:pt x="67" y="67"/>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70"/>
            <p:cNvSpPr/>
            <p:nvPr/>
          </p:nvSpPr>
          <p:spPr>
            <a:xfrm>
              <a:off x="5694208" y="3927506"/>
              <a:ext cx="377349" cy="226369"/>
            </a:xfrm>
            <a:custGeom>
              <a:rect b="b" l="l" r="r" t="t"/>
              <a:pathLst>
                <a:path extrusionOk="0" h="14728" w="24551">
                  <a:moveTo>
                    <a:pt x="22610" y="1"/>
                  </a:moveTo>
                  <a:cubicBezTo>
                    <a:pt x="22442" y="1"/>
                    <a:pt x="22274" y="38"/>
                    <a:pt x="22116" y="117"/>
                  </a:cubicBezTo>
                  <a:lnTo>
                    <a:pt x="0" y="11925"/>
                  </a:lnTo>
                  <a:lnTo>
                    <a:pt x="1601" y="14727"/>
                  </a:lnTo>
                  <a:lnTo>
                    <a:pt x="24551" y="1485"/>
                  </a:lnTo>
                  <a:cubicBezTo>
                    <a:pt x="24251" y="984"/>
                    <a:pt x="23850" y="551"/>
                    <a:pt x="23350" y="250"/>
                  </a:cubicBezTo>
                  <a:cubicBezTo>
                    <a:pt x="23128" y="89"/>
                    <a:pt x="22869" y="1"/>
                    <a:pt x="2261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70"/>
            <p:cNvSpPr/>
            <p:nvPr/>
          </p:nvSpPr>
          <p:spPr>
            <a:xfrm>
              <a:off x="5694208" y="3927506"/>
              <a:ext cx="377349" cy="226369"/>
            </a:xfrm>
            <a:custGeom>
              <a:rect b="b" l="l" r="r" t="t"/>
              <a:pathLst>
                <a:path extrusionOk="0" h="14728" w="24551">
                  <a:moveTo>
                    <a:pt x="22610" y="1"/>
                  </a:moveTo>
                  <a:cubicBezTo>
                    <a:pt x="22442" y="1"/>
                    <a:pt x="22274" y="38"/>
                    <a:pt x="22116" y="117"/>
                  </a:cubicBezTo>
                  <a:lnTo>
                    <a:pt x="0" y="11925"/>
                  </a:lnTo>
                  <a:lnTo>
                    <a:pt x="1601" y="14727"/>
                  </a:lnTo>
                  <a:lnTo>
                    <a:pt x="24551" y="1485"/>
                  </a:lnTo>
                  <a:cubicBezTo>
                    <a:pt x="24251" y="984"/>
                    <a:pt x="23850" y="551"/>
                    <a:pt x="23350" y="250"/>
                  </a:cubicBezTo>
                  <a:cubicBezTo>
                    <a:pt x="23128" y="89"/>
                    <a:pt x="22869" y="1"/>
                    <a:pt x="226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70"/>
            <p:cNvSpPr/>
            <p:nvPr/>
          </p:nvSpPr>
          <p:spPr>
            <a:xfrm>
              <a:off x="5718815" y="3950837"/>
              <a:ext cx="362486" cy="249686"/>
            </a:xfrm>
            <a:custGeom>
              <a:rect b="b" l="l" r="r" t="t"/>
              <a:pathLst>
                <a:path extrusionOk="0" h="16245" w="23584">
                  <a:moveTo>
                    <a:pt x="22917" y="0"/>
                  </a:moveTo>
                  <a:lnTo>
                    <a:pt x="0" y="13209"/>
                  </a:lnTo>
                  <a:lnTo>
                    <a:pt x="1701" y="16245"/>
                  </a:lnTo>
                  <a:lnTo>
                    <a:pt x="22983" y="3069"/>
                  </a:lnTo>
                  <a:cubicBezTo>
                    <a:pt x="23384" y="2802"/>
                    <a:pt x="23584" y="2335"/>
                    <a:pt x="23517" y="1901"/>
                  </a:cubicBezTo>
                  <a:cubicBezTo>
                    <a:pt x="23517" y="1534"/>
                    <a:pt x="23450" y="1201"/>
                    <a:pt x="23350" y="901"/>
                  </a:cubicBezTo>
                  <a:cubicBezTo>
                    <a:pt x="23350" y="834"/>
                    <a:pt x="23317" y="767"/>
                    <a:pt x="23284" y="701"/>
                  </a:cubicBezTo>
                  <a:cubicBezTo>
                    <a:pt x="23217" y="534"/>
                    <a:pt x="23150" y="367"/>
                    <a:pt x="23050" y="234"/>
                  </a:cubicBezTo>
                  <a:cubicBezTo>
                    <a:pt x="23017" y="133"/>
                    <a:pt x="22983" y="67"/>
                    <a:pt x="2291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70"/>
            <p:cNvSpPr/>
            <p:nvPr/>
          </p:nvSpPr>
          <p:spPr>
            <a:xfrm>
              <a:off x="5718815" y="3950837"/>
              <a:ext cx="362486" cy="249686"/>
            </a:xfrm>
            <a:custGeom>
              <a:rect b="b" l="l" r="r" t="t"/>
              <a:pathLst>
                <a:path extrusionOk="0" h="16245" w="23584">
                  <a:moveTo>
                    <a:pt x="22917" y="0"/>
                  </a:moveTo>
                  <a:lnTo>
                    <a:pt x="0" y="13209"/>
                  </a:lnTo>
                  <a:lnTo>
                    <a:pt x="1701" y="16245"/>
                  </a:lnTo>
                  <a:lnTo>
                    <a:pt x="22983" y="3069"/>
                  </a:lnTo>
                  <a:cubicBezTo>
                    <a:pt x="23384" y="2802"/>
                    <a:pt x="23584" y="2335"/>
                    <a:pt x="23517" y="1901"/>
                  </a:cubicBezTo>
                  <a:cubicBezTo>
                    <a:pt x="23517" y="1534"/>
                    <a:pt x="23450" y="1201"/>
                    <a:pt x="23350" y="901"/>
                  </a:cubicBezTo>
                  <a:cubicBezTo>
                    <a:pt x="23350" y="834"/>
                    <a:pt x="23317" y="767"/>
                    <a:pt x="23284" y="701"/>
                  </a:cubicBezTo>
                  <a:cubicBezTo>
                    <a:pt x="23217" y="534"/>
                    <a:pt x="23150" y="367"/>
                    <a:pt x="23050" y="234"/>
                  </a:cubicBezTo>
                  <a:cubicBezTo>
                    <a:pt x="23017" y="133"/>
                    <a:pt x="22983" y="67"/>
                    <a:pt x="229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70"/>
            <p:cNvSpPr/>
            <p:nvPr/>
          </p:nvSpPr>
          <p:spPr>
            <a:xfrm>
              <a:off x="5683433" y="4108334"/>
              <a:ext cx="72300" cy="93926"/>
            </a:xfrm>
            <a:custGeom>
              <a:rect b="b" l="l" r="r" t="t"/>
              <a:pathLst>
                <a:path extrusionOk="0" h="6111" w="4704">
                  <a:moveTo>
                    <a:pt x="1317" y="0"/>
                  </a:moveTo>
                  <a:cubicBezTo>
                    <a:pt x="539" y="0"/>
                    <a:pt x="1" y="629"/>
                    <a:pt x="1" y="1695"/>
                  </a:cubicBezTo>
                  <a:cubicBezTo>
                    <a:pt x="67" y="3329"/>
                    <a:pt x="935" y="4864"/>
                    <a:pt x="2336" y="5798"/>
                  </a:cubicBezTo>
                  <a:cubicBezTo>
                    <a:pt x="2711" y="6010"/>
                    <a:pt x="3067" y="6110"/>
                    <a:pt x="3383" y="6110"/>
                  </a:cubicBezTo>
                  <a:cubicBezTo>
                    <a:pt x="4164" y="6110"/>
                    <a:pt x="4704" y="5498"/>
                    <a:pt x="4704" y="4430"/>
                  </a:cubicBezTo>
                  <a:cubicBezTo>
                    <a:pt x="4604" y="2762"/>
                    <a:pt x="3737" y="1228"/>
                    <a:pt x="2369" y="327"/>
                  </a:cubicBezTo>
                  <a:cubicBezTo>
                    <a:pt x="1992" y="105"/>
                    <a:pt x="1635" y="0"/>
                    <a:pt x="131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70"/>
            <p:cNvSpPr/>
            <p:nvPr/>
          </p:nvSpPr>
          <p:spPr>
            <a:xfrm>
              <a:off x="5683433" y="4108334"/>
              <a:ext cx="72300" cy="93926"/>
            </a:xfrm>
            <a:custGeom>
              <a:rect b="b" l="l" r="r" t="t"/>
              <a:pathLst>
                <a:path extrusionOk="0" h="6111" w="4704">
                  <a:moveTo>
                    <a:pt x="1317" y="0"/>
                  </a:moveTo>
                  <a:cubicBezTo>
                    <a:pt x="539" y="0"/>
                    <a:pt x="1" y="629"/>
                    <a:pt x="1" y="1695"/>
                  </a:cubicBezTo>
                  <a:cubicBezTo>
                    <a:pt x="67" y="3329"/>
                    <a:pt x="935" y="4864"/>
                    <a:pt x="2336" y="5798"/>
                  </a:cubicBezTo>
                  <a:cubicBezTo>
                    <a:pt x="2711" y="6010"/>
                    <a:pt x="3067" y="6110"/>
                    <a:pt x="3383" y="6110"/>
                  </a:cubicBezTo>
                  <a:cubicBezTo>
                    <a:pt x="4164" y="6110"/>
                    <a:pt x="4704" y="5498"/>
                    <a:pt x="4704" y="4430"/>
                  </a:cubicBezTo>
                  <a:cubicBezTo>
                    <a:pt x="4604" y="2762"/>
                    <a:pt x="3737" y="1228"/>
                    <a:pt x="2369" y="327"/>
                  </a:cubicBezTo>
                  <a:cubicBezTo>
                    <a:pt x="1992" y="105"/>
                    <a:pt x="1635" y="0"/>
                    <a:pt x="13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grpSp>
        <p:nvGrpSpPr>
          <p:cNvPr id="552" name="Google Shape;552;p44"/>
          <p:cNvGrpSpPr/>
          <p:nvPr/>
        </p:nvGrpSpPr>
        <p:grpSpPr>
          <a:xfrm>
            <a:off x="4943150" y="2077288"/>
            <a:ext cx="4451700" cy="392400"/>
            <a:chOff x="4730325" y="2013750"/>
            <a:chExt cx="4451700" cy="392400"/>
          </a:xfrm>
        </p:grpSpPr>
        <p:sp>
          <p:nvSpPr>
            <p:cNvPr id="553" name="Google Shape;553;p44"/>
            <p:cNvSpPr/>
            <p:nvPr/>
          </p:nvSpPr>
          <p:spPr>
            <a:xfrm>
              <a:off x="4730325" y="2013750"/>
              <a:ext cx="4451700" cy="392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100"/>
                <a:buFont typeface="Arial"/>
                <a:buNone/>
              </a:pPr>
              <a:r>
                <a:rPr b="1" i="0" lang="en-GB" sz="2100" u="none" cap="none" strike="noStrike">
                  <a:solidFill>
                    <a:schemeClr val="dk1"/>
                  </a:solidFill>
                  <a:latin typeface="Arial"/>
                  <a:ea typeface="Arial"/>
                  <a:cs typeface="Arial"/>
                  <a:sym typeface="Arial"/>
                </a:rPr>
                <a:t>02. </a:t>
              </a:r>
              <a:r>
                <a:rPr b="1" lang="en-GB" sz="2100">
                  <a:solidFill>
                    <a:schemeClr val="dk1"/>
                  </a:solidFill>
                </a:rPr>
                <a:t>Data Description</a:t>
              </a:r>
              <a:endParaRPr b="1" i="0" sz="2100" u="none" cap="none" strike="noStrike">
                <a:solidFill>
                  <a:schemeClr val="dk1"/>
                </a:solidFill>
                <a:latin typeface="Arial"/>
                <a:ea typeface="Arial"/>
                <a:cs typeface="Arial"/>
                <a:sym typeface="Arial"/>
              </a:endParaRPr>
            </a:p>
          </p:txBody>
        </p:sp>
        <p:sp>
          <p:nvSpPr>
            <p:cNvPr id="554" name="Google Shape;554;p44"/>
            <p:cNvSpPr/>
            <p:nvPr/>
          </p:nvSpPr>
          <p:spPr>
            <a:xfrm>
              <a:off x="5211582" y="2046451"/>
              <a:ext cx="3621600" cy="27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1" sz="2100">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b="1" sz="2100">
                <a:solidFill>
                  <a:schemeClr val="dk1"/>
                </a:solidFill>
              </a:endParaRPr>
            </a:p>
          </p:txBody>
        </p:sp>
      </p:grpSp>
      <p:sp>
        <p:nvSpPr>
          <p:cNvPr id="555" name="Google Shape;555;p44"/>
          <p:cNvSpPr/>
          <p:nvPr/>
        </p:nvSpPr>
        <p:spPr>
          <a:xfrm>
            <a:off x="4943150" y="3223988"/>
            <a:ext cx="4578300" cy="392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100"/>
              <a:buFont typeface="Arial"/>
              <a:buNone/>
            </a:pPr>
            <a:r>
              <a:rPr b="1" i="0" lang="en-GB" sz="2100" u="none" cap="none" strike="noStrike">
                <a:solidFill>
                  <a:schemeClr val="dk1"/>
                </a:solidFill>
                <a:latin typeface="Arial"/>
                <a:ea typeface="Arial"/>
                <a:cs typeface="Arial"/>
                <a:sym typeface="Arial"/>
              </a:rPr>
              <a:t>03. </a:t>
            </a:r>
            <a:r>
              <a:rPr b="1" lang="en-GB" sz="2100">
                <a:solidFill>
                  <a:schemeClr val="dk1"/>
                </a:solidFill>
              </a:rPr>
              <a:t>Statistical Model Building</a:t>
            </a:r>
            <a:endParaRPr sz="1700">
              <a:solidFill>
                <a:schemeClr val="dk1"/>
              </a:solidFill>
            </a:endParaRPr>
          </a:p>
          <a:p>
            <a:pPr indent="0" lvl="0" marL="0" marR="0" rtl="0" algn="l">
              <a:lnSpc>
                <a:spcPct val="100000"/>
              </a:lnSpc>
              <a:spcBef>
                <a:spcPts val="0"/>
              </a:spcBef>
              <a:spcAft>
                <a:spcPts val="0"/>
              </a:spcAft>
              <a:buClr>
                <a:srgbClr val="000000"/>
              </a:buClr>
              <a:buSzPts val="2100"/>
              <a:buFont typeface="Arial"/>
              <a:buNone/>
            </a:pPr>
            <a:r>
              <a:t/>
            </a:r>
            <a:endParaRPr b="1" sz="2100">
              <a:solidFill>
                <a:schemeClr val="dk1"/>
              </a:solidFill>
            </a:endParaRPr>
          </a:p>
        </p:txBody>
      </p:sp>
      <p:sp>
        <p:nvSpPr>
          <p:cNvPr id="556" name="Google Shape;556;p44"/>
          <p:cNvSpPr txBox="1"/>
          <p:nvPr/>
        </p:nvSpPr>
        <p:spPr>
          <a:xfrm>
            <a:off x="741711" y="707406"/>
            <a:ext cx="2872500" cy="392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100"/>
              <a:buFont typeface="Arial"/>
              <a:buNone/>
            </a:pPr>
            <a:r>
              <a:rPr b="1" lang="en-GB" sz="3000">
                <a:solidFill>
                  <a:schemeClr val="dk1"/>
                </a:solidFill>
                <a:latin typeface="Be Vietnam"/>
                <a:ea typeface="Be Vietnam"/>
                <a:cs typeface="Be Vietnam"/>
                <a:sym typeface="Be Vietnam"/>
              </a:rPr>
              <a:t>Contents</a:t>
            </a:r>
            <a:endParaRPr b="1" i="0" sz="3000" u="none" cap="none" strike="noStrike">
              <a:solidFill>
                <a:schemeClr val="dk1"/>
              </a:solidFill>
              <a:latin typeface="Be Vietnam"/>
              <a:ea typeface="Be Vietnam"/>
              <a:cs typeface="Be Vietnam"/>
              <a:sym typeface="Be Vietnam"/>
            </a:endParaRPr>
          </a:p>
        </p:txBody>
      </p:sp>
      <p:sp>
        <p:nvSpPr>
          <p:cNvPr id="557" name="Google Shape;557;p44"/>
          <p:cNvSpPr txBox="1"/>
          <p:nvPr/>
        </p:nvSpPr>
        <p:spPr>
          <a:xfrm>
            <a:off x="1415082" y="863095"/>
            <a:ext cx="28404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latin typeface="Arial Black"/>
              <a:ea typeface="Arial Black"/>
              <a:cs typeface="Arial Black"/>
              <a:sym typeface="Arial Black"/>
            </a:endParaRPr>
          </a:p>
        </p:txBody>
      </p:sp>
      <p:grpSp>
        <p:nvGrpSpPr>
          <p:cNvPr id="558" name="Google Shape;558;p44"/>
          <p:cNvGrpSpPr/>
          <p:nvPr/>
        </p:nvGrpSpPr>
        <p:grpSpPr>
          <a:xfrm>
            <a:off x="4861402" y="782250"/>
            <a:ext cx="3606600" cy="738602"/>
            <a:chOff x="5977427" y="1136500"/>
            <a:chExt cx="3606600" cy="738602"/>
          </a:xfrm>
        </p:grpSpPr>
        <p:sp>
          <p:nvSpPr>
            <p:cNvPr id="559" name="Google Shape;559;p44"/>
            <p:cNvSpPr/>
            <p:nvPr/>
          </p:nvSpPr>
          <p:spPr>
            <a:xfrm>
              <a:off x="6073425" y="1136500"/>
              <a:ext cx="3414600" cy="392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100"/>
                <a:buFont typeface="Arial"/>
                <a:buNone/>
              </a:pPr>
              <a:r>
                <a:rPr b="1" lang="en-GB" sz="2100">
                  <a:solidFill>
                    <a:schemeClr val="dk1"/>
                  </a:solidFill>
                </a:rPr>
                <a:t>01</a:t>
              </a:r>
              <a:r>
                <a:rPr b="1" lang="en-GB">
                  <a:solidFill>
                    <a:schemeClr val="dk1"/>
                  </a:solidFill>
                </a:rPr>
                <a:t>. </a:t>
              </a:r>
              <a:r>
                <a:rPr b="1" lang="en-GB" sz="2100">
                  <a:solidFill>
                    <a:schemeClr val="dk1"/>
                  </a:solidFill>
                </a:rPr>
                <a:t>Introduction</a:t>
              </a:r>
              <a:endParaRPr b="1" sz="2100">
                <a:solidFill>
                  <a:schemeClr val="dk1"/>
                </a:solidFill>
              </a:endParaRPr>
            </a:p>
            <a:p>
              <a:pPr indent="0" lvl="0" marL="0" marR="0" rtl="0" algn="l">
                <a:lnSpc>
                  <a:spcPct val="100000"/>
                </a:lnSpc>
                <a:spcBef>
                  <a:spcPts val="0"/>
                </a:spcBef>
                <a:spcAft>
                  <a:spcPts val="0"/>
                </a:spcAft>
                <a:buClr>
                  <a:srgbClr val="000000"/>
                </a:buClr>
                <a:buSzPts val="2100"/>
                <a:buFont typeface="Arial"/>
                <a:buNone/>
              </a:pPr>
              <a:r>
                <a:t/>
              </a:r>
              <a:endParaRPr b="1">
                <a:solidFill>
                  <a:schemeClr val="dk1"/>
                </a:solidFill>
              </a:endParaRPr>
            </a:p>
          </p:txBody>
        </p:sp>
        <p:sp>
          <p:nvSpPr>
            <p:cNvPr id="560" name="Google Shape;560;p44"/>
            <p:cNvSpPr txBox="1"/>
            <p:nvPr/>
          </p:nvSpPr>
          <p:spPr>
            <a:xfrm>
              <a:off x="5977427" y="1528902"/>
              <a:ext cx="3606600" cy="346200"/>
            </a:xfrm>
            <a:prstGeom prst="rect">
              <a:avLst/>
            </a:prstGeom>
            <a:noFill/>
            <a:ln>
              <a:noFill/>
            </a:ln>
          </p:spPr>
          <p:txBody>
            <a:bodyPr anchorCtr="0" anchor="t" bIns="34275" lIns="68575" spcFirstLastPara="1" rIns="68575" wrap="square" tIns="34275">
              <a:noAutofit/>
            </a:bodyPr>
            <a:lstStyle/>
            <a:p>
              <a:pPr indent="-330200" lvl="0" marL="457200" rtl="0" algn="l">
                <a:spcBef>
                  <a:spcPts val="0"/>
                </a:spcBef>
                <a:spcAft>
                  <a:spcPts val="0"/>
                </a:spcAft>
                <a:buClr>
                  <a:schemeClr val="dk1"/>
                </a:buClr>
                <a:buSzPts val="1600"/>
                <a:buChar char="●"/>
              </a:pPr>
              <a:r>
                <a:rPr lang="en-GB" sz="1600">
                  <a:solidFill>
                    <a:schemeClr val="dk1"/>
                  </a:solidFill>
                </a:rPr>
                <a:t>Business Problem </a:t>
              </a:r>
              <a:endParaRPr sz="1600">
                <a:solidFill>
                  <a:schemeClr val="dk1"/>
                </a:solidFill>
              </a:endParaRPr>
            </a:p>
            <a:p>
              <a:pPr indent="-330200" lvl="0" marL="457200" rtl="0" algn="l">
                <a:spcBef>
                  <a:spcPts val="0"/>
                </a:spcBef>
                <a:spcAft>
                  <a:spcPts val="0"/>
                </a:spcAft>
                <a:buClr>
                  <a:schemeClr val="dk1"/>
                </a:buClr>
                <a:buSzPts val="1600"/>
                <a:buChar char="●"/>
              </a:pPr>
              <a:r>
                <a:rPr lang="en-GB" sz="1600">
                  <a:solidFill>
                    <a:schemeClr val="dk1"/>
                  </a:solidFill>
                </a:rPr>
                <a:t>Existing theory</a:t>
              </a:r>
              <a:endParaRPr sz="1600">
                <a:solidFill>
                  <a:schemeClr val="dk1"/>
                </a:solidFill>
              </a:endParaRPr>
            </a:p>
            <a:p>
              <a:pPr indent="-330200" lvl="0" marL="457200" rtl="0" algn="l">
                <a:spcBef>
                  <a:spcPts val="0"/>
                </a:spcBef>
                <a:spcAft>
                  <a:spcPts val="0"/>
                </a:spcAft>
                <a:buClr>
                  <a:schemeClr val="dk1"/>
                </a:buClr>
                <a:buSzPts val="1600"/>
                <a:buChar char="●"/>
              </a:pPr>
              <a:r>
                <a:rPr lang="en-GB" sz="1600">
                  <a:solidFill>
                    <a:schemeClr val="dk1"/>
                  </a:solidFill>
                </a:rPr>
                <a:t>Data analytics Problem &amp; Theory</a:t>
              </a:r>
              <a:endParaRPr sz="1600">
                <a:solidFill>
                  <a:schemeClr val="dk1"/>
                </a:solidFill>
              </a:endParaRPr>
            </a:p>
            <a:p>
              <a:pPr indent="0" lvl="0" marL="0" marR="0" rtl="0" algn="l">
                <a:lnSpc>
                  <a:spcPct val="100000"/>
                </a:lnSpc>
                <a:spcBef>
                  <a:spcPts val="0"/>
                </a:spcBef>
                <a:spcAft>
                  <a:spcPts val="0"/>
                </a:spcAft>
                <a:buClr>
                  <a:srgbClr val="000000"/>
                </a:buClr>
                <a:buSzPts val="900"/>
                <a:buFont typeface="Arial"/>
                <a:buNone/>
              </a:pPr>
              <a:r>
                <a:t/>
              </a:r>
              <a:endParaRPr sz="1000">
                <a:solidFill>
                  <a:schemeClr val="dk1"/>
                </a:solidFill>
              </a:endParaRPr>
            </a:p>
          </p:txBody>
        </p:sp>
      </p:grpSp>
      <p:sp>
        <p:nvSpPr>
          <p:cNvPr id="561" name="Google Shape;561;p44"/>
          <p:cNvSpPr txBox="1"/>
          <p:nvPr/>
        </p:nvSpPr>
        <p:spPr>
          <a:xfrm>
            <a:off x="4943150" y="4276701"/>
            <a:ext cx="3606600" cy="786600"/>
          </a:xfrm>
          <a:prstGeom prst="rect">
            <a:avLst/>
          </a:prstGeom>
          <a:noFill/>
          <a:ln>
            <a:noFill/>
          </a:ln>
        </p:spPr>
        <p:txBody>
          <a:bodyPr anchorCtr="0" anchor="t" bIns="34275" lIns="68575" spcFirstLastPara="1" rIns="68575" wrap="square" tIns="34275">
            <a:noAutofit/>
          </a:bodyPr>
          <a:lstStyle/>
          <a:p>
            <a:pPr indent="-330200" lvl="0" marL="457200" rtl="0" algn="l">
              <a:spcBef>
                <a:spcPts val="0"/>
              </a:spcBef>
              <a:spcAft>
                <a:spcPts val="0"/>
              </a:spcAft>
              <a:buClr>
                <a:schemeClr val="dk1"/>
              </a:buClr>
              <a:buSzPts val="1600"/>
              <a:buChar char="●"/>
            </a:pPr>
            <a:r>
              <a:rPr lang="en-GB" sz="1600">
                <a:solidFill>
                  <a:schemeClr val="dk1"/>
                </a:solidFill>
              </a:rPr>
              <a:t>Interpretation</a:t>
            </a:r>
            <a:endParaRPr sz="1600">
              <a:solidFill>
                <a:schemeClr val="dk1"/>
              </a:solidFill>
            </a:endParaRPr>
          </a:p>
          <a:p>
            <a:pPr indent="-323850" lvl="0" marL="457200" rtl="0" algn="l">
              <a:spcBef>
                <a:spcPts val="0"/>
              </a:spcBef>
              <a:spcAft>
                <a:spcPts val="0"/>
              </a:spcAft>
              <a:buClr>
                <a:schemeClr val="dk1"/>
              </a:buClr>
              <a:buSzPts val="1500"/>
              <a:buChar char="●"/>
            </a:pPr>
            <a:r>
              <a:rPr lang="en-GB" sz="1600">
                <a:solidFill>
                  <a:schemeClr val="dk1"/>
                </a:solidFill>
              </a:rPr>
              <a:t>Predication</a:t>
            </a:r>
            <a:r>
              <a:rPr lang="en-GB" sz="1500">
                <a:solidFill>
                  <a:schemeClr val="dk1"/>
                </a:solidFill>
              </a:rPr>
              <a:t> </a:t>
            </a:r>
            <a:endParaRPr sz="1500">
              <a:solidFill>
                <a:schemeClr val="dk1"/>
              </a:solidFill>
            </a:endParaRPr>
          </a:p>
          <a:p>
            <a:pPr indent="0" lvl="0" marL="0" marR="0" rtl="0" algn="l">
              <a:lnSpc>
                <a:spcPct val="100000"/>
              </a:lnSpc>
              <a:spcBef>
                <a:spcPts val="0"/>
              </a:spcBef>
              <a:spcAft>
                <a:spcPts val="0"/>
              </a:spcAft>
              <a:buClr>
                <a:srgbClr val="000000"/>
              </a:buClr>
              <a:buSzPts val="900"/>
              <a:buFont typeface="Arial"/>
              <a:buNone/>
            </a:pPr>
            <a:r>
              <a:t/>
            </a:r>
            <a:endParaRPr sz="900">
              <a:solidFill>
                <a:schemeClr val="dk1"/>
              </a:solidFill>
            </a:endParaRPr>
          </a:p>
        </p:txBody>
      </p:sp>
      <p:sp>
        <p:nvSpPr>
          <p:cNvPr id="562" name="Google Shape;562;p44"/>
          <p:cNvSpPr/>
          <p:nvPr/>
        </p:nvSpPr>
        <p:spPr>
          <a:xfrm>
            <a:off x="5018850" y="3884300"/>
            <a:ext cx="3606600" cy="392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100"/>
              <a:buFont typeface="Arial"/>
              <a:buNone/>
            </a:pPr>
            <a:r>
              <a:rPr b="1" i="0" lang="en-GB" sz="2100" u="none" cap="none" strike="noStrike">
                <a:solidFill>
                  <a:schemeClr val="dk1"/>
                </a:solidFill>
                <a:latin typeface="Arial"/>
                <a:ea typeface="Arial"/>
                <a:cs typeface="Arial"/>
                <a:sym typeface="Arial"/>
              </a:rPr>
              <a:t>04. </a:t>
            </a:r>
            <a:r>
              <a:rPr b="1" lang="en-GB" sz="2000">
                <a:solidFill>
                  <a:schemeClr val="dk1"/>
                </a:solidFill>
              </a:rPr>
              <a:t>Result Interpretation </a:t>
            </a:r>
            <a:endParaRPr b="1" i="0" sz="2300" u="none" cap="none" strike="noStrike">
              <a:solidFill>
                <a:schemeClr val="dk1"/>
              </a:solidFill>
              <a:latin typeface="Arial"/>
              <a:ea typeface="Arial"/>
              <a:cs typeface="Arial"/>
              <a:sym typeface="Arial"/>
            </a:endParaRPr>
          </a:p>
        </p:txBody>
      </p:sp>
      <p:sp>
        <p:nvSpPr>
          <p:cNvPr id="563" name="Google Shape;563;p44"/>
          <p:cNvSpPr txBox="1"/>
          <p:nvPr/>
        </p:nvSpPr>
        <p:spPr>
          <a:xfrm>
            <a:off x="4861400" y="2469700"/>
            <a:ext cx="30000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Char char="●"/>
            </a:pPr>
            <a:r>
              <a:rPr lang="en-GB" sz="1600">
                <a:solidFill>
                  <a:schemeClr val="dk1"/>
                </a:solidFill>
              </a:rPr>
              <a:t>EDA</a:t>
            </a:r>
            <a:endParaRPr sz="1600">
              <a:solidFill>
                <a:schemeClr val="dk1"/>
              </a:solidFill>
            </a:endParaRPr>
          </a:p>
          <a:p>
            <a:pPr indent="-330200" lvl="0" marL="457200" rtl="0" algn="l">
              <a:spcBef>
                <a:spcPts val="0"/>
              </a:spcBef>
              <a:spcAft>
                <a:spcPts val="0"/>
              </a:spcAft>
              <a:buClr>
                <a:schemeClr val="dk1"/>
              </a:buClr>
              <a:buSzPts val="1600"/>
              <a:buChar char="●"/>
            </a:pPr>
            <a:r>
              <a:rPr lang="en-GB" sz="1600">
                <a:solidFill>
                  <a:schemeClr val="dk1"/>
                </a:solidFill>
              </a:rPr>
              <a:t>TABLEAU</a:t>
            </a:r>
            <a:endParaRPr sz="1600">
              <a:solidFill>
                <a:schemeClr val="dk1"/>
              </a:solidFill>
            </a:endParaRPr>
          </a:p>
        </p:txBody>
      </p:sp>
      <p:sp>
        <p:nvSpPr>
          <p:cNvPr id="564" name="Google Shape;564;p44"/>
          <p:cNvSpPr/>
          <p:nvPr/>
        </p:nvSpPr>
        <p:spPr>
          <a:xfrm flipH="1" rot="5400000">
            <a:off x="-149951" y="150000"/>
            <a:ext cx="863100" cy="563100"/>
          </a:xfrm>
          <a:prstGeom prst="triangle">
            <a:avLst>
              <a:gd fmla="val 79071" name="adj"/>
            </a:avLst>
          </a:pr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4"/>
          <p:cNvSpPr/>
          <p:nvPr/>
        </p:nvSpPr>
        <p:spPr>
          <a:xfrm flipH="1">
            <a:off x="3295100" y="863100"/>
            <a:ext cx="319200" cy="2307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4"/>
          <p:cNvSpPr/>
          <p:nvPr/>
        </p:nvSpPr>
        <p:spPr>
          <a:xfrm flipH="1">
            <a:off x="4463400" y="2077300"/>
            <a:ext cx="319200" cy="2307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4"/>
          <p:cNvSpPr/>
          <p:nvPr/>
        </p:nvSpPr>
        <p:spPr>
          <a:xfrm flipH="1">
            <a:off x="4463400" y="3224000"/>
            <a:ext cx="319200" cy="2307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4"/>
          <p:cNvSpPr/>
          <p:nvPr/>
        </p:nvSpPr>
        <p:spPr>
          <a:xfrm flipH="1">
            <a:off x="4463400" y="3928000"/>
            <a:ext cx="319200" cy="2307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4"/>
          <p:cNvSpPr/>
          <p:nvPr/>
        </p:nvSpPr>
        <p:spPr>
          <a:xfrm flipH="1">
            <a:off x="4463400" y="788250"/>
            <a:ext cx="319200" cy="2307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9" name="Shape 1979"/>
        <p:cNvGrpSpPr/>
        <p:nvPr/>
      </p:nvGrpSpPr>
      <p:grpSpPr>
        <a:xfrm>
          <a:off x="0" y="0"/>
          <a:ext cx="0" cy="0"/>
          <a:chOff x="0" y="0"/>
          <a:chExt cx="0" cy="0"/>
        </a:xfrm>
      </p:grpSpPr>
      <p:sp>
        <p:nvSpPr>
          <p:cNvPr id="1980" name="Google Shape;1980;p71"/>
          <p:cNvSpPr txBox="1"/>
          <p:nvPr>
            <p:ph type="title"/>
          </p:nvPr>
        </p:nvSpPr>
        <p:spPr>
          <a:xfrm>
            <a:off x="-242850" y="93125"/>
            <a:ext cx="2818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000"/>
              <a:t>Feature </a:t>
            </a:r>
            <a:endParaRPr sz="3000"/>
          </a:p>
          <a:p>
            <a:pPr indent="0" lvl="0" marL="0" rtl="0" algn="ctr">
              <a:spcBef>
                <a:spcPts val="0"/>
              </a:spcBef>
              <a:spcAft>
                <a:spcPts val="0"/>
              </a:spcAft>
              <a:buNone/>
            </a:pPr>
            <a:r>
              <a:rPr lang="en-GB" sz="3000"/>
              <a:t>Coefficient</a:t>
            </a:r>
            <a:endParaRPr sz="3000"/>
          </a:p>
        </p:txBody>
      </p:sp>
      <p:grpSp>
        <p:nvGrpSpPr>
          <p:cNvPr id="1981" name="Google Shape;1981;p71"/>
          <p:cNvGrpSpPr/>
          <p:nvPr/>
        </p:nvGrpSpPr>
        <p:grpSpPr>
          <a:xfrm>
            <a:off x="2925900" y="-63125"/>
            <a:ext cx="5493525" cy="5192424"/>
            <a:chOff x="2284775" y="13"/>
            <a:chExt cx="5493525" cy="5192424"/>
          </a:xfrm>
        </p:grpSpPr>
        <p:pic>
          <p:nvPicPr>
            <p:cNvPr id="1982" name="Google Shape;1982;p71"/>
            <p:cNvPicPr preferRelativeResize="0"/>
            <p:nvPr/>
          </p:nvPicPr>
          <p:blipFill rotWithShape="1">
            <a:blip r:embed="rId3">
              <a:alphaModFix/>
            </a:blip>
            <a:srcRect b="0" l="-665" r="10689" t="0"/>
            <a:stretch/>
          </p:blipFill>
          <p:spPr>
            <a:xfrm>
              <a:off x="2284775" y="13"/>
              <a:ext cx="5493525" cy="5192424"/>
            </a:xfrm>
            <a:prstGeom prst="rect">
              <a:avLst/>
            </a:prstGeom>
            <a:noFill/>
            <a:ln>
              <a:noFill/>
            </a:ln>
          </p:spPr>
        </p:pic>
        <p:sp>
          <p:nvSpPr>
            <p:cNvPr id="1983" name="Google Shape;1983;p71"/>
            <p:cNvSpPr/>
            <p:nvPr/>
          </p:nvSpPr>
          <p:spPr>
            <a:xfrm>
              <a:off x="2440625" y="3154600"/>
              <a:ext cx="2156400" cy="131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71"/>
            <p:cNvSpPr/>
            <p:nvPr/>
          </p:nvSpPr>
          <p:spPr>
            <a:xfrm>
              <a:off x="2330750" y="1471075"/>
              <a:ext cx="2339100" cy="131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71"/>
            <p:cNvSpPr/>
            <p:nvPr/>
          </p:nvSpPr>
          <p:spPr>
            <a:xfrm>
              <a:off x="2440625" y="2599725"/>
              <a:ext cx="2229300" cy="131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71"/>
            <p:cNvSpPr/>
            <p:nvPr/>
          </p:nvSpPr>
          <p:spPr>
            <a:xfrm>
              <a:off x="2440625" y="3954225"/>
              <a:ext cx="2156400" cy="214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71"/>
            <p:cNvSpPr/>
            <p:nvPr/>
          </p:nvSpPr>
          <p:spPr>
            <a:xfrm>
              <a:off x="2365375" y="4838125"/>
              <a:ext cx="2229300" cy="131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8" name="Google Shape;1988;p71"/>
          <p:cNvSpPr txBox="1"/>
          <p:nvPr/>
        </p:nvSpPr>
        <p:spPr>
          <a:xfrm>
            <a:off x="164875" y="1631400"/>
            <a:ext cx="4196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ibre Franklin"/>
                <a:ea typeface="Libre Franklin"/>
                <a:cs typeface="Libre Franklin"/>
                <a:sym typeface="Libre Franklin"/>
              </a:rPr>
              <a:t> </a:t>
            </a:r>
            <a:r>
              <a:rPr b="1" lang="en-GB">
                <a:latin typeface="Libre Franklin"/>
                <a:ea typeface="Libre Franklin"/>
                <a:cs typeface="Libre Franklin"/>
                <a:sym typeface="Libre Franklin"/>
              </a:rPr>
              <a:t>Conclusion: </a:t>
            </a:r>
            <a:endParaRPr b="1">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rPr lang="en-GB">
                <a:latin typeface="Libre Franklin"/>
                <a:ea typeface="Libre Franklin"/>
                <a:cs typeface="Libre Franklin"/>
                <a:sym typeface="Libre Franklin"/>
              </a:rPr>
              <a:t>Positively</a:t>
            </a:r>
            <a:r>
              <a:rPr lang="en-GB">
                <a:latin typeface="Libre Franklin"/>
                <a:ea typeface="Libre Franklin"/>
                <a:cs typeface="Libre Franklin"/>
                <a:sym typeface="Libre Franklin"/>
              </a:rPr>
              <a:t> related to churning</a:t>
            </a:r>
            <a:endParaRPr>
              <a:latin typeface="Libre Franklin"/>
              <a:ea typeface="Libre Franklin"/>
              <a:cs typeface="Libre Franklin"/>
              <a:sym typeface="Libre Franklin"/>
            </a:endParaRPr>
          </a:p>
          <a:p>
            <a:pPr indent="-317500" lvl="0" marL="457200" rtl="0" algn="l">
              <a:spcBef>
                <a:spcPts val="0"/>
              </a:spcBef>
              <a:spcAft>
                <a:spcPts val="0"/>
              </a:spcAft>
              <a:buSzPts val="1400"/>
              <a:buFont typeface="Libre Franklin"/>
              <a:buChar char="●"/>
            </a:pPr>
            <a:r>
              <a:rPr lang="en-GB">
                <a:latin typeface="Libre Franklin"/>
                <a:ea typeface="Libre Franklin"/>
                <a:cs typeface="Libre Franklin"/>
                <a:sym typeface="Libre Franklin"/>
              </a:rPr>
              <a:t>Months_Inactive_12_mon</a:t>
            </a:r>
            <a:endParaRPr>
              <a:latin typeface="Libre Franklin"/>
              <a:ea typeface="Libre Franklin"/>
              <a:cs typeface="Libre Franklin"/>
              <a:sym typeface="Libre Franklin"/>
            </a:endParaRPr>
          </a:p>
          <a:p>
            <a:pPr indent="-317500" lvl="0" marL="457200" rtl="0" algn="l">
              <a:spcBef>
                <a:spcPts val="0"/>
              </a:spcBef>
              <a:spcAft>
                <a:spcPts val="0"/>
              </a:spcAft>
              <a:buSzPts val="1400"/>
              <a:buFont typeface="Libre Franklin"/>
              <a:buChar char="●"/>
            </a:pPr>
            <a:r>
              <a:rPr lang="en-GB">
                <a:latin typeface="Libre Franklin"/>
                <a:ea typeface="Libre Franklin"/>
                <a:cs typeface="Libre Franklin"/>
                <a:sym typeface="Libre Franklin"/>
              </a:rPr>
              <a:t>Contacts Count 12 mon</a:t>
            </a:r>
            <a:endParaRPr>
              <a:latin typeface="Libre Franklin"/>
              <a:ea typeface="Libre Franklin"/>
              <a:cs typeface="Libre Franklin"/>
              <a:sym typeface="Libre Franklin"/>
            </a:endParaRPr>
          </a:p>
          <a:p>
            <a:pPr indent="0" lvl="0" marL="0" rtl="0" algn="l">
              <a:spcBef>
                <a:spcPts val="0"/>
              </a:spcBef>
              <a:spcAft>
                <a:spcPts val="0"/>
              </a:spcAft>
              <a:buNone/>
            </a:pPr>
            <a:r>
              <a:t/>
            </a:r>
            <a:endParaRPr>
              <a:solidFill>
                <a:schemeClr val="dk1"/>
              </a:solidFill>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rPr lang="en-GB">
                <a:solidFill>
                  <a:schemeClr val="dk1"/>
                </a:solidFill>
                <a:latin typeface="Libre Franklin"/>
                <a:ea typeface="Libre Franklin"/>
                <a:cs typeface="Libre Franklin"/>
                <a:sym typeface="Libre Franklin"/>
              </a:rPr>
              <a:t>Negatively</a:t>
            </a:r>
            <a:r>
              <a:rPr lang="en-GB">
                <a:solidFill>
                  <a:schemeClr val="dk1"/>
                </a:solidFill>
                <a:latin typeface="Libre Franklin"/>
                <a:ea typeface="Libre Franklin"/>
                <a:cs typeface="Libre Franklin"/>
                <a:sym typeface="Libre Franklin"/>
              </a:rPr>
              <a:t> related to churning</a:t>
            </a:r>
            <a:endParaRPr>
              <a:solidFill>
                <a:schemeClr val="dk1"/>
              </a:solidFill>
              <a:latin typeface="Libre Franklin"/>
              <a:ea typeface="Libre Franklin"/>
              <a:cs typeface="Libre Franklin"/>
              <a:sym typeface="Libre Franklin"/>
            </a:endParaRPr>
          </a:p>
          <a:p>
            <a:pPr indent="-317500" lvl="0" marL="457200" rtl="0" algn="l">
              <a:spcBef>
                <a:spcPts val="0"/>
              </a:spcBef>
              <a:spcAft>
                <a:spcPts val="0"/>
              </a:spcAft>
              <a:buSzPts val="1400"/>
              <a:buFont typeface="Libre Franklin"/>
              <a:buChar char="●"/>
            </a:pPr>
            <a:r>
              <a:rPr lang="en-GB">
                <a:latin typeface="Libre Franklin"/>
                <a:ea typeface="Libre Franklin"/>
                <a:cs typeface="Libre Franklin"/>
                <a:sym typeface="Libre Franklin"/>
              </a:rPr>
              <a:t>Total_Ct_chng_Q4_Q1</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p:txBody>
      </p:sp>
      <p:sp>
        <p:nvSpPr>
          <p:cNvPr id="1989" name="Google Shape;1989;p71"/>
          <p:cNvSpPr txBox="1"/>
          <p:nvPr/>
        </p:nvSpPr>
        <p:spPr>
          <a:xfrm>
            <a:off x="1996200" y="1104950"/>
            <a:ext cx="12459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latin typeface="Libre Franklin"/>
                <a:ea typeface="Libre Franklin"/>
                <a:cs typeface="Libre Franklin"/>
                <a:sym typeface="Libre Franklin"/>
              </a:rPr>
              <a:t>Male 0.89 less </a:t>
            </a:r>
            <a:endParaRPr sz="1100">
              <a:latin typeface="Libre Franklin"/>
              <a:ea typeface="Libre Franklin"/>
              <a:cs typeface="Libre Franklin"/>
              <a:sym typeface="Libre Franklin"/>
            </a:endParaRPr>
          </a:p>
          <a:p>
            <a:pPr indent="0" lvl="0" marL="0" rtl="0" algn="l">
              <a:spcBef>
                <a:spcPts val="0"/>
              </a:spcBef>
              <a:spcAft>
                <a:spcPts val="0"/>
              </a:spcAft>
              <a:buNone/>
            </a:pPr>
            <a:r>
              <a:rPr lang="en-GB" sz="1100">
                <a:latin typeface="Libre Franklin"/>
                <a:ea typeface="Libre Franklin"/>
                <a:cs typeface="Libre Franklin"/>
                <a:sym typeface="Libre Franklin"/>
              </a:rPr>
              <a:t>likely to churn</a:t>
            </a:r>
            <a:endParaRPr sz="1100">
              <a:latin typeface="Libre Franklin"/>
              <a:ea typeface="Libre Franklin"/>
              <a:cs typeface="Libre Franklin"/>
              <a:sym typeface="Libre Franklin"/>
            </a:endParaRPr>
          </a:p>
          <a:p>
            <a:pPr indent="0" lvl="0" marL="0" rtl="0" algn="l">
              <a:spcBef>
                <a:spcPts val="0"/>
              </a:spcBef>
              <a:spcAft>
                <a:spcPts val="0"/>
              </a:spcAft>
              <a:buNone/>
            </a:pPr>
            <a:r>
              <a:rPr lang="en-GB" sz="1100">
                <a:latin typeface="Libre Franklin"/>
                <a:ea typeface="Libre Franklin"/>
                <a:cs typeface="Libre Franklin"/>
                <a:sym typeface="Libre Franklin"/>
              </a:rPr>
              <a:t> than female </a:t>
            </a:r>
            <a:endParaRPr sz="1100">
              <a:latin typeface="Libre Franklin"/>
              <a:ea typeface="Libre Franklin"/>
              <a:cs typeface="Libre Franklin"/>
              <a:sym typeface="Libre Franklin"/>
            </a:endParaRPr>
          </a:p>
        </p:txBody>
      </p:sp>
      <p:cxnSp>
        <p:nvCxnSpPr>
          <p:cNvPr id="1990" name="Google Shape;1990;p71"/>
          <p:cNvCxnSpPr/>
          <p:nvPr/>
        </p:nvCxnSpPr>
        <p:spPr>
          <a:xfrm rot="10800000">
            <a:off x="3038100" y="1457075"/>
            <a:ext cx="58200" cy="0"/>
          </a:xfrm>
          <a:prstGeom prst="straightConnector1">
            <a:avLst/>
          </a:prstGeom>
          <a:noFill/>
          <a:ln cap="flat" cmpd="sng" w="9525">
            <a:solidFill>
              <a:schemeClr val="dk2"/>
            </a:solidFill>
            <a:prstDash val="solid"/>
            <a:round/>
            <a:headEnd len="med" w="med" type="none"/>
            <a:tailEnd len="med" w="med" type="triangle"/>
          </a:ln>
        </p:spPr>
      </p:cxnSp>
      <p:sp>
        <p:nvSpPr>
          <p:cNvPr id="1991" name="Google Shape;1991;p71"/>
          <p:cNvSpPr txBox="1"/>
          <p:nvPr/>
        </p:nvSpPr>
        <p:spPr>
          <a:xfrm>
            <a:off x="269575" y="3551175"/>
            <a:ext cx="2207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ibre Franklin"/>
                <a:ea typeface="Libre Franklin"/>
                <a:cs typeface="Libre Franklin"/>
                <a:sym typeface="Libre Franklin"/>
              </a:rPr>
              <a:t>Insignificant</a:t>
            </a:r>
            <a:r>
              <a:rPr lang="en-GB">
                <a:latin typeface="Libre Franklin"/>
                <a:ea typeface="Libre Franklin"/>
                <a:cs typeface="Libre Franklin"/>
                <a:sym typeface="Libre Franklin"/>
              </a:rPr>
              <a:t> relation:</a:t>
            </a:r>
            <a:endParaRPr>
              <a:latin typeface="Libre Franklin"/>
              <a:ea typeface="Libre Franklin"/>
              <a:cs typeface="Libre Franklin"/>
              <a:sym typeface="Libre Franklin"/>
            </a:endParaRPr>
          </a:p>
          <a:p>
            <a:pPr indent="-317500" lvl="0" marL="457200" rtl="0" algn="l">
              <a:spcBef>
                <a:spcPts val="0"/>
              </a:spcBef>
              <a:spcAft>
                <a:spcPts val="0"/>
              </a:spcAft>
              <a:buSzPts val="1400"/>
              <a:buFont typeface="Libre Franklin"/>
              <a:buChar char="●"/>
            </a:pPr>
            <a:r>
              <a:rPr lang="en-GB">
                <a:latin typeface="Libre Franklin"/>
                <a:ea typeface="Libre Franklin"/>
                <a:cs typeface="Libre Franklin"/>
                <a:sym typeface="Libre Franklin"/>
              </a:rPr>
              <a:t>Credit </a:t>
            </a:r>
            <a:r>
              <a:rPr lang="en-GB">
                <a:latin typeface="Libre Franklin"/>
                <a:ea typeface="Libre Franklin"/>
                <a:cs typeface="Libre Franklin"/>
                <a:sym typeface="Libre Franklin"/>
              </a:rPr>
              <a:t>limit</a:t>
            </a:r>
            <a:endParaRPr>
              <a:latin typeface="Libre Franklin"/>
              <a:ea typeface="Libre Franklin"/>
              <a:cs typeface="Libre Franklin"/>
              <a:sym typeface="Libre Franklin"/>
            </a:endParaRPr>
          </a:p>
          <a:p>
            <a:pPr indent="-317500" lvl="0" marL="457200" rtl="0" algn="l">
              <a:spcBef>
                <a:spcPts val="0"/>
              </a:spcBef>
              <a:spcAft>
                <a:spcPts val="0"/>
              </a:spcAft>
              <a:buSzPts val="1400"/>
              <a:buFont typeface="Libre Franklin"/>
              <a:buChar char="●"/>
            </a:pPr>
            <a:r>
              <a:rPr lang="en-GB">
                <a:latin typeface="Libre Franklin"/>
                <a:ea typeface="Libre Franklin"/>
                <a:cs typeface="Libre Franklin"/>
                <a:sym typeface="Libre Franklin"/>
              </a:rPr>
              <a:t>Avg_open_To_buy </a:t>
            </a:r>
            <a:endParaRPr>
              <a:latin typeface="Libre Franklin"/>
              <a:ea typeface="Libre Franklin"/>
              <a:cs typeface="Libre Franklin"/>
              <a:sym typeface="Libre Franklin"/>
            </a:endParaRPr>
          </a:p>
          <a:p>
            <a:pPr indent="-317500" lvl="0" marL="457200" rtl="0" algn="l">
              <a:spcBef>
                <a:spcPts val="0"/>
              </a:spcBef>
              <a:spcAft>
                <a:spcPts val="0"/>
              </a:spcAft>
              <a:buSzPts val="1400"/>
              <a:buFont typeface="Libre Franklin"/>
              <a:buChar char="●"/>
            </a:pPr>
            <a:r>
              <a:rPr lang="en-GB">
                <a:latin typeface="Libre Franklin"/>
                <a:ea typeface="Libre Franklin"/>
                <a:cs typeface="Libre Franklin"/>
                <a:sym typeface="Libre Franklin"/>
              </a:rPr>
              <a:t>Average Card Utilization Ratio</a:t>
            </a:r>
            <a:endParaRPr>
              <a:latin typeface="Libre Franklin"/>
              <a:ea typeface="Libre Franklin"/>
              <a:cs typeface="Libre Franklin"/>
              <a:sym typeface="Libre Franklin"/>
            </a:endParaRPr>
          </a:p>
          <a:p>
            <a:pPr indent="-317500" lvl="0" marL="457200" rtl="0" algn="l">
              <a:spcBef>
                <a:spcPts val="0"/>
              </a:spcBef>
              <a:spcAft>
                <a:spcPts val="0"/>
              </a:spcAft>
              <a:buSzPts val="1400"/>
              <a:buFont typeface="Libre Franklin"/>
              <a:buChar char="●"/>
            </a:pPr>
            <a:r>
              <a:rPr lang="en-GB">
                <a:latin typeface="Libre Franklin"/>
                <a:ea typeface="Libre Franklin"/>
                <a:cs typeface="Libre Franklin"/>
                <a:sym typeface="Libre Franklin"/>
              </a:rPr>
              <a:t>Months on book </a:t>
            </a:r>
            <a:endParaRPr>
              <a:latin typeface="Libre Franklin"/>
              <a:ea typeface="Libre Franklin"/>
              <a:cs typeface="Libre Franklin"/>
              <a:sym typeface="Libre Franklin"/>
            </a:endParaRPr>
          </a:p>
        </p:txBody>
      </p:sp>
      <p:sp>
        <p:nvSpPr>
          <p:cNvPr id="1992" name="Google Shape;1992;p71"/>
          <p:cNvSpPr/>
          <p:nvPr/>
        </p:nvSpPr>
        <p:spPr>
          <a:xfrm>
            <a:off x="2988025" y="4341450"/>
            <a:ext cx="1215900" cy="90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71"/>
          <p:cNvSpPr/>
          <p:nvPr/>
        </p:nvSpPr>
        <p:spPr>
          <a:xfrm>
            <a:off x="2988025" y="4133925"/>
            <a:ext cx="1215900" cy="90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71"/>
          <p:cNvSpPr/>
          <p:nvPr/>
        </p:nvSpPr>
        <p:spPr>
          <a:xfrm>
            <a:off x="3096300" y="4938675"/>
            <a:ext cx="1215900" cy="90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71"/>
          <p:cNvSpPr/>
          <p:nvPr/>
        </p:nvSpPr>
        <p:spPr>
          <a:xfrm>
            <a:off x="2988025" y="3661550"/>
            <a:ext cx="1215900" cy="90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9" name="Shape 1999"/>
        <p:cNvGrpSpPr/>
        <p:nvPr/>
      </p:nvGrpSpPr>
      <p:grpSpPr>
        <a:xfrm>
          <a:off x="0" y="0"/>
          <a:ext cx="0" cy="0"/>
          <a:chOff x="0" y="0"/>
          <a:chExt cx="0" cy="0"/>
        </a:xfrm>
      </p:grpSpPr>
      <p:sp>
        <p:nvSpPr>
          <p:cNvPr id="2000" name="Google Shape;2000;p72"/>
          <p:cNvSpPr txBox="1"/>
          <p:nvPr>
            <p:ph type="title"/>
          </p:nvPr>
        </p:nvSpPr>
        <p:spPr>
          <a:xfrm>
            <a:off x="522000" y="246475"/>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000"/>
              <a:t>Accuracy </a:t>
            </a:r>
            <a:r>
              <a:rPr lang="en-GB" sz="3000"/>
              <a:t>of the Model Prediction</a:t>
            </a:r>
            <a:endParaRPr sz="3000"/>
          </a:p>
        </p:txBody>
      </p:sp>
      <p:sp>
        <p:nvSpPr>
          <p:cNvPr id="2001" name="Google Shape;2001;p72"/>
          <p:cNvSpPr txBox="1"/>
          <p:nvPr>
            <p:ph idx="4" type="subTitle"/>
          </p:nvPr>
        </p:nvSpPr>
        <p:spPr>
          <a:xfrm>
            <a:off x="5031225" y="1371300"/>
            <a:ext cx="3673800" cy="24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Our model was able to predict the customers who would churn with an accuracy of 90.64%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Predicting that approx 16% of the customers would churn or leave the </a:t>
            </a:r>
            <a:r>
              <a:rPr lang="en-GB"/>
              <a:t>credit card service.</a:t>
            </a:r>
            <a:br>
              <a:rPr lang="en-GB"/>
            </a:br>
            <a:endParaRPr/>
          </a:p>
        </p:txBody>
      </p:sp>
      <p:pic>
        <p:nvPicPr>
          <p:cNvPr id="2002" name="Google Shape;2002;p72"/>
          <p:cNvPicPr preferRelativeResize="0"/>
          <p:nvPr/>
        </p:nvPicPr>
        <p:blipFill>
          <a:blip r:embed="rId3">
            <a:alphaModFix/>
          </a:blip>
          <a:stretch>
            <a:fillRect/>
          </a:stretch>
        </p:blipFill>
        <p:spPr>
          <a:xfrm>
            <a:off x="191275" y="1040952"/>
            <a:ext cx="4839949" cy="3694326"/>
          </a:xfrm>
          <a:prstGeom prst="rect">
            <a:avLst/>
          </a:prstGeom>
          <a:noFill/>
          <a:ln>
            <a:noFill/>
          </a:ln>
        </p:spPr>
      </p:pic>
      <p:pic>
        <p:nvPicPr>
          <p:cNvPr id="2003" name="Google Shape;2003;p72"/>
          <p:cNvPicPr preferRelativeResize="0"/>
          <p:nvPr/>
        </p:nvPicPr>
        <p:blipFill rotWithShape="1">
          <a:blip r:embed="rId4">
            <a:alphaModFix/>
          </a:blip>
          <a:srcRect b="26660" l="5133" r="73549" t="64682"/>
          <a:stretch/>
        </p:blipFill>
        <p:spPr>
          <a:xfrm>
            <a:off x="4971150" y="2444175"/>
            <a:ext cx="3886973" cy="88787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07" name="Shape 2007"/>
        <p:cNvGrpSpPr/>
        <p:nvPr/>
      </p:nvGrpSpPr>
      <p:grpSpPr>
        <a:xfrm>
          <a:off x="0" y="0"/>
          <a:ext cx="0" cy="0"/>
          <a:chOff x="0" y="0"/>
          <a:chExt cx="0" cy="0"/>
        </a:xfrm>
      </p:grpSpPr>
      <p:sp>
        <p:nvSpPr>
          <p:cNvPr id="2008" name="Google Shape;2008;p73"/>
          <p:cNvSpPr txBox="1"/>
          <p:nvPr>
            <p:ph type="title"/>
          </p:nvPr>
        </p:nvSpPr>
        <p:spPr>
          <a:xfrm>
            <a:off x="602250" y="550650"/>
            <a:ext cx="5261700" cy="249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6000">
                <a:solidFill>
                  <a:schemeClr val="dk1"/>
                </a:solidFill>
              </a:rPr>
              <a:t>Thank You!</a:t>
            </a:r>
            <a:endParaRPr/>
          </a:p>
        </p:txBody>
      </p:sp>
      <p:sp>
        <p:nvSpPr>
          <p:cNvPr id="2009" name="Google Shape;2009;p73"/>
          <p:cNvSpPr/>
          <p:nvPr/>
        </p:nvSpPr>
        <p:spPr>
          <a:xfrm>
            <a:off x="7183000" y="3552850"/>
            <a:ext cx="428700" cy="428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0" name="Google Shape;2010;p73"/>
          <p:cNvGrpSpPr/>
          <p:nvPr/>
        </p:nvGrpSpPr>
        <p:grpSpPr>
          <a:xfrm>
            <a:off x="5863943" y="2207262"/>
            <a:ext cx="2469459" cy="2519805"/>
            <a:chOff x="1404500" y="453700"/>
            <a:chExt cx="4742575" cy="4835550"/>
          </a:xfrm>
        </p:grpSpPr>
        <p:sp>
          <p:nvSpPr>
            <p:cNvPr id="2011" name="Google Shape;2011;p73"/>
            <p:cNvSpPr/>
            <p:nvPr/>
          </p:nvSpPr>
          <p:spPr>
            <a:xfrm>
              <a:off x="1404500" y="2551425"/>
              <a:ext cx="4742575" cy="2737825"/>
            </a:xfrm>
            <a:custGeom>
              <a:rect b="b" l="l" r="r" t="t"/>
              <a:pathLst>
                <a:path extrusionOk="0" h="109513" w="189703">
                  <a:moveTo>
                    <a:pt x="94869" y="1"/>
                  </a:moveTo>
                  <a:cubicBezTo>
                    <a:pt x="42464" y="1"/>
                    <a:pt x="1" y="24518"/>
                    <a:pt x="1" y="54740"/>
                  </a:cubicBezTo>
                  <a:cubicBezTo>
                    <a:pt x="1" y="84995"/>
                    <a:pt x="42464" y="109513"/>
                    <a:pt x="94869" y="109513"/>
                  </a:cubicBezTo>
                  <a:cubicBezTo>
                    <a:pt x="147239" y="109513"/>
                    <a:pt x="189703" y="84995"/>
                    <a:pt x="189703" y="54740"/>
                  </a:cubicBezTo>
                  <a:cubicBezTo>
                    <a:pt x="189703" y="24518"/>
                    <a:pt x="147239" y="1"/>
                    <a:pt x="94869"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73"/>
            <p:cNvSpPr/>
            <p:nvPr/>
          </p:nvSpPr>
          <p:spPr>
            <a:xfrm>
              <a:off x="1654675" y="3844850"/>
              <a:ext cx="1470250" cy="849800"/>
            </a:xfrm>
            <a:custGeom>
              <a:rect b="b" l="l" r="r" t="t"/>
              <a:pathLst>
                <a:path extrusionOk="0" h="33992" w="58810">
                  <a:moveTo>
                    <a:pt x="29422" y="1"/>
                  </a:moveTo>
                  <a:cubicBezTo>
                    <a:pt x="13177" y="1"/>
                    <a:pt x="1" y="7606"/>
                    <a:pt x="1" y="17013"/>
                  </a:cubicBezTo>
                  <a:cubicBezTo>
                    <a:pt x="1" y="26386"/>
                    <a:pt x="13177" y="33992"/>
                    <a:pt x="29422" y="33992"/>
                  </a:cubicBezTo>
                  <a:cubicBezTo>
                    <a:pt x="45667" y="33992"/>
                    <a:pt x="58810" y="26386"/>
                    <a:pt x="58810" y="17013"/>
                  </a:cubicBezTo>
                  <a:cubicBezTo>
                    <a:pt x="58810" y="7606"/>
                    <a:pt x="45667" y="1"/>
                    <a:pt x="2942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73"/>
            <p:cNvSpPr/>
            <p:nvPr/>
          </p:nvSpPr>
          <p:spPr>
            <a:xfrm>
              <a:off x="3616075" y="2918375"/>
              <a:ext cx="1609525" cy="1662875"/>
            </a:xfrm>
            <a:custGeom>
              <a:rect b="b" l="l" r="r" t="t"/>
              <a:pathLst>
                <a:path extrusionOk="0" h="66515" w="64381">
                  <a:moveTo>
                    <a:pt x="60978" y="0"/>
                  </a:moveTo>
                  <a:lnTo>
                    <a:pt x="1" y="35225"/>
                  </a:lnTo>
                  <a:lnTo>
                    <a:pt x="1" y="64546"/>
                  </a:lnTo>
                  <a:lnTo>
                    <a:pt x="3403" y="66514"/>
                  </a:lnTo>
                  <a:lnTo>
                    <a:pt x="64380" y="31289"/>
                  </a:lnTo>
                  <a:lnTo>
                    <a:pt x="64380" y="1968"/>
                  </a:lnTo>
                  <a:lnTo>
                    <a:pt x="60978"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73"/>
            <p:cNvSpPr/>
            <p:nvPr/>
          </p:nvSpPr>
          <p:spPr>
            <a:xfrm>
              <a:off x="3616075" y="2918375"/>
              <a:ext cx="1609525" cy="1662875"/>
            </a:xfrm>
            <a:custGeom>
              <a:rect b="b" l="l" r="r" t="t"/>
              <a:pathLst>
                <a:path extrusionOk="0" h="66515" w="64381">
                  <a:moveTo>
                    <a:pt x="60978" y="0"/>
                  </a:moveTo>
                  <a:lnTo>
                    <a:pt x="1" y="35225"/>
                  </a:lnTo>
                  <a:lnTo>
                    <a:pt x="1" y="64546"/>
                  </a:lnTo>
                  <a:lnTo>
                    <a:pt x="3403" y="66514"/>
                  </a:lnTo>
                  <a:lnTo>
                    <a:pt x="64380" y="31289"/>
                  </a:lnTo>
                  <a:lnTo>
                    <a:pt x="64380" y="1968"/>
                  </a:lnTo>
                  <a:lnTo>
                    <a:pt x="6097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73"/>
            <p:cNvSpPr/>
            <p:nvPr/>
          </p:nvSpPr>
          <p:spPr>
            <a:xfrm>
              <a:off x="3701150" y="2967575"/>
              <a:ext cx="1524450" cy="1613675"/>
            </a:xfrm>
            <a:custGeom>
              <a:rect b="b" l="l" r="r" t="t"/>
              <a:pathLst>
                <a:path extrusionOk="0" h="64547" w="60978">
                  <a:moveTo>
                    <a:pt x="60977" y="0"/>
                  </a:moveTo>
                  <a:lnTo>
                    <a:pt x="0" y="35192"/>
                  </a:lnTo>
                  <a:lnTo>
                    <a:pt x="0" y="64546"/>
                  </a:lnTo>
                  <a:lnTo>
                    <a:pt x="60977" y="29321"/>
                  </a:lnTo>
                  <a:lnTo>
                    <a:pt x="60977" y="0"/>
                  </a:lnTo>
                  <a:close/>
                </a:path>
              </a:pathLst>
            </a:custGeom>
            <a:solidFill>
              <a:srgbClr val="FFC100"/>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73"/>
            <p:cNvSpPr/>
            <p:nvPr/>
          </p:nvSpPr>
          <p:spPr>
            <a:xfrm>
              <a:off x="3827900" y="2756575"/>
              <a:ext cx="719700" cy="870650"/>
            </a:xfrm>
            <a:custGeom>
              <a:rect b="b" l="l" r="r" t="t"/>
              <a:pathLst>
                <a:path extrusionOk="0" h="34826" w="28788">
                  <a:moveTo>
                    <a:pt x="14211" y="1"/>
                  </a:moveTo>
                  <a:cubicBezTo>
                    <a:pt x="3637" y="9541"/>
                    <a:pt x="1" y="21583"/>
                    <a:pt x="6772" y="32891"/>
                  </a:cubicBezTo>
                  <a:lnTo>
                    <a:pt x="10175" y="34826"/>
                  </a:lnTo>
                  <a:lnTo>
                    <a:pt x="28788" y="24085"/>
                  </a:lnTo>
                  <a:lnTo>
                    <a:pt x="25419" y="22117"/>
                  </a:lnTo>
                  <a:cubicBezTo>
                    <a:pt x="23384" y="22017"/>
                    <a:pt x="21416" y="21550"/>
                    <a:pt x="19548" y="20716"/>
                  </a:cubicBezTo>
                  <a:cubicBezTo>
                    <a:pt x="18614" y="20015"/>
                    <a:pt x="17713" y="19215"/>
                    <a:pt x="16946" y="18347"/>
                  </a:cubicBezTo>
                  <a:cubicBezTo>
                    <a:pt x="11776" y="12510"/>
                    <a:pt x="16946" y="1602"/>
                    <a:pt x="16946" y="1602"/>
                  </a:cubicBezTo>
                  <a:lnTo>
                    <a:pt x="1421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73"/>
            <p:cNvSpPr/>
            <p:nvPr/>
          </p:nvSpPr>
          <p:spPr>
            <a:xfrm>
              <a:off x="3912975" y="2796600"/>
              <a:ext cx="634625" cy="830625"/>
            </a:xfrm>
            <a:custGeom>
              <a:rect b="b" l="l" r="r" t="t"/>
              <a:pathLst>
                <a:path extrusionOk="0" h="33225" w="25385">
                  <a:moveTo>
                    <a:pt x="13543" y="1"/>
                  </a:moveTo>
                  <a:lnTo>
                    <a:pt x="13543" y="1"/>
                  </a:lnTo>
                  <a:cubicBezTo>
                    <a:pt x="2969" y="9508"/>
                    <a:pt x="0" y="21917"/>
                    <a:pt x="6772" y="33225"/>
                  </a:cubicBezTo>
                  <a:lnTo>
                    <a:pt x="25385" y="22484"/>
                  </a:lnTo>
                  <a:cubicBezTo>
                    <a:pt x="20848" y="22217"/>
                    <a:pt x="16579" y="20149"/>
                    <a:pt x="13543" y="16713"/>
                  </a:cubicBezTo>
                  <a:cubicBezTo>
                    <a:pt x="8373" y="10909"/>
                    <a:pt x="13543" y="2"/>
                    <a:pt x="13543" y="1"/>
                  </a:cubicBezTo>
                  <a:close/>
                </a:path>
              </a:pathLst>
            </a:custGeom>
            <a:solidFill>
              <a:srgbClr val="FFC100"/>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73"/>
            <p:cNvSpPr/>
            <p:nvPr/>
          </p:nvSpPr>
          <p:spPr>
            <a:xfrm>
              <a:off x="4155650" y="3980125"/>
              <a:ext cx="105925" cy="231475"/>
            </a:xfrm>
            <a:custGeom>
              <a:rect b="b" l="l" r="r" t="t"/>
              <a:pathLst>
                <a:path extrusionOk="0" h="9259" w="4237">
                  <a:moveTo>
                    <a:pt x="2544" y="1949"/>
                  </a:moveTo>
                  <a:cubicBezTo>
                    <a:pt x="2585" y="1949"/>
                    <a:pt x="2627" y="1954"/>
                    <a:pt x="2669" y="1962"/>
                  </a:cubicBezTo>
                  <a:cubicBezTo>
                    <a:pt x="2802" y="2029"/>
                    <a:pt x="2869" y="2229"/>
                    <a:pt x="2869" y="2529"/>
                  </a:cubicBezTo>
                  <a:cubicBezTo>
                    <a:pt x="2902" y="2796"/>
                    <a:pt x="2835" y="3063"/>
                    <a:pt x="2669" y="3296"/>
                  </a:cubicBezTo>
                  <a:cubicBezTo>
                    <a:pt x="2569" y="3496"/>
                    <a:pt x="2402" y="3663"/>
                    <a:pt x="2202" y="3797"/>
                  </a:cubicBezTo>
                  <a:lnTo>
                    <a:pt x="1301" y="4297"/>
                  </a:lnTo>
                  <a:lnTo>
                    <a:pt x="1301" y="2562"/>
                  </a:lnTo>
                  <a:lnTo>
                    <a:pt x="2202" y="2062"/>
                  </a:lnTo>
                  <a:cubicBezTo>
                    <a:pt x="2302" y="1987"/>
                    <a:pt x="2421" y="1949"/>
                    <a:pt x="2544" y="1949"/>
                  </a:cubicBezTo>
                  <a:close/>
                  <a:moveTo>
                    <a:pt x="3242" y="0"/>
                  </a:moveTo>
                  <a:cubicBezTo>
                    <a:pt x="3183" y="0"/>
                    <a:pt x="3125" y="9"/>
                    <a:pt x="3069" y="27"/>
                  </a:cubicBezTo>
                  <a:cubicBezTo>
                    <a:pt x="2769" y="61"/>
                    <a:pt x="2468" y="161"/>
                    <a:pt x="2235" y="327"/>
                  </a:cubicBezTo>
                  <a:lnTo>
                    <a:pt x="200" y="1495"/>
                  </a:lnTo>
                  <a:cubicBezTo>
                    <a:pt x="133" y="1562"/>
                    <a:pt x="100" y="1595"/>
                    <a:pt x="67" y="1662"/>
                  </a:cubicBezTo>
                  <a:cubicBezTo>
                    <a:pt x="0" y="1762"/>
                    <a:pt x="0" y="1828"/>
                    <a:pt x="0" y="1929"/>
                  </a:cubicBezTo>
                  <a:lnTo>
                    <a:pt x="0" y="9034"/>
                  </a:lnTo>
                  <a:cubicBezTo>
                    <a:pt x="0" y="9100"/>
                    <a:pt x="0" y="9167"/>
                    <a:pt x="67" y="9234"/>
                  </a:cubicBezTo>
                  <a:cubicBezTo>
                    <a:pt x="83" y="9250"/>
                    <a:pt x="100" y="9259"/>
                    <a:pt x="121" y="9259"/>
                  </a:cubicBezTo>
                  <a:cubicBezTo>
                    <a:pt x="142" y="9259"/>
                    <a:pt x="167" y="9250"/>
                    <a:pt x="200" y="9234"/>
                  </a:cubicBezTo>
                  <a:lnTo>
                    <a:pt x="1134" y="8667"/>
                  </a:lnTo>
                  <a:cubicBezTo>
                    <a:pt x="1201" y="8633"/>
                    <a:pt x="1234" y="8567"/>
                    <a:pt x="1268" y="8500"/>
                  </a:cubicBezTo>
                  <a:cubicBezTo>
                    <a:pt x="1301" y="8433"/>
                    <a:pt x="1334" y="8366"/>
                    <a:pt x="1334" y="8266"/>
                  </a:cubicBezTo>
                  <a:lnTo>
                    <a:pt x="1334" y="6031"/>
                  </a:lnTo>
                  <a:lnTo>
                    <a:pt x="2235" y="5498"/>
                  </a:lnTo>
                  <a:cubicBezTo>
                    <a:pt x="2835" y="5131"/>
                    <a:pt x="3336" y="4630"/>
                    <a:pt x="3669" y="3997"/>
                  </a:cubicBezTo>
                  <a:cubicBezTo>
                    <a:pt x="3869" y="3696"/>
                    <a:pt x="4003" y="3330"/>
                    <a:pt x="4103" y="2963"/>
                  </a:cubicBezTo>
                  <a:cubicBezTo>
                    <a:pt x="4203" y="2562"/>
                    <a:pt x="4236" y="2162"/>
                    <a:pt x="4236" y="1762"/>
                  </a:cubicBezTo>
                  <a:cubicBezTo>
                    <a:pt x="4236" y="1395"/>
                    <a:pt x="4203" y="1061"/>
                    <a:pt x="4103" y="728"/>
                  </a:cubicBezTo>
                  <a:cubicBezTo>
                    <a:pt x="4036" y="494"/>
                    <a:pt x="3869" y="294"/>
                    <a:pt x="3669" y="127"/>
                  </a:cubicBezTo>
                  <a:cubicBezTo>
                    <a:pt x="3549" y="55"/>
                    <a:pt x="3394" y="0"/>
                    <a:pt x="324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73"/>
            <p:cNvSpPr/>
            <p:nvPr/>
          </p:nvSpPr>
          <p:spPr>
            <a:xfrm>
              <a:off x="4277400" y="3932625"/>
              <a:ext cx="93425" cy="207275"/>
            </a:xfrm>
            <a:custGeom>
              <a:rect b="b" l="l" r="r" t="t"/>
              <a:pathLst>
                <a:path extrusionOk="0" h="8291" w="3737">
                  <a:moveTo>
                    <a:pt x="1222" y="1"/>
                  </a:moveTo>
                  <a:cubicBezTo>
                    <a:pt x="1201" y="1"/>
                    <a:pt x="1184" y="9"/>
                    <a:pt x="1168" y="26"/>
                  </a:cubicBezTo>
                  <a:lnTo>
                    <a:pt x="200" y="593"/>
                  </a:lnTo>
                  <a:cubicBezTo>
                    <a:pt x="167" y="626"/>
                    <a:pt x="100" y="660"/>
                    <a:pt x="67" y="760"/>
                  </a:cubicBezTo>
                  <a:cubicBezTo>
                    <a:pt x="34" y="826"/>
                    <a:pt x="34" y="893"/>
                    <a:pt x="34" y="993"/>
                  </a:cubicBezTo>
                  <a:lnTo>
                    <a:pt x="34" y="8098"/>
                  </a:lnTo>
                  <a:cubicBezTo>
                    <a:pt x="0" y="8165"/>
                    <a:pt x="34" y="8232"/>
                    <a:pt x="67" y="8265"/>
                  </a:cubicBezTo>
                  <a:cubicBezTo>
                    <a:pt x="84" y="8282"/>
                    <a:pt x="109" y="8290"/>
                    <a:pt x="134" y="8290"/>
                  </a:cubicBezTo>
                  <a:cubicBezTo>
                    <a:pt x="159" y="8290"/>
                    <a:pt x="184" y="8282"/>
                    <a:pt x="200" y="8265"/>
                  </a:cubicBezTo>
                  <a:lnTo>
                    <a:pt x="3536" y="6364"/>
                  </a:lnTo>
                  <a:cubicBezTo>
                    <a:pt x="3569" y="6330"/>
                    <a:pt x="3636" y="6264"/>
                    <a:pt x="3669" y="6197"/>
                  </a:cubicBezTo>
                  <a:cubicBezTo>
                    <a:pt x="3703" y="6130"/>
                    <a:pt x="3703" y="6030"/>
                    <a:pt x="3703" y="5963"/>
                  </a:cubicBezTo>
                  <a:lnTo>
                    <a:pt x="3703" y="4796"/>
                  </a:lnTo>
                  <a:cubicBezTo>
                    <a:pt x="3736" y="4729"/>
                    <a:pt x="3703" y="4662"/>
                    <a:pt x="3669" y="4596"/>
                  </a:cubicBezTo>
                  <a:cubicBezTo>
                    <a:pt x="3653" y="4579"/>
                    <a:pt x="3628" y="4571"/>
                    <a:pt x="3603" y="4571"/>
                  </a:cubicBezTo>
                  <a:cubicBezTo>
                    <a:pt x="3578" y="4571"/>
                    <a:pt x="3553" y="4579"/>
                    <a:pt x="3536" y="4596"/>
                  </a:cubicBezTo>
                  <a:lnTo>
                    <a:pt x="1334" y="5863"/>
                  </a:lnTo>
                  <a:lnTo>
                    <a:pt x="1334" y="226"/>
                  </a:lnTo>
                  <a:cubicBezTo>
                    <a:pt x="1334" y="159"/>
                    <a:pt x="1334" y="93"/>
                    <a:pt x="1301" y="26"/>
                  </a:cubicBezTo>
                  <a:cubicBezTo>
                    <a:pt x="1268" y="9"/>
                    <a:pt x="1243" y="1"/>
                    <a:pt x="12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73"/>
            <p:cNvSpPr/>
            <p:nvPr/>
          </p:nvSpPr>
          <p:spPr>
            <a:xfrm>
              <a:off x="4385800" y="3835900"/>
              <a:ext cx="94250" cy="242275"/>
            </a:xfrm>
            <a:custGeom>
              <a:rect b="b" l="l" r="r" t="t"/>
              <a:pathLst>
                <a:path extrusionOk="0" h="9691" w="3770">
                  <a:moveTo>
                    <a:pt x="3591" y="0"/>
                  </a:moveTo>
                  <a:cubicBezTo>
                    <a:pt x="3570" y="0"/>
                    <a:pt x="3553" y="9"/>
                    <a:pt x="3536" y="25"/>
                  </a:cubicBezTo>
                  <a:lnTo>
                    <a:pt x="201" y="1960"/>
                  </a:lnTo>
                  <a:cubicBezTo>
                    <a:pt x="134" y="1993"/>
                    <a:pt x="67" y="2060"/>
                    <a:pt x="34" y="2127"/>
                  </a:cubicBezTo>
                  <a:cubicBezTo>
                    <a:pt x="1" y="2194"/>
                    <a:pt x="1" y="2294"/>
                    <a:pt x="1" y="2360"/>
                  </a:cubicBezTo>
                  <a:lnTo>
                    <a:pt x="1" y="9499"/>
                  </a:lnTo>
                  <a:cubicBezTo>
                    <a:pt x="1" y="9566"/>
                    <a:pt x="1" y="9599"/>
                    <a:pt x="34" y="9666"/>
                  </a:cubicBezTo>
                  <a:cubicBezTo>
                    <a:pt x="67" y="9682"/>
                    <a:pt x="92" y="9691"/>
                    <a:pt x="117" y="9691"/>
                  </a:cubicBezTo>
                  <a:cubicBezTo>
                    <a:pt x="142" y="9691"/>
                    <a:pt x="167" y="9682"/>
                    <a:pt x="201" y="9666"/>
                  </a:cubicBezTo>
                  <a:lnTo>
                    <a:pt x="3570" y="7698"/>
                  </a:lnTo>
                  <a:cubicBezTo>
                    <a:pt x="3637" y="7664"/>
                    <a:pt x="3703" y="7597"/>
                    <a:pt x="3703" y="7531"/>
                  </a:cubicBezTo>
                  <a:cubicBezTo>
                    <a:pt x="3737" y="7464"/>
                    <a:pt x="3770" y="7364"/>
                    <a:pt x="3770" y="7297"/>
                  </a:cubicBezTo>
                  <a:lnTo>
                    <a:pt x="3770" y="6130"/>
                  </a:lnTo>
                  <a:cubicBezTo>
                    <a:pt x="3770" y="6063"/>
                    <a:pt x="3770" y="5996"/>
                    <a:pt x="3703" y="5930"/>
                  </a:cubicBezTo>
                  <a:cubicBezTo>
                    <a:pt x="3687" y="5913"/>
                    <a:pt x="3662" y="5905"/>
                    <a:pt x="3637" y="5905"/>
                  </a:cubicBezTo>
                  <a:cubicBezTo>
                    <a:pt x="3612" y="5905"/>
                    <a:pt x="3587" y="5913"/>
                    <a:pt x="3570" y="5930"/>
                  </a:cubicBezTo>
                  <a:lnTo>
                    <a:pt x="1335" y="7231"/>
                  </a:lnTo>
                  <a:lnTo>
                    <a:pt x="1335" y="5996"/>
                  </a:lnTo>
                  <a:lnTo>
                    <a:pt x="3370" y="4829"/>
                  </a:lnTo>
                  <a:cubicBezTo>
                    <a:pt x="3436" y="4762"/>
                    <a:pt x="3470" y="4729"/>
                    <a:pt x="3503" y="4662"/>
                  </a:cubicBezTo>
                  <a:cubicBezTo>
                    <a:pt x="3536" y="4562"/>
                    <a:pt x="3570" y="4495"/>
                    <a:pt x="3570" y="4395"/>
                  </a:cubicBezTo>
                  <a:lnTo>
                    <a:pt x="3570" y="3261"/>
                  </a:lnTo>
                  <a:cubicBezTo>
                    <a:pt x="3570" y="3194"/>
                    <a:pt x="3536" y="3128"/>
                    <a:pt x="3503" y="3061"/>
                  </a:cubicBezTo>
                  <a:cubicBezTo>
                    <a:pt x="3486" y="3044"/>
                    <a:pt x="3461" y="3036"/>
                    <a:pt x="3436" y="3036"/>
                  </a:cubicBezTo>
                  <a:cubicBezTo>
                    <a:pt x="3411" y="3036"/>
                    <a:pt x="3386" y="3044"/>
                    <a:pt x="3370" y="3061"/>
                  </a:cubicBezTo>
                  <a:lnTo>
                    <a:pt x="1335" y="4262"/>
                  </a:lnTo>
                  <a:lnTo>
                    <a:pt x="1335" y="3061"/>
                  </a:lnTo>
                  <a:lnTo>
                    <a:pt x="3536" y="1793"/>
                  </a:lnTo>
                  <a:cubicBezTo>
                    <a:pt x="3570" y="1760"/>
                    <a:pt x="3637" y="1693"/>
                    <a:pt x="3670" y="1627"/>
                  </a:cubicBezTo>
                  <a:cubicBezTo>
                    <a:pt x="3703" y="1526"/>
                    <a:pt x="3703" y="1460"/>
                    <a:pt x="3703" y="1393"/>
                  </a:cubicBezTo>
                  <a:lnTo>
                    <a:pt x="3703" y="226"/>
                  </a:lnTo>
                  <a:cubicBezTo>
                    <a:pt x="3737" y="159"/>
                    <a:pt x="3703" y="92"/>
                    <a:pt x="3670" y="25"/>
                  </a:cubicBezTo>
                  <a:cubicBezTo>
                    <a:pt x="3637" y="9"/>
                    <a:pt x="3612" y="0"/>
                    <a:pt x="359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73"/>
            <p:cNvSpPr/>
            <p:nvPr/>
          </p:nvSpPr>
          <p:spPr>
            <a:xfrm>
              <a:off x="4490050" y="3781900"/>
              <a:ext cx="124275" cy="236225"/>
            </a:xfrm>
            <a:custGeom>
              <a:rect b="b" l="l" r="r" t="t"/>
              <a:pathLst>
                <a:path extrusionOk="0" h="9449" w="4971">
                  <a:moveTo>
                    <a:pt x="2502" y="2552"/>
                  </a:moveTo>
                  <a:lnTo>
                    <a:pt x="3069" y="4854"/>
                  </a:lnTo>
                  <a:lnTo>
                    <a:pt x="1902" y="5521"/>
                  </a:lnTo>
                  <a:lnTo>
                    <a:pt x="2502" y="2552"/>
                  </a:lnTo>
                  <a:close/>
                  <a:moveTo>
                    <a:pt x="3198" y="0"/>
                  </a:moveTo>
                  <a:cubicBezTo>
                    <a:pt x="3161" y="0"/>
                    <a:pt x="3119" y="17"/>
                    <a:pt x="3069" y="51"/>
                  </a:cubicBezTo>
                  <a:lnTo>
                    <a:pt x="1902" y="718"/>
                  </a:lnTo>
                  <a:cubicBezTo>
                    <a:pt x="1802" y="784"/>
                    <a:pt x="1735" y="851"/>
                    <a:pt x="1701" y="951"/>
                  </a:cubicBezTo>
                  <a:cubicBezTo>
                    <a:pt x="1635" y="1051"/>
                    <a:pt x="1601" y="1151"/>
                    <a:pt x="1601" y="1285"/>
                  </a:cubicBezTo>
                  <a:lnTo>
                    <a:pt x="34" y="9124"/>
                  </a:lnTo>
                  <a:cubicBezTo>
                    <a:pt x="34" y="9157"/>
                    <a:pt x="34" y="9224"/>
                    <a:pt x="0" y="9290"/>
                  </a:cubicBezTo>
                  <a:cubicBezTo>
                    <a:pt x="0" y="9357"/>
                    <a:pt x="34" y="9391"/>
                    <a:pt x="67" y="9424"/>
                  </a:cubicBezTo>
                  <a:cubicBezTo>
                    <a:pt x="84" y="9441"/>
                    <a:pt x="100" y="9449"/>
                    <a:pt x="117" y="9449"/>
                  </a:cubicBezTo>
                  <a:cubicBezTo>
                    <a:pt x="134" y="9449"/>
                    <a:pt x="150" y="9441"/>
                    <a:pt x="167" y="9424"/>
                  </a:cubicBezTo>
                  <a:lnTo>
                    <a:pt x="1068" y="8924"/>
                  </a:lnTo>
                  <a:cubicBezTo>
                    <a:pt x="1168" y="8857"/>
                    <a:pt x="1234" y="8790"/>
                    <a:pt x="1268" y="8690"/>
                  </a:cubicBezTo>
                  <a:cubicBezTo>
                    <a:pt x="1301" y="8623"/>
                    <a:pt x="1335" y="8557"/>
                    <a:pt x="1368" y="8490"/>
                  </a:cubicBezTo>
                  <a:lnTo>
                    <a:pt x="1568" y="7456"/>
                  </a:lnTo>
                  <a:lnTo>
                    <a:pt x="3469" y="6355"/>
                  </a:lnTo>
                  <a:lnTo>
                    <a:pt x="3670" y="7156"/>
                  </a:lnTo>
                  <a:cubicBezTo>
                    <a:pt x="3670" y="7189"/>
                    <a:pt x="3703" y="7256"/>
                    <a:pt x="3736" y="7289"/>
                  </a:cubicBezTo>
                  <a:cubicBezTo>
                    <a:pt x="3750" y="7303"/>
                    <a:pt x="3770" y="7311"/>
                    <a:pt x="3795" y="7311"/>
                  </a:cubicBezTo>
                  <a:cubicBezTo>
                    <a:pt x="3831" y="7311"/>
                    <a:pt x="3878" y="7295"/>
                    <a:pt x="3936" y="7256"/>
                  </a:cubicBezTo>
                  <a:lnTo>
                    <a:pt x="4837" y="6755"/>
                  </a:lnTo>
                  <a:cubicBezTo>
                    <a:pt x="4870" y="6722"/>
                    <a:pt x="4904" y="6689"/>
                    <a:pt x="4937" y="6622"/>
                  </a:cubicBezTo>
                  <a:cubicBezTo>
                    <a:pt x="4970" y="6555"/>
                    <a:pt x="4970" y="6488"/>
                    <a:pt x="4970" y="6422"/>
                  </a:cubicBezTo>
                  <a:cubicBezTo>
                    <a:pt x="4970" y="6355"/>
                    <a:pt x="4970" y="6322"/>
                    <a:pt x="4937" y="6288"/>
                  </a:cubicBezTo>
                  <a:lnTo>
                    <a:pt x="3403" y="217"/>
                  </a:lnTo>
                  <a:cubicBezTo>
                    <a:pt x="3369" y="151"/>
                    <a:pt x="3336" y="84"/>
                    <a:pt x="3303" y="51"/>
                  </a:cubicBezTo>
                  <a:cubicBezTo>
                    <a:pt x="3269" y="17"/>
                    <a:pt x="3236" y="0"/>
                    <a:pt x="319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73"/>
            <p:cNvSpPr/>
            <p:nvPr/>
          </p:nvSpPr>
          <p:spPr>
            <a:xfrm>
              <a:off x="4618475" y="3711425"/>
              <a:ext cx="110100" cy="212975"/>
            </a:xfrm>
            <a:custGeom>
              <a:rect b="b" l="l" r="r" t="t"/>
              <a:pathLst>
                <a:path extrusionOk="0" h="8519" w="4404">
                  <a:moveTo>
                    <a:pt x="3036" y="1"/>
                  </a:moveTo>
                  <a:cubicBezTo>
                    <a:pt x="2736" y="34"/>
                    <a:pt x="2435" y="134"/>
                    <a:pt x="2202" y="301"/>
                  </a:cubicBezTo>
                  <a:cubicBezTo>
                    <a:pt x="1868" y="468"/>
                    <a:pt x="1568" y="701"/>
                    <a:pt x="1335" y="1002"/>
                  </a:cubicBezTo>
                  <a:cubicBezTo>
                    <a:pt x="834" y="1535"/>
                    <a:pt x="467" y="2169"/>
                    <a:pt x="300" y="2870"/>
                  </a:cubicBezTo>
                  <a:cubicBezTo>
                    <a:pt x="200" y="3203"/>
                    <a:pt x="134" y="3537"/>
                    <a:pt x="134" y="3870"/>
                  </a:cubicBezTo>
                  <a:cubicBezTo>
                    <a:pt x="100" y="4304"/>
                    <a:pt x="234" y="4771"/>
                    <a:pt x="501" y="5171"/>
                  </a:cubicBezTo>
                  <a:cubicBezTo>
                    <a:pt x="679" y="5349"/>
                    <a:pt x="931" y="5438"/>
                    <a:pt x="1188" y="5438"/>
                  </a:cubicBezTo>
                  <a:cubicBezTo>
                    <a:pt x="1316" y="5438"/>
                    <a:pt x="1446" y="5416"/>
                    <a:pt x="1568" y="5371"/>
                  </a:cubicBezTo>
                  <a:cubicBezTo>
                    <a:pt x="1835" y="5305"/>
                    <a:pt x="2035" y="5238"/>
                    <a:pt x="2235" y="5171"/>
                  </a:cubicBezTo>
                  <a:cubicBezTo>
                    <a:pt x="2402" y="5138"/>
                    <a:pt x="2569" y="5104"/>
                    <a:pt x="2736" y="5104"/>
                  </a:cubicBezTo>
                  <a:cubicBezTo>
                    <a:pt x="2755" y="5095"/>
                    <a:pt x="2777" y="5091"/>
                    <a:pt x="2802" y="5091"/>
                  </a:cubicBezTo>
                  <a:cubicBezTo>
                    <a:pt x="2861" y="5091"/>
                    <a:pt x="2932" y="5114"/>
                    <a:pt x="3002" y="5138"/>
                  </a:cubicBezTo>
                  <a:cubicBezTo>
                    <a:pt x="3069" y="5171"/>
                    <a:pt x="3102" y="5271"/>
                    <a:pt x="3102" y="5371"/>
                  </a:cubicBezTo>
                  <a:cubicBezTo>
                    <a:pt x="3102" y="5571"/>
                    <a:pt x="3002" y="5805"/>
                    <a:pt x="2836" y="5972"/>
                  </a:cubicBezTo>
                  <a:cubicBezTo>
                    <a:pt x="2669" y="6139"/>
                    <a:pt x="2435" y="6305"/>
                    <a:pt x="2202" y="6439"/>
                  </a:cubicBezTo>
                  <a:cubicBezTo>
                    <a:pt x="2102" y="6505"/>
                    <a:pt x="1968" y="6572"/>
                    <a:pt x="1835" y="6572"/>
                  </a:cubicBezTo>
                  <a:cubicBezTo>
                    <a:pt x="1768" y="6572"/>
                    <a:pt x="1668" y="6572"/>
                    <a:pt x="1601" y="6539"/>
                  </a:cubicBezTo>
                  <a:cubicBezTo>
                    <a:pt x="1535" y="6505"/>
                    <a:pt x="1501" y="6472"/>
                    <a:pt x="1435" y="6439"/>
                  </a:cubicBezTo>
                  <a:lnTo>
                    <a:pt x="1368" y="6339"/>
                  </a:lnTo>
                  <a:cubicBezTo>
                    <a:pt x="1335" y="6305"/>
                    <a:pt x="1301" y="6272"/>
                    <a:pt x="1268" y="6272"/>
                  </a:cubicBezTo>
                  <a:cubicBezTo>
                    <a:pt x="1201" y="6272"/>
                    <a:pt x="1134" y="6305"/>
                    <a:pt x="1101" y="6339"/>
                  </a:cubicBezTo>
                  <a:lnTo>
                    <a:pt x="167" y="6872"/>
                  </a:lnTo>
                  <a:cubicBezTo>
                    <a:pt x="100" y="6906"/>
                    <a:pt x="67" y="6939"/>
                    <a:pt x="67" y="7006"/>
                  </a:cubicBezTo>
                  <a:cubicBezTo>
                    <a:pt x="34" y="7073"/>
                    <a:pt x="0" y="7139"/>
                    <a:pt x="0" y="7206"/>
                  </a:cubicBezTo>
                  <a:cubicBezTo>
                    <a:pt x="0" y="7439"/>
                    <a:pt x="34" y="7706"/>
                    <a:pt x="167" y="7906"/>
                  </a:cubicBezTo>
                  <a:cubicBezTo>
                    <a:pt x="267" y="8107"/>
                    <a:pt x="434" y="8273"/>
                    <a:pt x="601" y="8373"/>
                  </a:cubicBezTo>
                  <a:cubicBezTo>
                    <a:pt x="779" y="8475"/>
                    <a:pt x="957" y="8519"/>
                    <a:pt x="1136" y="8519"/>
                  </a:cubicBezTo>
                  <a:cubicBezTo>
                    <a:pt x="1191" y="8519"/>
                    <a:pt x="1246" y="8515"/>
                    <a:pt x="1301" y="8507"/>
                  </a:cubicBezTo>
                  <a:cubicBezTo>
                    <a:pt x="1635" y="8474"/>
                    <a:pt x="1935" y="8373"/>
                    <a:pt x="2202" y="8207"/>
                  </a:cubicBezTo>
                  <a:cubicBezTo>
                    <a:pt x="2502" y="8007"/>
                    <a:pt x="2802" y="7773"/>
                    <a:pt x="3069" y="7506"/>
                  </a:cubicBezTo>
                  <a:cubicBezTo>
                    <a:pt x="3336" y="7273"/>
                    <a:pt x="3569" y="6972"/>
                    <a:pt x="3770" y="6639"/>
                  </a:cubicBezTo>
                  <a:cubicBezTo>
                    <a:pt x="3970" y="6305"/>
                    <a:pt x="4137" y="5972"/>
                    <a:pt x="4237" y="5605"/>
                  </a:cubicBezTo>
                  <a:cubicBezTo>
                    <a:pt x="4337" y="5271"/>
                    <a:pt x="4403" y="4904"/>
                    <a:pt x="4403" y="4537"/>
                  </a:cubicBezTo>
                  <a:cubicBezTo>
                    <a:pt x="4403" y="4237"/>
                    <a:pt x="4370" y="3970"/>
                    <a:pt x="4303" y="3703"/>
                  </a:cubicBezTo>
                  <a:cubicBezTo>
                    <a:pt x="4270" y="3503"/>
                    <a:pt x="4170" y="3337"/>
                    <a:pt x="4003" y="3203"/>
                  </a:cubicBezTo>
                  <a:cubicBezTo>
                    <a:pt x="3870" y="3070"/>
                    <a:pt x="3703" y="3003"/>
                    <a:pt x="3536" y="3003"/>
                  </a:cubicBezTo>
                  <a:cubicBezTo>
                    <a:pt x="3303" y="3003"/>
                    <a:pt x="3069" y="3036"/>
                    <a:pt x="2836" y="3103"/>
                  </a:cubicBezTo>
                  <a:lnTo>
                    <a:pt x="2168" y="3270"/>
                  </a:lnTo>
                  <a:cubicBezTo>
                    <a:pt x="2035" y="3303"/>
                    <a:pt x="1902" y="3337"/>
                    <a:pt x="1768" y="3337"/>
                  </a:cubicBezTo>
                  <a:cubicBezTo>
                    <a:pt x="1668" y="3337"/>
                    <a:pt x="1601" y="3303"/>
                    <a:pt x="1535" y="3270"/>
                  </a:cubicBezTo>
                  <a:cubicBezTo>
                    <a:pt x="1468" y="3203"/>
                    <a:pt x="1468" y="3103"/>
                    <a:pt x="1468" y="3036"/>
                  </a:cubicBezTo>
                  <a:cubicBezTo>
                    <a:pt x="1468" y="2903"/>
                    <a:pt x="1468" y="2803"/>
                    <a:pt x="1535" y="2703"/>
                  </a:cubicBezTo>
                  <a:cubicBezTo>
                    <a:pt x="1568" y="2636"/>
                    <a:pt x="1601" y="2536"/>
                    <a:pt x="1668" y="2469"/>
                  </a:cubicBezTo>
                  <a:cubicBezTo>
                    <a:pt x="1735" y="2369"/>
                    <a:pt x="1835" y="2302"/>
                    <a:pt x="1902" y="2236"/>
                  </a:cubicBezTo>
                  <a:cubicBezTo>
                    <a:pt x="1968" y="2169"/>
                    <a:pt x="2068" y="2102"/>
                    <a:pt x="2168" y="2069"/>
                  </a:cubicBezTo>
                  <a:cubicBezTo>
                    <a:pt x="2269" y="2002"/>
                    <a:pt x="2369" y="1969"/>
                    <a:pt x="2469" y="1936"/>
                  </a:cubicBezTo>
                  <a:cubicBezTo>
                    <a:pt x="2535" y="1936"/>
                    <a:pt x="2635" y="1936"/>
                    <a:pt x="2702" y="1969"/>
                  </a:cubicBezTo>
                  <a:cubicBezTo>
                    <a:pt x="2736" y="1969"/>
                    <a:pt x="2802" y="2002"/>
                    <a:pt x="2836" y="2036"/>
                  </a:cubicBezTo>
                  <a:lnTo>
                    <a:pt x="2902" y="2102"/>
                  </a:lnTo>
                  <a:cubicBezTo>
                    <a:pt x="2936" y="2136"/>
                    <a:pt x="2969" y="2169"/>
                    <a:pt x="3002" y="2169"/>
                  </a:cubicBezTo>
                  <a:cubicBezTo>
                    <a:pt x="3069" y="2169"/>
                    <a:pt x="3136" y="2169"/>
                    <a:pt x="3169" y="2136"/>
                  </a:cubicBezTo>
                  <a:lnTo>
                    <a:pt x="4103" y="1569"/>
                  </a:lnTo>
                  <a:cubicBezTo>
                    <a:pt x="4170" y="1535"/>
                    <a:pt x="4203" y="1502"/>
                    <a:pt x="4203" y="1435"/>
                  </a:cubicBezTo>
                  <a:cubicBezTo>
                    <a:pt x="4237" y="1402"/>
                    <a:pt x="4270" y="1335"/>
                    <a:pt x="4270" y="1268"/>
                  </a:cubicBezTo>
                  <a:cubicBezTo>
                    <a:pt x="4270" y="1035"/>
                    <a:pt x="4203" y="801"/>
                    <a:pt x="4103" y="601"/>
                  </a:cubicBezTo>
                  <a:cubicBezTo>
                    <a:pt x="4003" y="434"/>
                    <a:pt x="3870" y="268"/>
                    <a:pt x="3703" y="168"/>
                  </a:cubicBezTo>
                  <a:cubicBezTo>
                    <a:pt x="3469" y="34"/>
                    <a:pt x="3269" y="1"/>
                    <a:pt x="303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73"/>
            <p:cNvSpPr/>
            <p:nvPr/>
          </p:nvSpPr>
          <p:spPr>
            <a:xfrm>
              <a:off x="4746900" y="3627625"/>
              <a:ext cx="95075" cy="241225"/>
            </a:xfrm>
            <a:custGeom>
              <a:rect b="b" l="l" r="r" t="t"/>
              <a:pathLst>
                <a:path extrusionOk="0" h="9649" w="3803">
                  <a:moveTo>
                    <a:pt x="3603" y="0"/>
                  </a:moveTo>
                  <a:cubicBezTo>
                    <a:pt x="3578" y="0"/>
                    <a:pt x="3553" y="17"/>
                    <a:pt x="3536" y="50"/>
                  </a:cubicBezTo>
                  <a:lnTo>
                    <a:pt x="200" y="1952"/>
                  </a:lnTo>
                  <a:cubicBezTo>
                    <a:pt x="134" y="1985"/>
                    <a:pt x="100" y="2052"/>
                    <a:pt x="67" y="2119"/>
                  </a:cubicBezTo>
                  <a:cubicBezTo>
                    <a:pt x="34" y="2185"/>
                    <a:pt x="0" y="2285"/>
                    <a:pt x="0" y="2385"/>
                  </a:cubicBezTo>
                  <a:lnTo>
                    <a:pt x="0" y="9457"/>
                  </a:lnTo>
                  <a:cubicBezTo>
                    <a:pt x="0" y="9524"/>
                    <a:pt x="34" y="9591"/>
                    <a:pt x="67" y="9624"/>
                  </a:cubicBezTo>
                  <a:cubicBezTo>
                    <a:pt x="84" y="9641"/>
                    <a:pt x="109" y="9649"/>
                    <a:pt x="134" y="9649"/>
                  </a:cubicBezTo>
                  <a:cubicBezTo>
                    <a:pt x="159" y="9649"/>
                    <a:pt x="184" y="9641"/>
                    <a:pt x="200" y="9624"/>
                  </a:cubicBezTo>
                  <a:lnTo>
                    <a:pt x="3603" y="7689"/>
                  </a:lnTo>
                  <a:cubicBezTo>
                    <a:pt x="3670" y="7656"/>
                    <a:pt x="3703" y="7589"/>
                    <a:pt x="3736" y="7522"/>
                  </a:cubicBezTo>
                  <a:cubicBezTo>
                    <a:pt x="3770" y="7422"/>
                    <a:pt x="3770" y="7356"/>
                    <a:pt x="3803" y="7289"/>
                  </a:cubicBezTo>
                  <a:lnTo>
                    <a:pt x="3803" y="6121"/>
                  </a:lnTo>
                  <a:cubicBezTo>
                    <a:pt x="3803" y="6055"/>
                    <a:pt x="3770" y="5988"/>
                    <a:pt x="3736" y="5921"/>
                  </a:cubicBezTo>
                  <a:cubicBezTo>
                    <a:pt x="3720" y="5905"/>
                    <a:pt x="3695" y="5896"/>
                    <a:pt x="3670" y="5896"/>
                  </a:cubicBezTo>
                  <a:cubicBezTo>
                    <a:pt x="3645" y="5896"/>
                    <a:pt x="3620" y="5905"/>
                    <a:pt x="3603" y="5921"/>
                  </a:cubicBezTo>
                  <a:lnTo>
                    <a:pt x="1335" y="7256"/>
                  </a:lnTo>
                  <a:lnTo>
                    <a:pt x="1335" y="5988"/>
                  </a:lnTo>
                  <a:lnTo>
                    <a:pt x="3403" y="4821"/>
                  </a:lnTo>
                  <a:cubicBezTo>
                    <a:pt x="3436" y="4787"/>
                    <a:pt x="3503" y="4720"/>
                    <a:pt x="3536" y="4654"/>
                  </a:cubicBezTo>
                  <a:cubicBezTo>
                    <a:pt x="3569" y="4587"/>
                    <a:pt x="3569" y="4487"/>
                    <a:pt x="3569" y="4420"/>
                  </a:cubicBezTo>
                  <a:lnTo>
                    <a:pt x="3569" y="3253"/>
                  </a:lnTo>
                  <a:cubicBezTo>
                    <a:pt x="3569" y="3186"/>
                    <a:pt x="3569" y="3119"/>
                    <a:pt x="3536" y="3053"/>
                  </a:cubicBezTo>
                  <a:cubicBezTo>
                    <a:pt x="3503" y="3036"/>
                    <a:pt x="3478" y="3028"/>
                    <a:pt x="3457" y="3028"/>
                  </a:cubicBezTo>
                  <a:cubicBezTo>
                    <a:pt x="3436" y="3028"/>
                    <a:pt x="3419" y="3036"/>
                    <a:pt x="3403" y="3053"/>
                  </a:cubicBezTo>
                  <a:lnTo>
                    <a:pt x="1335" y="4253"/>
                  </a:lnTo>
                  <a:lnTo>
                    <a:pt x="1335" y="3053"/>
                  </a:lnTo>
                  <a:lnTo>
                    <a:pt x="3536" y="1785"/>
                  </a:lnTo>
                  <a:cubicBezTo>
                    <a:pt x="3603" y="1752"/>
                    <a:pt x="3636" y="1685"/>
                    <a:pt x="3670" y="1618"/>
                  </a:cubicBezTo>
                  <a:cubicBezTo>
                    <a:pt x="3703" y="1552"/>
                    <a:pt x="3736" y="1451"/>
                    <a:pt x="3736" y="1385"/>
                  </a:cubicBezTo>
                  <a:lnTo>
                    <a:pt x="3736" y="217"/>
                  </a:lnTo>
                  <a:cubicBezTo>
                    <a:pt x="3736" y="150"/>
                    <a:pt x="3736" y="84"/>
                    <a:pt x="3670" y="50"/>
                  </a:cubicBezTo>
                  <a:cubicBezTo>
                    <a:pt x="3653" y="17"/>
                    <a:pt x="3628" y="0"/>
                    <a:pt x="360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73"/>
            <p:cNvSpPr/>
            <p:nvPr/>
          </p:nvSpPr>
          <p:spPr>
            <a:xfrm>
              <a:off x="4860300" y="3597400"/>
              <a:ext cx="32550" cy="206425"/>
            </a:xfrm>
            <a:custGeom>
              <a:rect b="b" l="l" r="r" t="t"/>
              <a:pathLst>
                <a:path extrusionOk="0" h="8257" w="1302">
                  <a:moveTo>
                    <a:pt x="1168" y="0"/>
                  </a:moveTo>
                  <a:cubicBezTo>
                    <a:pt x="1143" y="0"/>
                    <a:pt x="1118" y="9"/>
                    <a:pt x="1102" y="25"/>
                  </a:cubicBezTo>
                  <a:lnTo>
                    <a:pt x="201" y="526"/>
                  </a:lnTo>
                  <a:cubicBezTo>
                    <a:pt x="134" y="559"/>
                    <a:pt x="101" y="626"/>
                    <a:pt x="68" y="692"/>
                  </a:cubicBezTo>
                  <a:cubicBezTo>
                    <a:pt x="34" y="759"/>
                    <a:pt x="1" y="859"/>
                    <a:pt x="1" y="926"/>
                  </a:cubicBezTo>
                  <a:lnTo>
                    <a:pt x="1" y="5696"/>
                  </a:lnTo>
                  <a:cubicBezTo>
                    <a:pt x="1" y="5763"/>
                    <a:pt x="34" y="5829"/>
                    <a:pt x="68" y="5863"/>
                  </a:cubicBezTo>
                  <a:cubicBezTo>
                    <a:pt x="84" y="5879"/>
                    <a:pt x="109" y="5888"/>
                    <a:pt x="134" y="5888"/>
                  </a:cubicBezTo>
                  <a:cubicBezTo>
                    <a:pt x="159" y="5888"/>
                    <a:pt x="184" y="5879"/>
                    <a:pt x="201" y="5863"/>
                  </a:cubicBezTo>
                  <a:lnTo>
                    <a:pt x="1102" y="5362"/>
                  </a:lnTo>
                  <a:cubicBezTo>
                    <a:pt x="1168" y="5296"/>
                    <a:pt x="1202" y="5262"/>
                    <a:pt x="1235" y="5196"/>
                  </a:cubicBezTo>
                  <a:cubicBezTo>
                    <a:pt x="1268" y="5096"/>
                    <a:pt x="1302" y="5029"/>
                    <a:pt x="1302" y="4929"/>
                  </a:cubicBezTo>
                  <a:lnTo>
                    <a:pt x="1302" y="192"/>
                  </a:lnTo>
                  <a:cubicBezTo>
                    <a:pt x="1302" y="125"/>
                    <a:pt x="1268" y="59"/>
                    <a:pt x="1235" y="25"/>
                  </a:cubicBezTo>
                  <a:cubicBezTo>
                    <a:pt x="1218" y="9"/>
                    <a:pt x="1193" y="0"/>
                    <a:pt x="1168" y="0"/>
                  </a:cubicBezTo>
                  <a:close/>
                  <a:moveTo>
                    <a:pt x="1168" y="5971"/>
                  </a:moveTo>
                  <a:cubicBezTo>
                    <a:pt x="1143" y="5971"/>
                    <a:pt x="1118" y="5979"/>
                    <a:pt x="1102" y="5996"/>
                  </a:cubicBezTo>
                  <a:lnTo>
                    <a:pt x="201" y="6530"/>
                  </a:lnTo>
                  <a:cubicBezTo>
                    <a:pt x="134" y="6563"/>
                    <a:pt x="101" y="6630"/>
                    <a:pt x="68" y="6697"/>
                  </a:cubicBezTo>
                  <a:cubicBezTo>
                    <a:pt x="34" y="6763"/>
                    <a:pt x="1" y="6863"/>
                    <a:pt x="1" y="6930"/>
                  </a:cubicBezTo>
                  <a:lnTo>
                    <a:pt x="1" y="8064"/>
                  </a:lnTo>
                  <a:cubicBezTo>
                    <a:pt x="1" y="8131"/>
                    <a:pt x="34" y="8198"/>
                    <a:pt x="68" y="8231"/>
                  </a:cubicBezTo>
                  <a:cubicBezTo>
                    <a:pt x="84" y="8248"/>
                    <a:pt x="109" y="8256"/>
                    <a:pt x="134" y="8256"/>
                  </a:cubicBezTo>
                  <a:cubicBezTo>
                    <a:pt x="159" y="8256"/>
                    <a:pt x="184" y="8248"/>
                    <a:pt x="201" y="8231"/>
                  </a:cubicBezTo>
                  <a:lnTo>
                    <a:pt x="1102" y="7731"/>
                  </a:lnTo>
                  <a:cubicBezTo>
                    <a:pt x="1168" y="7664"/>
                    <a:pt x="1202" y="7631"/>
                    <a:pt x="1235" y="7564"/>
                  </a:cubicBezTo>
                  <a:cubicBezTo>
                    <a:pt x="1268" y="7464"/>
                    <a:pt x="1302" y="7397"/>
                    <a:pt x="1302" y="7297"/>
                  </a:cubicBezTo>
                  <a:lnTo>
                    <a:pt x="1302" y="6196"/>
                  </a:lnTo>
                  <a:cubicBezTo>
                    <a:pt x="1302" y="6130"/>
                    <a:pt x="1268" y="6063"/>
                    <a:pt x="1235" y="5996"/>
                  </a:cubicBezTo>
                  <a:cubicBezTo>
                    <a:pt x="1218" y="5979"/>
                    <a:pt x="1193" y="5971"/>
                    <a:pt x="1168" y="597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73"/>
            <p:cNvSpPr/>
            <p:nvPr/>
          </p:nvSpPr>
          <p:spPr>
            <a:xfrm>
              <a:off x="4914525" y="3565700"/>
              <a:ext cx="32525" cy="207250"/>
            </a:xfrm>
            <a:custGeom>
              <a:rect b="b" l="l" r="r" t="t"/>
              <a:pathLst>
                <a:path extrusionOk="0" h="8290" w="1301">
                  <a:moveTo>
                    <a:pt x="1168" y="1"/>
                  </a:moveTo>
                  <a:cubicBezTo>
                    <a:pt x="1143" y="1"/>
                    <a:pt x="1118" y="9"/>
                    <a:pt x="1101" y="26"/>
                  </a:cubicBezTo>
                  <a:lnTo>
                    <a:pt x="200" y="559"/>
                  </a:lnTo>
                  <a:cubicBezTo>
                    <a:pt x="133" y="593"/>
                    <a:pt x="100" y="659"/>
                    <a:pt x="67" y="726"/>
                  </a:cubicBezTo>
                  <a:cubicBezTo>
                    <a:pt x="33" y="793"/>
                    <a:pt x="0" y="860"/>
                    <a:pt x="0" y="960"/>
                  </a:cubicBezTo>
                  <a:lnTo>
                    <a:pt x="0" y="5696"/>
                  </a:lnTo>
                  <a:cubicBezTo>
                    <a:pt x="0" y="5763"/>
                    <a:pt x="0" y="5830"/>
                    <a:pt x="67" y="5897"/>
                  </a:cubicBezTo>
                  <a:cubicBezTo>
                    <a:pt x="83" y="5913"/>
                    <a:pt x="108" y="5922"/>
                    <a:pt x="133" y="5922"/>
                  </a:cubicBezTo>
                  <a:cubicBezTo>
                    <a:pt x="159" y="5922"/>
                    <a:pt x="184" y="5913"/>
                    <a:pt x="200" y="5897"/>
                  </a:cubicBezTo>
                  <a:lnTo>
                    <a:pt x="1101" y="5363"/>
                  </a:lnTo>
                  <a:cubicBezTo>
                    <a:pt x="1168" y="5329"/>
                    <a:pt x="1201" y="5263"/>
                    <a:pt x="1234" y="5196"/>
                  </a:cubicBezTo>
                  <a:cubicBezTo>
                    <a:pt x="1268" y="5129"/>
                    <a:pt x="1301" y="5063"/>
                    <a:pt x="1301" y="4963"/>
                  </a:cubicBezTo>
                  <a:lnTo>
                    <a:pt x="1301" y="226"/>
                  </a:lnTo>
                  <a:cubicBezTo>
                    <a:pt x="1301" y="159"/>
                    <a:pt x="1268" y="92"/>
                    <a:pt x="1234" y="26"/>
                  </a:cubicBezTo>
                  <a:cubicBezTo>
                    <a:pt x="1218" y="9"/>
                    <a:pt x="1193" y="1"/>
                    <a:pt x="1168" y="1"/>
                  </a:cubicBezTo>
                  <a:close/>
                  <a:moveTo>
                    <a:pt x="1168" y="6005"/>
                  </a:moveTo>
                  <a:cubicBezTo>
                    <a:pt x="1143" y="6005"/>
                    <a:pt x="1118" y="6013"/>
                    <a:pt x="1101" y="6030"/>
                  </a:cubicBezTo>
                  <a:lnTo>
                    <a:pt x="200" y="6564"/>
                  </a:lnTo>
                  <a:cubicBezTo>
                    <a:pt x="133" y="6597"/>
                    <a:pt x="100" y="6664"/>
                    <a:pt x="67" y="6730"/>
                  </a:cubicBezTo>
                  <a:cubicBezTo>
                    <a:pt x="33" y="6797"/>
                    <a:pt x="0" y="6864"/>
                    <a:pt x="0" y="6964"/>
                  </a:cubicBezTo>
                  <a:lnTo>
                    <a:pt x="0" y="8065"/>
                  </a:lnTo>
                  <a:cubicBezTo>
                    <a:pt x="0" y="8131"/>
                    <a:pt x="0" y="8198"/>
                    <a:pt x="67" y="8265"/>
                  </a:cubicBezTo>
                  <a:cubicBezTo>
                    <a:pt x="83" y="8282"/>
                    <a:pt x="108" y="8290"/>
                    <a:pt x="133" y="8290"/>
                  </a:cubicBezTo>
                  <a:cubicBezTo>
                    <a:pt x="159" y="8290"/>
                    <a:pt x="184" y="8282"/>
                    <a:pt x="200" y="8265"/>
                  </a:cubicBezTo>
                  <a:lnTo>
                    <a:pt x="1101" y="7731"/>
                  </a:lnTo>
                  <a:cubicBezTo>
                    <a:pt x="1168" y="7698"/>
                    <a:pt x="1201" y="7631"/>
                    <a:pt x="1234" y="7564"/>
                  </a:cubicBezTo>
                  <a:cubicBezTo>
                    <a:pt x="1268" y="7498"/>
                    <a:pt x="1301" y="7431"/>
                    <a:pt x="1301" y="7331"/>
                  </a:cubicBezTo>
                  <a:lnTo>
                    <a:pt x="1301" y="6197"/>
                  </a:lnTo>
                  <a:cubicBezTo>
                    <a:pt x="1301" y="6130"/>
                    <a:pt x="1268" y="6063"/>
                    <a:pt x="1234" y="6030"/>
                  </a:cubicBezTo>
                  <a:cubicBezTo>
                    <a:pt x="1218" y="6013"/>
                    <a:pt x="1193" y="6005"/>
                    <a:pt x="1168" y="6005"/>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73"/>
            <p:cNvSpPr/>
            <p:nvPr/>
          </p:nvSpPr>
          <p:spPr>
            <a:xfrm>
              <a:off x="4968725" y="3534850"/>
              <a:ext cx="32550" cy="206425"/>
            </a:xfrm>
            <a:custGeom>
              <a:rect b="b" l="l" r="r" t="t"/>
              <a:pathLst>
                <a:path extrusionOk="0" h="8257" w="1302">
                  <a:moveTo>
                    <a:pt x="1155" y="0"/>
                  </a:moveTo>
                  <a:cubicBezTo>
                    <a:pt x="1134" y="0"/>
                    <a:pt x="1118" y="9"/>
                    <a:pt x="1101" y="25"/>
                  </a:cubicBezTo>
                  <a:lnTo>
                    <a:pt x="200" y="526"/>
                  </a:lnTo>
                  <a:cubicBezTo>
                    <a:pt x="134" y="592"/>
                    <a:pt x="67" y="626"/>
                    <a:pt x="67" y="693"/>
                  </a:cubicBezTo>
                  <a:cubicBezTo>
                    <a:pt x="0" y="793"/>
                    <a:pt x="0" y="859"/>
                    <a:pt x="0" y="959"/>
                  </a:cubicBezTo>
                  <a:lnTo>
                    <a:pt x="0" y="5696"/>
                  </a:lnTo>
                  <a:cubicBezTo>
                    <a:pt x="0" y="5763"/>
                    <a:pt x="0" y="5830"/>
                    <a:pt x="67" y="5863"/>
                  </a:cubicBezTo>
                  <a:cubicBezTo>
                    <a:pt x="84" y="5880"/>
                    <a:pt x="100" y="5888"/>
                    <a:pt x="121" y="5888"/>
                  </a:cubicBezTo>
                  <a:cubicBezTo>
                    <a:pt x="142" y="5888"/>
                    <a:pt x="167" y="5880"/>
                    <a:pt x="200" y="5863"/>
                  </a:cubicBezTo>
                  <a:lnTo>
                    <a:pt x="1101" y="5363"/>
                  </a:lnTo>
                  <a:cubicBezTo>
                    <a:pt x="1134" y="5329"/>
                    <a:pt x="1201" y="5263"/>
                    <a:pt x="1234" y="5196"/>
                  </a:cubicBezTo>
                  <a:cubicBezTo>
                    <a:pt x="1268" y="5129"/>
                    <a:pt x="1268" y="5029"/>
                    <a:pt x="1268" y="4962"/>
                  </a:cubicBezTo>
                  <a:lnTo>
                    <a:pt x="1268" y="192"/>
                  </a:lnTo>
                  <a:cubicBezTo>
                    <a:pt x="1301" y="125"/>
                    <a:pt x="1268" y="59"/>
                    <a:pt x="1234" y="25"/>
                  </a:cubicBezTo>
                  <a:cubicBezTo>
                    <a:pt x="1201" y="9"/>
                    <a:pt x="1176" y="0"/>
                    <a:pt x="1155" y="0"/>
                  </a:cubicBezTo>
                  <a:close/>
                  <a:moveTo>
                    <a:pt x="1155" y="5980"/>
                  </a:moveTo>
                  <a:cubicBezTo>
                    <a:pt x="1134" y="5980"/>
                    <a:pt x="1118" y="5996"/>
                    <a:pt x="1101" y="6030"/>
                  </a:cubicBezTo>
                  <a:lnTo>
                    <a:pt x="200" y="6530"/>
                  </a:lnTo>
                  <a:cubicBezTo>
                    <a:pt x="134" y="6563"/>
                    <a:pt x="67" y="6630"/>
                    <a:pt x="67" y="6697"/>
                  </a:cubicBezTo>
                  <a:cubicBezTo>
                    <a:pt x="0" y="6764"/>
                    <a:pt x="0" y="6864"/>
                    <a:pt x="0" y="6930"/>
                  </a:cubicBezTo>
                  <a:lnTo>
                    <a:pt x="0" y="8065"/>
                  </a:lnTo>
                  <a:cubicBezTo>
                    <a:pt x="0" y="8131"/>
                    <a:pt x="0" y="8198"/>
                    <a:pt x="67" y="8231"/>
                  </a:cubicBezTo>
                  <a:cubicBezTo>
                    <a:pt x="84" y="8248"/>
                    <a:pt x="100" y="8256"/>
                    <a:pt x="121" y="8256"/>
                  </a:cubicBezTo>
                  <a:cubicBezTo>
                    <a:pt x="142" y="8256"/>
                    <a:pt x="167" y="8248"/>
                    <a:pt x="200" y="8231"/>
                  </a:cubicBezTo>
                  <a:lnTo>
                    <a:pt x="1101" y="7731"/>
                  </a:lnTo>
                  <a:cubicBezTo>
                    <a:pt x="1134" y="7698"/>
                    <a:pt x="1201" y="7631"/>
                    <a:pt x="1234" y="7564"/>
                  </a:cubicBezTo>
                  <a:cubicBezTo>
                    <a:pt x="1268" y="7497"/>
                    <a:pt x="1268" y="7397"/>
                    <a:pt x="1268" y="7331"/>
                  </a:cubicBezTo>
                  <a:lnTo>
                    <a:pt x="1268" y="6197"/>
                  </a:lnTo>
                  <a:cubicBezTo>
                    <a:pt x="1301" y="6130"/>
                    <a:pt x="1268" y="6063"/>
                    <a:pt x="1234" y="6030"/>
                  </a:cubicBezTo>
                  <a:cubicBezTo>
                    <a:pt x="1201" y="5996"/>
                    <a:pt x="1176" y="5980"/>
                    <a:pt x="1155" y="598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73"/>
            <p:cNvSpPr/>
            <p:nvPr/>
          </p:nvSpPr>
          <p:spPr>
            <a:xfrm>
              <a:off x="3994700" y="3772725"/>
              <a:ext cx="137625" cy="262100"/>
            </a:xfrm>
            <a:custGeom>
              <a:rect b="b" l="l" r="r" t="t"/>
              <a:pathLst>
                <a:path extrusionOk="0" h="10484" w="5505">
                  <a:moveTo>
                    <a:pt x="2769" y="2819"/>
                  </a:moveTo>
                  <a:lnTo>
                    <a:pt x="3403" y="5388"/>
                  </a:lnTo>
                  <a:lnTo>
                    <a:pt x="2102" y="6122"/>
                  </a:lnTo>
                  <a:lnTo>
                    <a:pt x="2102" y="6122"/>
                  </a:lnTo>
                  <a:lnTo>
                    <a:pt x="2769" y="2819"/>
                  </a:lnTo>
                  <a:close/>
                  <a:moveTo>
                    <a:pt x="3532" y="1"/>
                  </a:moveTo>
                  <a:cubicBezTo>
                    <a:pt x="3494" y="1"/>
                    <a:pt x="3453" y="17"/>
                    <a:pt x="3403" y="51"/>
                  </a:cubicBezTo>
                  <a:lnTo>
                    <a:pt x="2102" y="784"/>
                  </a:lnTo>
                  <a:cubicBezTo>
                    <a:pt x="2002" y="851"/>
                    <a:pt x="1901" y="951"/>
                    <a:pt x="1868" y="1051"/>
                  </a:cubicBezTo>
                  <a:cubicBezTo>
                    <a:pt x="1801" y="1185"/>
                    <a:pt x="1768" y="1285"/>
                    <a:pt x="1735" y="1385"/>
                  </a:cubicBezTo>
                  <a:lnTo>
                    <a:pt x="33" y="10091"/>
                  </a:lnTo>
                  <a:cubicBezTo>
                    <a:pt x="0" y="10158"/>
                    <a:pt x="0" y="10225"/>
                    <a:pt x="0" y="10291"/>
                  </a:cubicBezTo>
                  <a:cubicBezTo>
                    <a:pt x="0" y="10358"/>
                    <a:pt x="0" y="10391"/>
                    <a:pt x="33" y="10458"/>
                  </a:cubicBezTo>
                  <a:cubicBezTo>
                    <a:pt x="50" y="10475"/>
                    <a:pt x="75" y="10483"/>
                    <a:pt x="100" y="10483"/>
                  </a:cubicBezTo>
                  <a:cubicBezTo>
                    <a:pt x="125" y="10483"/>
                    <a:pt x="150" y="10475"/>
                    <a:pt x="167" y="10458"/>
                  </a:cubicBezTo>
                  <a:lnTo>
                    <a:pt x="1168" y="9858"/>
                  </a:lnTo>
                  <a:cubicBezTo>
                    <a:pt x="1268" y="9824"/>
                    <a:pt x="1334" y="9724"/>
                    <a:pt x="1401" y="9624"/>
                  </a:cubicBezTo>
                  <a:cubicBezTo>
                    <a:pt x="1434" y="9557"/>
                    <a:pt x="1468" y="9457"/>
                    <a:pt x="1468" y="9391"/>
                  </a:cubicBezTo>
                  <a:lnTo>
                    <a:pt x="1701" y="8256"/>
                  </a:lnTo>
                  <a:lnTo>
                    <a:pt x="3803" y="7022"/>
                  </a:lnTo>
                  <a:lnTo>
                    <a:pt x="4036" y="7923"/>
                  </a:lnTo>
                  <a:cubicBezTo>
                    <a:pt x="4036" y="7990"/>
                    <a:pt x="4070" y="8023"/>
                    <a:pt x="4103" y="8056"/>
                  </a:cubicBezTo>
                  <a:cubicBezTo>
                    <a:pt x="4131" y="8085"/>
                    <a:pt x="4159" y="8095"/>
                    <a:pt x="4190" y="8095"/>
                  </a:cubicBezTo>
                  <a:cubicBezTo>
                    <a:pt x="4232" y="8095"/>
                    <a:pt x="4279" y="8076"/>
                    <a:pt x="4337" y="8056"/>
                  </a:cubicBezTo>
                  <a:lnTo>
                    <a:pt x="5337" y="7456"/>
                  </a:lnTo>
                  <a:cubicBezTo>
                    <a:pt x="5404" y="7423"/>
                    <a:pt x="5437" y="7389"/>
                    <a:pt x="5471" y="7322"/>
                  </a:cubicBezTo>
                  <a:cubicBezTo>
                    <a:pt x="5504" y="7256"/>
                    <a:pt x="5504" y="7156"/>
                    <a:pt x="5504" y="7089"/>
                  </a:cubicBezTo>
                  <a:cubicBezTo>
                    <a:pt x="5504" y="7022"/>
                    <a:pt x="5504" y="6989"/>
                    <a:pt x="5471" y="6922"/>
                  </a:cubicBezTo>
                  <a:lnTo>
                    <a:pt x="3736" y="251"/>
                  </a:lnTo>
                  <a:cubicBezTo>
                    <a:pt x="3736" y="151"/>
                    <a:pt x="3703" y="84"/>
                    <a:pt x="3636" y="51"/>
                  </a:cubicBezTo>
                  <a:cubicBezTo>
                    <a:pt x="3603" y="17"/>
                    <a:pt x="3569" y="1"/>
                    <a:pt x="353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73"/>
            <p:cNvSpPr/>
            <p:nvPr/>
          </p:nvSpPr>
          <p:spPr>
            <a:xfrm>
              <a:off x="4123950" y="3682450"/>
              <a:ext cx="118450" cy="252300"/>
            </a:xfrm>
            <a:custGeom>
              <a:rect b="b" l="l" r="r" t="t"/>
              <a:pathLst>
                <a:path extrusionOk="0" h="10092" w="4738">
                  <a:moveTo>
                    <a:pt x="4575" y="1"/>
                  </a:moveTo>
                  <a:cubicBezTo>
                    <a:pt x="4545" y="1"/>
                    <a:pt x="4520" y="9"/>
                    <a:pt x="4504" y="26"/>
                  </a:cubicBezTo>
                  <a:lnTo>
                    <a:pt x="234" y="2494"/>
                  </a:lnTo>
                  <a:cubicBezTo>
                    <a:pt x="167" y="2527"/>
                    <a:pt x="101" y="2594"/>
                    <a:pt x="101" y="2661"/>
                  </a:cubicBezTo>
                  <a:cubicBezTo>
                    <a:pt x="34" y="2761"/>
                    <a:pt x="34" y="2861"/>
                    <a:pt x="0" y="2928"/>
                  </a:cubicBezTo>
                  <a:lnTo>
                    <a:pt x="0" y="4229"/>
                  </a:lnTo>
                  <a:cubicBezTo>
                    <a:pt x="0" y="4295"/>
                    <a:pt x="34" y="4395"/>
                    <a:pt x="101" y="4429"/>
                  </a:cubicBezTo>
                  <a:cubicBezTo>
                    <a:pt x="117" y="4445"/>
                    <a:pt x="142" y="4454"/>
                    <a:pt x="167" y="4454"/>
                  </a:cubicBezTo>
                  <a:cubicBezTo>
                    <a:pt x="192" y="4454"/>
                    <a:pt x="217" y="4445"/>
                    <a:pt x="234" y="4429"/>
                  </a:cubicBezTo>
                  <a:lnTo>
                    <a:pt x="1635" y="3628"/>
                  </a:lnTo>
                  <a:lnTo>
                    <a:pt x="1635" y="9866"/>
                  </a:lnTo>
                  <a:cubicBezTo>
                    <a:pt x="1635" y="9966"/>
                    <a:pt x="1668" y="10033"/>
                    <a:pt x="1702" y="10066"/>
                  </a:cubicBezTo>
                  <a:cubicBezTo>
                    <a:pt x="1718" y="10083"/>
                    <a:pt x="1743" y="10091"/>
                    <a:pt x="1773" y="10091"/>
                  </a:cubicBezTo>
                  <a:cubicBezTo>
                    <a:pt x="1802" y="10091"/>
                    <a:pt x="1835" y="10083"/>
                    <a:pt x="1868" y="10066"/>
                  </a:cubicBezTo>
                  <a:lnTo>
                    <a:pt x="2903" y="9466"/>
                  </a:lnTo>
                  <a:cubicBezTo>
                    <a:pt x="2969" y="9432"/>
                    <a:pt x="3003" y="9366"/>
                    <a:pt x="3036" y="9299"/>
                  </a:cubicBezTo>
                  <a:cubicBezTo>
                    <a:pt x="3069" y="9199"/>
                    <a:pt x="3103" y="9099"/>
                    <a:pt x="3103" y="9032"/>
                  </a:cubicBezTo>
                  <a:lnTo>
                    <a:pt x="3103" y="2761"/>
                  </a:lnTo>
                  <a:lnTo>
                    <a:pt x="4504" y="1960"/>
                  </a:lnTo>
                  <a:cubicBezTo>
                    <a:pt x="4570" y="1927"/>
                    <a:pt x="4637" y="1860"/>
                    <a:pt x="4670" y="1794"/>
                  </a:cubicBezTo>
                  <a:cubicBezTo>
                    <a:pt x="4704" y="1694"/>
                    <a:pt x="4704" y="1593"/>
                    <a:pt x="4704" y="1493"/>
                  </a:cubicBezTo>
                  <a:lnTo>
                    <a:pt x="4704" y="226"/>
                  </a:lnTo>
                  <a:cubicBezTo>
                    <a:pt x="4737" y="126"/>
                    <a:pt x="4704" y="59"/>
                    <a:pt x="4670" y="26"/>
                  </a:cubicBezTo>
                  <a:cubicBezTo>
                    <a:pt x="4637" y="9"/>
                    <a:pt x="4604" y="1"/>
                    <a:pt x="457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73"/>
            <p:cNvSpPr/>
            <p:nvPr/>
          </p:nvSpPr>
          <p:spPr>
            <a:xfrm>
              <a:off x="4249050" y="3609900"/>
              <a:ext cx="118425" cy="253125"/>
            </a:xfrm>
            <a:custGeom>
              <a:rect b="b" l="l" r="r" t="t"/>
              <a:pathLst>
                <a:path extrusionOk="0" h="10125" w="4737">
                  <a:moveTo>
                    <a:pt x="4574" y="1"/>
                  </a:moveTo>
                  <a:cubicBezTo>
                    <a:pt x="4545" y="1"/>
                    <a:pt x="4520" y="9"/>
                    <a:pt x="4503" y="26"/>
                  </a:cubicBezTo>
                  <a:lnTo>
                    <a:pt x="234" y="2494"/>
                  </a:lnTo>
                  <a:cubicBezTo>
                    <a:pt x="167" y="2561"/>
                    <a:pt x="100" y="2627"/>
                    <a:pt x="100" y="2694"/>
                  </a:cubicBezTo>
                  <a:cubicBezTo>
                    <a:pt x="33" y="2761"/>
                    <a:pt x="33" y="2861"/>
                    <a:pt x="0" y="2961"/>
                  </a:cubicBezTo>
                  <a:lnTo>
                    <a:pt x="0" y="4262"/>
                  </a:lnTo>
                  <a:cubicBezTo>
                    <a:pt x="0" y="4329"/>
                    <a:pt x="33" y="4395"/>
                    <a:pt x="100" y="4462"/>
                  </a:cubicBezTo>
                  <a:cubicBezTo>
                    <a:pt x="117" y="4479"/>
                    <a:pt x="142" y="4487"/>
                    <a:pt x="167" y="4487"/>
                  </a:cubicBezTo>
                  <a:cubicBezTo>
                    <a:pt x="192" y="4487"/>
                    <a:pt x="217" y="4479"/>
                    <a:pt x="234" y="4462"/>
                  </a:cubicBezTo>
                  <a:lnTo>
                    <a:pt x="1635" y="3662"/>
                  </a:lnTo>
                  <a:lnTo>
                    <a:pt x="1635" y="9899"/>
                  </a:lnTo>
                  <a:cubicBezTo>
                    <a:pt x="1635" y="9966"/>
                    <a:pt x="1668" y="10033"/>
                    <a:pt x="1701" y="10099"/>
                  </a:cubicBezTo>
                  <a:cubicBezTo>
                    <a:pt x="1718" y="10116"/>
                    <a:pt x="1743" y="10124"/>
                    <a:pt x="1772" y="10124"/>
                  </a:cubicBezTo>
                  <a:cubicBezTo>
                    <a:pt x="1801" y="10124"/>
                    <a:pt x="1835" y="10116"/>
                    <a:pt x="1868" y="10099"/>
                  </a:cubicBezTo>
                  <a:lnTo>
                    <a:pt x="2902" y="9499"/>
                  </a:lnTo>
                  <a:cubicBezTo>
                    <a:pt x="2969" y="9432"/>
                    <a:pt x="3002" y="9366"/>
                    <a:pt x="3036" y="9299"/>
                  </a:cubicBezTo>
                  <a:cubicBezTo>
                    <a:pt x="3069" y="9232"/>
                    <a:pt x="3102" y="9132"/>
                    <a:pt x="3102" y="9032"/>
                  </a:cubicBezTo>
                  <a:lnTo>
                    <a:pt x="3102" y="2794"/>
                  </a:lnTo>
                  <a:lnTo>
                    <a:pt x="4503" y="1994"/>
                  </a:lnTo>
                  <a:cubicBezTo>
                    <a:pt x="4570" y="1927"/>
                    <a:pt x="4637" y="1860"/>
                    <a:pt x="4670" y="1794"/>
                  </a:cubicBezTo>
                  <a:cubicBezTo>
                    <a:pt x="4703" y="1693"/>
                    <a:pt x="4703" y="1627"/>
                    <a:pt x="4703" y="1527"/>
                  </a:cubicBezTo>
                  <a:lnTo>
                    <a:pt x="4703" y="226"/>
                  </a:lnTo>
                  <a:cubicBezTo>
                    <a:pt x="4737" y="159"/>
                    <a:pt x="4703" y="92"/>
                    <a:pt x="4670" y="26"/>
                  </a:cubicBezTo>
                  <a:cubicBezTo>
                    <a:pt x="4637" y="9"/>
                    <a:pt x="4603" y="1"/>
                    <a:pt x="45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73"/>
            <p:cNvSpPr/>
            <p:nvPr/>
          </p:nvSpPr>
          <p:spPr>
            <a:xfrm>
              <a:off x="4384975" y="3540675"/>
              <a:ext cx="105100" cy="267300"/>
            </a:xfrm>
            <a:custGeom>
              <a:rect b="b" l="l" r="r" t="t"/>
              <a:pathLst>
                <a:path extrusionOk="0" h="10692" w="4204">
                  <a:moveTo>
                    <a:pt x="3986" y="1"/>
                  </a:moveTo>
                  <a:cubicBezTo>
                    <a:pt x="3961" y="1"/>
                    <a:pt x="3936" y="9"/>
                    <a:pt x="3903" y="26"/>
                  </a:cubicBezTo>
                  <a:lnTo>
                    <a:pt x="234" y="2161"/>
                  </a:lnTo>
                  <a:cubicBezTo>
                    <a:pt x="167" y="2194"/>
                    <a:pt x="100" y="2261"/>
                    <a:pt x="67" y="2328"/>
                  </a:cubicBezTo>
                  <a:cubicBezTo>
                    <a:pt x="34" y="2394"/>
                    <a:pt x="0" y="2494"/>
                    <a:pt x="0" y="2594"/>
                  </a:cubicBezTo>
                  <a:lnTo>
                    <a:pt x="0" y="10467"/>
                  </a:lnTo>
                  <a:cubicBezTo>
                    <a:pt x="0" y="10567"/>
                    <a:pt x="34" y="10634"/>
                    <a:pt x="67" y="10667"/>
                  </a:cubicBezTo>
                  <a:cubicBezTo>
                    <a:pt x="84" y="10684"/>
                    <a:pt x="109" y="10692"/>
                    <a:pt x="138" y="10692"/>
                  </a:cubicBezTo>
                  <a:cubicBezTo>
                    <a:pt x="167" y="10692"/>
                    <a:pt x="200" y="10684"/>
                    <a:pt x="234" y="10667"/>
                  </a:cubicBezTo>
                  <a:lnTo>
                    <a:pt x="3970" y="8499"/>
                  </a:lnTo>
                  <a:cubicBezTo>
                    <a:pt x="4036" y="8465"/>
                    <a:pt x="4103" y="8399"/>
                    <a:pt x="4137" y="8332"/>
                  </a:cubicBezTo>
                  <a:cubicBezTo>
                    <a:pt x="4170" y="8232"/>
                    <a:pt x="4170" y="8132"/>
                    <a:pt x="4170" y="8065"/>
                  </a:cubicBezTo>
                  <a:lnTo>
                    <a:pt x="4170" y="6764"/>
                  </a:lnTo>
                  <a:cubicBezTo>
                    <a:pt x="4203" y="6697"/>
                    <a:pt x="4170" y="6631"/>
                    <a:pt x="4137" y="6564"/>
                  </a:cubicBezTo>
                  <a:cubicBezTo>
                    <a:pt x="4103" y="6547"/>
                    <a:pt x="4070" y="6539"/>
                    <a:pt x="4041" y="6539"/>
                  </a:cubicBezTo>
                  <a:cubicBezTo>
                    <a:pt x="4011" y="6539"/>
                    <a:pt x="3986" y="6547"/>
                    <a:pt x="3970" y="6564"/>
                  </a:cubicBezTo>
                  <a:lnTo>
                    <a:pt x="1468" y="7998"/>
                  </a:lnTo>
                  <a:lnTo>
                    <a:pt x="1468" y="6631"/>
                  </a:lnTo>
                  <a:lnTo>
                    <a:pt x="3736" y="5330"/>
                  </a:lnTo>
                  <a:cubicBezTo>
                    <a:pt x="3803" y="5296"/>
                    <a:pt x="3870" y="5230"/>
                    <a:pt x="3903" y="5130"/>
                  </a:cubicBezTo>
                  <a:cubicBezTo>
                    <a:pt x="3936" y="5063"/>
                    <a:pt x="3936" y="4963"/>
                    <a:pt x="3936" y="4863"/>
                  </a:cubicBezTo>
                  <a:lnTo>
                    <a:pt x="3936" y="3595"/>
                  </a:lnTo>
                  <a:cubicBezTo>
                    <a:pt x="3970" y="3495"/>
                    <a:pt x="3936" y="3428"/>
                    <a:pt x="3903" y="3395"/>
                  </a:cubicBezTo>
                  <a:cubicBezTo>
                    <a:pt x="3870" y="3378"/>
                    <a:pt x="3836" y="3370"/>
                    <a:pt x="3807" y="3370"/>
                  </a:cubicBezTo>
                  <a:cubicBezTo>
                    <a:pt x="3778" y="3370"/>
                    <a:pt x="3753" y="3378"/>
                    <a:pt x="3736" y="3395"/>
                  </a:cubicBezTo>
                  <a:lnTo>
                    <a:pt x="1468" y="4696"/>
                  </a:lnTo>
                  <a:lnTo>
                    <a:pt x="1468" y="3362"/>
                  </a:lnTo>
                  <a:lnTo>
                    <a:pt x="3903" y="1961"/>
                  </a:lnTo>
                  <a:cubicBezTo>
                    <a:pt x="3970" y="1927"/>
                    <a:pt x="4036" y="1861"/>
                    <a:pt x="4070" y="1794"/>
                  </a:cubicBezTo>
                  <a:cubicBezTo>
                    <a:pt x="4103" y="1694"/>
                    <a:pt x="4137" y="1627"/>
                    <a:pt x="4137" y="1527"/>
                  </a:cubicBezTo>
                  <a:lnTo>
                    <a:pt x="4137" y="226"/>
                  </a:lnTo>
                  <a:cubicBezTo>
                    <a:pt x="4137" y="159"/>
                    <a:pt x="4103" y="93"/>
                    <a:pt x="4070" y="26"/>
                  </a:cubicBezTo>
                  <a:cubicBezTo>
                    <a:pt x="4036" y="9"/>
                    <a:pt x="4011" y="1"/>
                    <a:pt x="398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73"/>
            <p:cNvSpPr/>
            <p:nvPr/>
          </p:nvSpPr>
          <p:spPr>
            <a:xfrm>
              <a:off x="4512550" y="3459800"/>
              <a:ext cx="115950" cy="274800"/>
            </a:xfrm>
            <a:custGeom>
              <a:rect b="b" l="l" r="r" t="t"/>
              <a:pathLst>
                <a:path extrusionOk="0" h="10992" w="4638">
                  <a:moveTo>
                    <a:pt x="4504" y="0"/>
                  </a:moveTo>
                  <a:cubicBezTo>
                    <a:pt x="4479" y="0"/>
                    <a:pt x="4454" y="9"/>
                    <a:pt x="4437" y="25"/>
                  </a:cubicBezTo>
                  <a:lnTo>
                    <a:pt x="3403" y="626"/>
                  </a:lnTo>
                  <a:cubicBezTo>
                    <a:pt x="3337" y="659"/>
                    <a:pt x="3270" y="726"/>
                    <a:pt x="3237" y="792"/>
                  </a:cubicBezTo>
                  <a:cubicBezTo>
                    <a:pt x="3203" y="893"/>
                    <a:pt x="3170" y="993"/>
                    <a:pt x="3170" y="1093"/>
                  </a:cubicBezTo>
                  <a:lnTo>
                    <a:pt x="3170" y="5196"/>
                  </a:lnTo>
                  <a:lnTo>
                    <a:pt x="1369" y="2060"/>
                  </a:lnTo>
                  <a:cubicBezTo>
                    <a:pt x="1335" y="2027"/>
                    <a:pt x="1302" y="1993"/>
                    <a:pt x="1268" y="1960"/>
                  </a:cubicBezTo>
                  <a:cubicBezTo>
                    <a:pt x="1240" y="1932"/>
                    <a:pt x="1212" y="1921"/>
                    <a:pt x="1181" y="1921"/>
                  </a:cubicBezTo>
                  <a:cubicBezTo>
                    <a:pt x="1139" y="1921"/>
                    <a:pt x="1093" y="1941"/>
                    <a:pt x="1035" y="1960"/>
                  </a:cubicBezTo>
                  <a:lnTo>
                    <a:pt x="201" y="2427"/>
                  </a:lnTo>
                  <a:cubicBezTo>
                    <a:pt x="134" y="2494"/>
                    <a:pt x="68" y="2560"/>
                    <a:pt x="68" y="2627"/>
                  </a:cubicBezTo>
                  <a:cubicBezTo>
                    <a:pt x="1" y="2694"/>
                    <a:pt x="1" y="2794"/>
                    <a:pt x="1" y="2894"/>
                  </a:cubicBezTo>
                  <a:lnTo>
                    <a:pt x="1" y="10766"/>
                  </a:lnTo>
                  <a:cubicBezTo>
                    <a:pt x="1" y="10833"/>
                    <a:pt x="1" y="10900"/>
                    <a:pt x="68" y="10966"/>
                  </a:cubicBezTo>
                  <a:cubicBezTo>
                    <a:pt x="84" y="10983"/>
                    <a:pt x="109" y="10991"/>
                    <a:pt x="134" y="10991"/>
                  </a:cubicBezTo>
                  <a:cubicBezTo>
                    <a:pt x="159" y="10991"/>
                    <a:pt x="184" y="10983"/>
                    <a:pt x="201" y="10966"/>
                  </a:cubicBezTo>
                  <a:lnTo>
                    <a:pt x="1235" y="10366"/>
                  </a:lnTo>
                  <a:cubicBezTo>
                    <a:pt x="1302" y="10333"/>
                    <a:pt x="1369" y="10266"/>
                    <a:pt x="1402" y="10166"/>
                  </a:cubicBezTo>
                  <a:cubicBezTo>
                    <a:pt x="1435" y="10099"/>
                    <a:pt x="1469" y="9999"/>
                    <a:pt x="1469" y="9899"/>
                  </a:cubicBezTo>
                  <a:lnTo>
                    <a:pt x="1469" y="5796"/>
                  </a:lnTo>
                  <a:lnTo>
                    <a:pt x="3270" y="8898"/>
                  </a:lnTo>
                  <a:cubicBezTo>
                    <a:pt x="3303" y="8965"/>
                    <a:pt x="3337" y="8998"/>
                    <a:pt x="3370" y="9032"/>
                  </a:cubicBezTo>
                  <a:cubicBezTo>
                    <a:pt x="3403" y="9048"/>
                    <a:pt x="3437" y="9057"/>
                    <a:pt x="3474" y="9057"/>
                  </a:cubicBezTo>
                  <a:cubicBezTo>
                    <a:pt x="3512" y="9057"/>
                    <a:pt x="3553" y="9048"/>
                    <a:pt x="3603" y="9032"/>
                  </a:cubicBezTo>
                  <a:lnTo>
                    <a:pt x="4437" y="8565"/>
                  </a:lnTo>
                  <a:cubicBezTo>
                    <a:pt x="4504" y="8498"/>
                    <a:pt x="4537" y="8431"/>
                    <a:pt x="4571" y="8365"/>
                  </a:cubicBezTo>
                  <a:cubicBezTo>
                    <a:pt x="4638" y="8298"/>
                    <a:pt x="4638" y="8198"/>
                    <a:pt x="4638" y="8098"/>
                  </a:cubicBezTo>
                  <a:lnTo>
                    <a:pt x="4638" y="225"/>
                  </a:lnTo>
                  <a:cubicBezTo>
                    <a:pt x="4638" y="159"/>
                    <a:pt x="4638" y="59"/>
                    <a:pt x="4571" y="25"/>
                  </a:cubicBezTo>
                  <a:cubicBezTo>
                    <a:pt x="4554" y="9"/>
                    <a:pt x="4529" y="0"/>
                    <a:pt x="450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73"/>
            <p:cNvSpPr/>
            <p:nvPr/>
          </p:nvSpPr>
          <p:spPr>
            <a:xfrm>
              <a:off x="4646000" y="3380775"/>
              <a:ext cx="117600" cy="252925"/>
            </a:xfrm>
            <a:custGeom>
              <a:rect b="b" l="l" r="r" t="t"/>
              <a:pathLst>
                <a:path extrusionOk="0" h="10117" w="4704">
                  <a:moveTo>
                    <a:pt x="4570" y="1"/>
                  </a:moveTo>
                  <a:cubicBezTo>
                    <a:pt x="4545" y="1"/>
                    <a:pt x="4520" y="17"/>
                    <a:pt x="4503" y="51"/>
                  </a:cubicBezTo>
                  <a:lnTo>
                    <a:pt x="234" y="2519"/>
                  </a:lnTo>
                  <a:cubicBezTo>
                    <a:pt x="167" y="2552"/>
                    <a:pt x="100" y="2619"/>
                    <a:pt x="67" y="2686"/>
                  </a:cubicBezTo>
                  <a:cubicBezTo>
                    <a:pt x="33" y="2786"/>
                    <a:pt x="0" y="2886"/>
                    <a:pt x="0" y="2953"/>
                  </a:cubicBezTo>
                  <a:lnTo>
                    <a:pt x="0" y="4254"/>
                  </a:lnTo>
                  <a:cubicBezTo>
                    <a:pt x="0" y="4320"/>
                    <a:pt x="33" y="4387"/>
                    <a:pt x="67" y="4454"/>
                  </a:cubicBezTo>
                  <a:cubicBezTo>
                    <a:pt x="100" y="4471"/>
                    <a:pt x="133" y="4479"/>
                    <a:pt x="163" y="4479"/>
                  </a:cubicBezTo>
                  <a:cubicBezTo>
                    <a:pt x="192" y="4479"/>
                    <a:pt x="217" y="4471"/>
                    <a:pt x="234" y="4454"/>
                  </a:cubicBezTo>
                  <a:lnTo>
                    <a:pt x="1635" y="3653"/>
                  </a:lnTo>
                  <a:lnTo>
                    <a:pt x="1635" y="9891"/>
                  </a:lnTo>
                  <a:cubicBezTo>
                    <a:pt x="1601" y="9958"/>
                    <a:pt x="1635" y="10058"/>
                    <a:pt x="1701" y="10091"/>
                  </a:cubicBezTo>
                  <a:cubicBezTo>
                    <a:pt x="1718" y="10108"/>
                    <a:pt x="1743" y="10116"/>
                    <a:pt x="1768" y="10116"/>
                  </a:cubicBezTo>
                  <a:cubicBezTo>
                    <a:pt x="1793" y="10116"/>
                    <a:pt x="1818" y="10108"/>
                    <a:pt x="1835" y="10091"/>
                  </a:cubicBezTo>
                  <a:lnTo>
                    <a:pt x="2869" y="9491"/>
                  </a:lnTo>
                  <a:cubicBezTo>
                    <a:pt x="2935" y="9457"/>
                    <a:pt x="3002" y="9391"/>
                    <a:pt x="3036" y="9324"/>
                  </a:cubicBezTo>
                  <a:cubicBezTo>
                    <a:pt x="3069" y="9224"/>
                    <a:pt x="3102" y="9124"/>
                    <a:pt x="3102" y="9057"/>
                  </a:cubicBezTo>
                  <a:lnTo>
                    <a:pt x="3102" y="2786"/>
                  </a:lnTo>
                  <a:lnTo>
                    <a:pt x="4503" y="1985"/>
                  </a:lnTo>
                  <a:cubicBezTo>
                    <a:pt x="4570" y="1952"/>
                    <a:pt x="4603" y="1885"/>
                    <a:pt x="4637" y="1785"/>
                  </a:cubicBezTo>
                  <a:cubicBezTo>
                    <a:pt x="4670" y="1719"/>
                    <a:pt x="4703" y="1618"/>
                    <a:pt x="4703" y="1518"/>
                  </a:cubicBezTo>
                  <a:lnTo>
                    <a:pt x="4703" y="251"/>
                  </a:lnTo>
                  <a:cubicBezTo>
                    <a:pt x="4703" y="151"/>
                    <a:pt x="4670" y="84"/>
                    <a:pt x="4637" y="51"/>
                  </a:cubicBezTo>
                  <a:cubicBezTo>
                    <a:pt x="4620" y="17"/>
                    <a:pt x="4595" y="1"/>
                    <a:pt x="457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73"/>
            <p:cNvSpPr/>
            <p:nvPr/>
          </p:nvSpPr>
          <p:spPr>
            <a:xfrm>
              <a:off x="4781075" y="3349725"/>
              <a:ext cx="36725" cy="229750"/>
            </a:xfrm>
            <a:custGeom>
              <a:rect b="b" l="l" r="r" t="t"/>
              <a:pathLst>
                <a:path extrusionOk="0" h="9190" w="1469">
                  <a:moveTo>
                    <a:pt x="1335" y="0"/>
                  </a:moveTo>
                  <a:cubicBezTo>
                    <a:pt x="1310" y="0"/>
                    <a:pt x="1285" y="8"/>
                    <a:pt x="1268" y="25"/>
                  </a:cubicBezTo>
                  <a:lnTo>
                    <a:pt x="234" y="626"/>
                  </a:lnTo>
                  <a:cubicBezTo>
                    <a:pt x="134" y="659"/>
                    <a:pt x="101" y="726"/>
                    <a:pt x="68" y="826"/>
                  </a:cubicBezTo>
                  <a:cubicBezTo>
                    <a:pt x="34" y="892"/>
                    <a:pt x="1" y="992"/>
                    <a:pt x="1" y="1093"/>
                  </a:cubicBezTo>
                  <a:lnTo>
                    <a:pt x="1" y="8965"/>
                  </a:lnTo>
                  <a:cubicBezTo>
                    <a:pt x="1" y="9032"/>
                    <a:pt x="34" y="9132"/>
                    <a:pt x="68" y="9165"/>
                  </a:cubicBezTo>
                  <a:cubicBezTo>
                    <a:pt x="84" y="9182"/>
                    <a:pt x="109" y="9190"/>
                    <a:pt x="139" y="9190"/>
                  </a:cubicBezTo>
                  <a:cubicBezTo>
                    <a:pt x="168" y="9190"/>
                    <a:pt x="201" y="9182"/>
                    <a:pt x="234" y="9165"/>
                  </a:cubicBezTo>
                  <a:lnTo>
                    <a:pt x="1268" y="8598"/>
                  </a:lnTo>
                  <a:cubicBezTo>
                    <a:pt x="1335" y="8531"/>
                    <a:pt x="1369" y="8464"/>
                    <a:pt x="1402" y="8398"/>
                  </a:cubicBezTo>
                  <a:cubicBezTo>
                    <a:pt x="1435" y="8331"/>
                    <a:pt x="1469" y="8231"/>
                    <a:pt x="1469" y="8131"/>
                  </a:cubicBezTo>
                  <a:lnTo>
                    <a:pt x="1469" y="225"/>
                  </a:lnTo>
                  <a:cubicBezTo>
                    <a:pt x="1469" y="159"/>
                    <a:pt x="1469" y="92"/>
                    <a:pt x="1402" y="25"/>
                  </a:cubicBezTo>
                  <a:cubicBezTo>
                    <a:pt x="1385" y="8"/>
                    <a:pt x="1360" y="0"/>
                    <a:pt x="13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73"/>
            <p:cNvSpPr/>
            <p:nvPr/>
          </p:nvSpPr>
          <p:spPr>
            <a:xfrm>
              <a:off x="4841125" y="3286800"/>
              <a:ext cx="124275" cy="236200"/>
            </a:xfrm>
            <a:custGeom>
              <a:rect b="b" l="l" r="r" t="t"/>
              <a:pathLst>
                <a:path extrusionOk="0" h="9448" w="4971">
                  <a:moveTo>
                    <a:pt x="2903" y="2142"/>
                  </a:moveTo>
                  <a:cubicBezTo>
                    <a:pt x="3036" y="2142"/>
                    <a:pt x="3136" y="2175"/>
                    <a:pt x="3203" y="2275"/>
                  </a:cubicBezTo>
                  <a:cubicBezTo>
                    <a:pt x="3303" y="2375"/>
                    <a:pt x="3370" y="2475"/>
                    <a:pt x="3403" y="2609"/>
                  </a:cubicBezTo>
                  <a:cubicBezTo>
                    <a:pt x="3436" y="2776"/>
                    <a:pt x="3470" y="2942"/>
                    <a:pt x="3503" y="3109"/>
                  </a:cubicBezTo>
                  <a:lnTo>
                    <a:pt x="3503" y="3576"/>
                  </a:lnTo>
                  <a:lnTo>
                    <a:pt x="3503" y="4110"/>
                  </a:lnTo>
                  <a:lnTo>
                    <a:pt x="3503" y="4677"/>
                  </a:lnTo>
                  <a:lnTo>
                    <a:pt x="3503" y="5177"/>
                  </a:lnTo>
                  <a:cubicBezTo>
                    <a:pt x="3470" y="5578"/>
                    <a:pt x="3370" y="5978"/>
                    <a:pt x="3236" y="6345"/>
                  </a:cubicBezTo>
                  <a:cubicBezTo>
                    <a:pt x="3103" y="6678"/>
                    <a:pt x="2836" y="6979"/>
                    <a:pt x="2502" y="7179"/>
                  </a:cubicBezTo>
                  <a:cubicBezTo>
                    <a:pt x="2352" y="7262"/>
                    <a:pt x="2211" y="7304"/>
                    <a:pt x="2085" y="7304"/>
                  </a:cubicBezTo>
                  <a:cubicBezTo>
                    <a:pt x="1960" y="7304"/>
                    <a:pt x="1852" y="7262"/>
                    <a:pt x="1769" y="7179"/>
                  </a:cubicBezTo>
                  <a:cubicBezTo>
                    <a:pt x="1568" y="6945"/>
                    <a:pt x="1502" y="6645"/>
                    <a:pt x="1502" y="6345"/>
                  </a:cubicBezTo>
                  <a:lnTo>
                    <a:pt x="1502" y="5844"/>
                  </a:lnTo>
                  <a:lnTo>
                    <a:pt x="1502" y="5311"/>
                  </a:lnTo>
                  <a:lnTo>
                    <a:pt x="1502" y="4777"/>
                  </a:lnTo>
                  <a:lnTo>
                    <a:pt x="1502" y="4277"/>
                  </a:lnTo>
                  <a:cubicBezTo>
                    <a:pt x="1502" y="4077"/>
                    <a:pt x="1535" y="3876"/>
                    <a:pt x="1568" y="3676"/>
                  </a:cubicBezTo>
                  <a:cubicBezTo>
                    <a:pt x="1635" y="3476"/>
                    <a:pt x="1702" y="3309"/>
                    <a:pt x="1769" y="3109"/>
                  </a:cubicBezTo>
                  <a:cubicBezTo>
                    <a:pt x="1835" y="2942"/>
                    <a:pt x="1935" y="2776"/>
                    <a:pt x="2069" y="2642"/>
                  </a:cubicBezTo>
                  <a:cubicBezTo>
                    <a:pt x="2202" y="2509"/>
                    <a:pt x="2336" y="2375"/>
                    <a:pt x="2502" y="2275"/>
                  </a:cubicBezTo>
                  <a:cubicBezTo>
                    <a:pt x="2602" y="2209"/>
                    <a:pt x="2769" y="2142"/>
                    <a:pt x="2903" y="2142"/>
                  </a:cubicBezTo>
                  <a:close/>
                  <a:moveTo>
                    <a:pt x="3606" y="1"/>
                  </a:moveTo>
                  <a:cubicBezTo>
                    <a:pt x="3571" y="1"/>
                    <a:pt x="3537" y="3"/>
                    <a:pt x="3503" y="7"/>
                  </a:cubicBezTo>
                  <a:cubicBezTo>
                    <a:pt x="3136" y="7"/>
                    <a:pt x="2769" y="140"/>
                    <a:pt x="2469" y="341"/>
                  </a:cubicBezTo>
                  <a:cubicBezTo>
                    <a:pt x="2102" y="541"/>
                    <a:pt x="1735" y="841"/>
                    <a:pt x="1435" y="1208"/>
                  </a:cubicBezTo>
                  <a:cubicBezTo>
                    <a:pt x="1135" y="1541"/>
                    <a:pt x="901" y="1942"/>
                    <a:pt x="668" y="2342"/>
                  </a:cubicBezTo>
                  <a:cubicBezTo>
                    <a:pt x="468" y="2776"/>
                    <a:pt x="301" y="3209"/>
                    <a:pt x="201" y="3676"/>
                  </a:cubicBezTo>
                  <a:cubicBezTo>
                    <a:pt x="101" y="4143"/>
                    <a:pt x="34" y="4610"/>
                    <a:pt x="1" y="5077"/>
                  </a:cubicBezTo>
                  <a:cubicBezTo>
                    <a:pt x="1" y="5411"/>
                    <a:pt x="1" y="5778"/>
                    <a:pt x="1" y="6145"/>
                  </a:cubicBezTo>
                  <a:lnTo>
                    <a:pt x="1" y="7212"/>
                  </a:lnTo>
                  <a:cubicBezTo>
                    <a:pt x="1" y="7612"/>
                    <a:pt x="67" y="8013"/>
                    <a:pt x="201" y="8413"/>
                  </a:cubicBezTo>
                  <a:cubicBezTo>
                    <a:pt x="301" y="8680"/>
                    <a:pt x="468" y="8947"/>
                    <a:pt x="668" y="9180"/>
                  </a:cubicBezTo>
                  <a:cubicBezTo>
                    <a:pt x="901" y="9347"/>
                    <a:pt x="1168" y="9447"/>
                    <a:pt x="1435" y="9447"/>
                  </a:cubicBezTo>
                  <a:cubicBezTo>
                    <a:pt x="1802" y="9414"/>
                    <a:pt x="2169" y="9314"/>
                    <a:pt x="2469" y="9113"/>
                  </a:cubicBezTo>
                  <a:cubicBezTo>
                    <a:pt x="2869" y="8880"/>
                    <a:pt x="3203" y="8613"/>
                    <a:pt x="3503" y="8280"/>
                  </a:cubicBezTo>
                  <a:cubicBezTo>
                    <a:pt x="3803" y="7913"/>
                    <a:pt x="4070" y="7546"/>
                    <a:pt x="4270" y="7112"/>
                  </a:cubicBezTo>
                  <a:cubicBezTo>
                    <a:pt x="4470" y="6678"/>
                    <a:pt x="4637" y="6245"/>
                    <a:pt x="4771" y="5778"/>
                  </a:cubicBezTo>
                  <a:cubicBezTo>
                    <a:pt x="4871" y="5311"/>
                    <a:pt x="4937" y="4844"/>
                    <a:pt x="4971" y="4377"/>
                  </a:cubicBezTo>
                  <a:lnTo>
                    <a:pt x="4971" y="3309"/>
                  </a:lnTo>
                  <a:lnTo>
                    <a:pt x="4971" y="2209"/>
                  </a:lnTo>
                  <a:cubicBezTo>
                    <a:pt x="4937" y="1808"/>
                    <a:pt x="4871" y="1408"/>
                    <a:pt x="4771" y="1041"/>
                  </a:cubicBezTo>
                  <a:cubicBezTo>
                    <a:pt x="4671" y="741"/>
                    <a:pt x="4504" y="474"/>
                    <a:pt x="4270" y="274"/>
                  </a:cubicBezTo>
                  <a:cubicBezTo>
                    <a:pt x="4096" y="99"/>
                    <a:pt x="3845" y="1"/>
                    <a:pt x="360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73"/>
            <p:cNvSpPr/>
            <p:nvPr/>
          </p:nvSpPr>
          <p:spPr>
            <a:xfrm>
              <a:off x="4987900" y="3184600"/>
              <a:ext cx="116775" cy="275625"/>
            </a:xfrm>
            <a:custGeom>
              <a:rect b="b" l="l" r="r" t="t"/>
              <a:pathLst>
                <a:path extrusionOk="0" h="11025" w="4671">
                  <a:moveTo>
                    <a:pt x="4537" y="0"/>
                  </a:moveTo>
                  <a:cubicBezTo>
                    <a:pt x="4512" y="0"/>
                    <a:pt x="4487" y="9"/>
                    <a:pt x="4470" y="25"/>
                  </a:cubicBezTo>
                  <a:lnTo>
                    <a:pt x="3403" y="626"/>
                  </a:lnTo>
                  <a:cubicBezTo>
                    <a:pt x="3336" y="693"/>
                    <a:pt x="3303" y="759"/>
                    <a:pt x="3269" y="826"/>
                  </a:cubicBezTo>
                  <a:cubicBezTo>
                    <a:pt x="3236" y="893"/>
                    <a:pt x="3203" y="993"/>
                    <a:pt x="3203" y="1093"/>
                  </a:cubicBezTo>
                  <a:lnTo>
                    <a:pt x="3203" y="5229"/>
                  </a:lnTo>
                  <a:lnTo>
                    <a:pt x="1368" y="2094"/>
                  </a:lnTo>
                  <a:cubicBezTo>
                    <a:pt x="1368" y="2027"/>
                    <a:pt x="1301" y="1993"/>
                    <a:pt x="1268" y="1993"/>
                  </a:cubicBezTo>
                  <a:cubicBezTo>
                    <a:pt x="1235" y="1960"/>
                    <a:pt x="1201" y="1943"/>
                    <a:pt x="1168" y="1943"/>
                  </a:cubicBezTo>
                  <a:cubicBezTo>
                    <a:pt x="1135" y="1943"/>
                    <a:pt x="1101" y="1960"/>
                    <a:pt x="1068" y="1993"/>
                  </a:cubicBezTo>
                  <a:lnTo>
                    <a:pt x="234" y="2460"/>
                  </a:lnTo>
                  <a:cubicBezTo>
                    <a:pt x="167" y="2494"/>
                    <a:pt x="101" y="2561"/>
                    <a:pt x="67" y="2627"/>
                  </a:cubicBezTo>
                  <a:cubicBezTo>
                    <a:pt x="34" y="2727"/>
                    <a:pt x="0" y="2827"/>
                    <a:pt x="0" y="2894"/>
                  </a:cubicBezTo>
                  <a:lnTo>
                    <a:pt x="0" y="10800"/>
                  </a:lnTo>
                  <a:cubicBezTo>
                    <a:pt x="0" y="10866"/>
                    <a:pt x="34" y="10933"/>
                    <a:pt x="67" y="11000"/>
                  </a:cubicBezTo>
                  <a:cubicBezTo>
                    <a:pt x="84" y="11017"/>
                    <a:pt x="109" y="11025"/>
                    <a:pt x="138" y="11025"/>
                  </a:cubicBezTo>
                  <a:cubicBezTo>
                    <a:pt x="167" y="11025"/>
                    <a:pt x="201" y="11017"/>
                    <a:pt x="234" y="11000"/>
                  </a:cubicBezTo>
                  <a:lnTo>
                    <a:pt x="1268" y="10366"/>
                  </a:lnTo>
                  <a:cubicBezTo>
                    <a:pt x="1335" y="10333"/>
                    <a:pt x="1401" y="10266"/>
                    <a:pt x="1435" y="10199"/>
                  </a:cubicBezTo>
                  <a:cubicBezTo>
                    <a:pt x="1468" y="10099"/>
                    <a:pt x="1468" y="10033"/>
                    <a:pt x="1468" y="9932"/>
                  </a:cubicBezTo>
                  <a:lnTo>
                    <a:pt x="1468" y="5796"/>
                  </a:lnTo>
                  <a:lnTo>
                    <a:pt x="3303" y="8932"/>
                  </a:lnTo>
                  <a:cubicBezTo>
                    <a:pt x="3336" y="8965"/>
                    <a:pt x="3370" y="8998"/>
                    <a:pt x="3403" y="9032"/>
                  </a:cubicBezTo>
                  <a:cubicBezTo>
                    <a:pt x="3436" y="9065"/>
                    <a:pt x="3478" y="9082"/>
                    <a:pt x="3520" y="9082"/>
                  </a:cubicBezTo>
                  <a:cubicBezTo>
                    <a:pt x="3561" y="9082"/>
                    <a:pt x="3603" y="9065"/>
                    <a:pt x="3636" y="9032"/>
                  </a:cubicBezTo>
                  <a:lnTo>
                    <a:pt x="4470" y="8565"/>
                  </a:lnTo>
                  <a:cubicBezTo>
                    <a:pt x="4537" y="8498"/>
                    <a:pt x="4570" y="8431"/>
                    <a:pt x="4604" y="8365"/>
                  </a:cubicBezTo>
                  <a:cubicBezTo>
                    <a:pt x="4637" y="8298"/>
                    <a:pt x="4670" y="8198"/>
                    <a:pt x="4670" y="8098"/>
                  </a:cubicBezTo>
                  <a:lnTo>
                    <a:pt x="4670" y="226"/>
                  </a:lnTo>
                  <a:cubicBezTo>
                    <a:pt x="4670" y="125"/>
                    <a:pt x="4637" y="59"/>
                    <a:pt x="4604" y="25"/>
                  </a:cubicBezTo>
                  <a:cubicBezTo>
                    <a:pt x="4587" y="9"/>
                    <a:pt x="4562" y="0"/>
                    <a:pt x="453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73"/>
            <p:cNvSpPr/>
            <p:nvPr/>
          </p:nvSpPr>
          <p:spPr>
            <a:xfrm>
              <a:off x="3807050" y="3876575"/>
              <a:ext cx="105100" cy="383925"/>
            </a:xfrm>
            <a:custGeom>
              <a:rect b="b" l="l" r="r" t="t"/>
              <a:pathLst>
                <a:path extrusionOk="0" h="15357" w="4204">
                  <a:moveTo>
                    <a:pt x="3921" y="1"/>
                  </a:moveTo>
                  <a:cubicBezTo>
                    <a:pt x="3857" y="1"/>
                    <a:pt x="3784" y="22"/>
                    <a:pt x="3703" y="66"/>
                  </a:cubicBezTo>
                  <a:lnTo>
                    <a:pt x="534" y="1734"/>
                  </a:lnTo>
                  <a:cubicBezTo>
                    <a:pt x="201" y="1934"/>
                    <a:pt x="1" y="2268"/>
                    <a:pt x="1" y="2635"/>
                  </a:cubicBezTo>
                  <a:lnTo>
                    <a:pt x="268" y="14944"/>
                  </a:lnTo>
                  <a:cubicBezTo>
                    <a:pt x="219" y="15185"/>
                    <a:pt x="399" y="15357"/>
                    <a:pt x="603" y="15357"/>
                  </a:cubicBezTo>
                  <a:cubicBezTo>
                    <a:pt x="680" y="15357"/>
                    <a:pt x="761" y="15332"/>
                    <a:pt x="835" y="15277"/>
                  </a:cubicBezTo>
                  <a:lnTo>
                    <a:pt x="2503" y="14410"/>
                  </a:lnTo>
                  <a:cubicBezTo>
                    <a:pt x="2803" y="14210"/>
                    <a:pt x="3003" y="13876"/>
                    <a:pt x="3036" y="13509"/>
                  </a:cubicBezTo>
                  <a:lnTo>
                    <a:pt x="4204" y="400"/>
                  </a:lnTo>
                  <a:cubicBezTo>
                    <a:pt x="4204" y="156"/>
                    <a:pt x="4097" y="1"/>
                    <a:pt x="392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73"/>
            <p:cNvSpPr/>
            <p:nvPr/>
          </p:nvSpPr>
          <p:spPr>
            <a:xfrm>
              <a:off x="3800575" y="4284675"/>
              <a:ext cx="87200" cy="121125"/>
            </a:xfrm>
            <a:custGeom>
              <a:rect b="b" l="l" r="r" t="t"/>
              <a:pathLst>
                <a:path extrusionOk="0" h="4845" w="3488">
                  <a:moveTo>
                    <a:pt x="2482" y="0"/>
                  </a:moveTo>
                  <a:cubicBezTo>
                    <a:pt x="2289" y="0"/>
                    <a:pt x="2070" y="58"/>
                    <a:pt x="1828" y="187"/>
                  </a:cubicBezTo>
                  <a:cubicBezTo>
                    <a:pt x="760" y="888"/>
                    <a:pt x="93" y="2055"/>
                    <a:pt x="26" y="3323"/>
                  </a:cubicBezTo>
                  <a:cubicBezTo>
                    <a:pt x="0" y="4173"/>
                    <a:pt x="353" y="4844"/>
                    <a:pt x="1007" y="4844"/>
                  </a:cubicBezTo>
                  <a:cubicBezTo>
                    <a:pt x="1199" y="4844"/>
                    <a:pt x="1418" y="4786"/>
                    <a:pt x="1661" y="4657"/>
                  </a:cubicBezTo>
                  <a:cubicBezTo>
                    <a:pt x="2728" y="3957"/>
                    <a:pt x="3395" y="2789"/>
                    <a:pt x="3462" y="1522"/>
                  </a:cubicBezTo>
                  <a:cubicBezTo>
                    <a:pt x="3488" y="671"/>
                    <a:pt x="3135" y="0"/>
                    <a:pt x="248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73"/>
            <p:cNvSpPr/>
            <p:nvPr/>
          </p:nvSpPr>
          <p:spPr>
            <a:xfrm>
              <a:off x="3395100" y="3903425"/>
              <a:ext cx="168000" cy="83225"/>
            </a:xfrm>
            <a:custGeom>
              <a:rect b="b" l="l" r="r" t="t"/>
              <a:pathLst>
                <a:path extrusionOk="0" h="3329" w="6720">
                  <a:moveTo>
                    <a:pt x="6014" y="1"/>
                  </a:moveTo>
                  <a:cubicBezTo>
                    <a:pt x="5939" y="1"/>
                    <a:pt x="5857" y="19"/>
                    <a:pt x="5771" y="60"/>
                  </a:cubicBezTo>
                  <a:lnTo>
                    <a:pt x="501" y="2361"/>
                  </a:lnTo>
                  <a:cubicBezTo>
                    <a:pt x="0" y="2595"/>
                    <a:pt x="167" y="3329"/>
                    <a:pt x="701" y="3329"/>
                  </a:cubicBezTo>
                  <a:cubicBezTo>
                    <a:pt x="768" y="3329"/>
                    <a:pt x="834" y="3329"/>
                    <a:pt x="901" y="3295"/>
                  </a:cubicBezTo>
                  <a:lnTo>
                    <a:pt x="6171" y="994"/>
                  </a:lnTo>
                  <a:cubicBezTo>
                    <a:pt x="6719" y="734"/>
                    <a:pt x="6494" y="1"/>
                    <a:pt x="601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73"/>
            <p:cNvSpPr/>
            <p:nvPr/>
          </p:nvSpPr>
          <p:spPr>
            <a:xfrm>
              <a:off x="3393250" y="3710675"/>
              <a:ext cx="184500" cy="84175"/>
            </a:xfrm>
            <a:custGeom>
              <a:rect b="b" l="l" r="r" t="t"/>
              <a:pathLst>
                <a:path extrusionOk="0" h="3367" w="7380">
                  <a:moveTo>
                    <a:pt x="756" y="0"/>
                  </a:moveTo>
                  <a:cubicBezTo>
                    <a:pt x="246" y="0"/>
                    <a:pt x="1" y="829"/>
                    <a:pt x="608" y="1032"/>
                  </a:cubicBezTo>
                  <a:lnTo>
                    <a:pt x="6479" y="3333"/>
                  </a:lnTo>
                  <a:cubicBezTo>
                    <a:pt x="6546" y="3367"/>
                    <a:pt x="6612" y="3367"/>
                    <a:pt x="6679" y="3367"/>
                  </a:cubicBezTo>
                  <a:cubicBezTo>
                    <a:pt x="7246" y="3367"/>
                    <a:pt x="7380" y="2599"/>
                    <a:pt x="6879" y="2399"/>
                  </a:cubicBezTo>
                  <a:lnTo>
                    <a:pt x="1008" y="64"/>
                  </a:lnTo>
                  <a:cubicBezTo>
                    <a:pt x="919" y="20"/>
                    <a:pt x="835" y="0"/>
                    <a:pt x="75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73"/>
            <p:cNvSpPr/>
            <p:nvPr/>
          </p:nvSpPr>
          <p:spPr>
            <a:xfrm>
              <a:off x="3536375" y="3518875"/>
              <a:ext cx="106425" cy="146725"/>
            </a:xfrm>
            <a:custGeom>
              <a:rect b="b" l="l" r="r" t="t"/>
              <a:pathLst>
                <a:path extrusionOk="0" h="5869" w="4257">
                  <a:moveTo>
                    <a:pt x="702" y="1"/>
                  </a:moveTo>
                  <a:cubicBezTo>
                    <a:pt x="351" y="1"/>
                    <a:pt x="0" y="383"/>
                    <a:pt x="254" y="798"/>
                  </a:cubicBezTo>
                  <a:lnTo>
                    <a:pt x="3156" y="5635"/>
                  </a:lnTo>
                  <a:cubicBezTo>
                    <a:pt x="3222" y="5768"/>
                    <a:pt x="3389" y="5868"/>
                    <a:pt x="3589" y="5868"/>
                  </a:cubicBezTo>
                  <a:cubicBezTo>
                    <a:pt x="3990" y="5868"/>
                    <a:pt x="4256" y="5435"/>
                    <a:pt x="4056" y="5101"/>
                  </a:cubicBezTo>
                  <a:lnTo>
                    <a:pt x="1121" y="264"/>
                  </a:lnTo>
                  <a:cubicBezTo>
                    <a:pt x="1017" y="78"/>
                    <a:pt x="860" y="1"/>
                    <a:pt x="70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73"/>
            <p:cNvSpPr/>
            <p:nvPr/>
          </p:nvSpPr>
          <p:spPr>
            <a:xfrm>
              <a:off x="5304800" y="3491500"/>
              <a:ext cx="166650" cy="95700"/>
            </a:xfrm>
            <a:custGeom>
              <a:rect b="b" l="l" r="r" t="t"/>
              <a:pathLst>
                <a:path extrusionOk="0" h="3828" w="6666">
                  <a:moveTo>
                    <a:pt x="5914" y="1"/>
                  </a:moveTo>
                  <a:cubicBezTo>
                    <a:pt x="5827" y="1"/>
                    <a:pt x="5733" y="28"/>
                    <a:pt x="5638" y="92"/>
                  </a:cubicBezTo>
                  <a:lnTo>
                    <a:pt x="334" y="2860"/>
                  </a:lnTo>
                  <a:cubicBezTo>
                    <a:pt x="67" y="2994"/>
                    <a:pt x="0" y="3327"/>
                    <a:pt x="134" y="3561"/>
                  </a:cubicBezTo>
                  <a:cubicBezTo>
                    <a:pt x="200" y="3727"/>
                    <a:pt x="367" y="3828"/>
                    <a:pt x="567" y="3828"/>
                  </a:cubicBezTo>
                  <a:cubicBezTo>
                    <a:pt x="667" y="3828"/>
                    <a:pt x="734" y="3828"/>
                    <a:pt x="801" y="3794"/>
                  </a:cubicBezTo>
                  <a:lnTo>
                    <a:pt x="6105" y="992"/>
                  </a:lnTo>
                  <a:cubicBezTo>
                    <a:pt x="6666" y="768"/>
                    <a:pt x="6377" y="1"/>
                    <a:pt x="591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73"/>
            <p:cNvSpPr/>
            <p:nvPr/>
          </p:nvSpPr>
          <p:spPr>
            <a:xfrm>
              <a:off x="5290850" y="3695250"/>
              <a:ext cx="185750" cy="67900"/>
            </a:xfrm>
            <a:custGeom>
              <a:rect b="b" l="l" r="r" t="t"/>
              <a:pathLst>
                <a:path extrusionOk="0" h="2716" w="7430">
                  <a:moveTo>
                    <a:pt x="697" y="0"/>
                  </a:moveTo>
                  <a:cubicBezTo>
                    <a:pt x="162" y="0"/>
                    <a:pt x="0" y="764"/>
                    <a:pt x="558" y="981"/>
                  </a:cubicBezTo>
                  <a:lnTo>
                    <a:pt x="6596" y="2683"/>
                  </a:lnTo>
                  <a:lnTo>
                    <a:pt x="6729" y="2683"/>
                  </a:lnTo>
                  <a:lnTo>
                    <a:pt x="6729" y="2716"/>
                  </a:lnTo>
                  <a:cubicBezTo>
                    <a:pt x="7330" y="2683"/>
                    <a:pt x="7430" y="1849"/>
                    <a:pt x="6896" y="1682"/>
                  </a:cubicBezTo>
                  <a:lnTo>
                    <a:pt x="825" y="14"/>
                  </a:lnTo>
                  <a:cubicBezTo>
                    <a:pt x="780" y="5"/>
                    <a:pt x="737" y="0"/>
                    <a:pt x="69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73"/>
            <p:cNvSpPr/>
            <p:nvPr/>
          </p:nvSpPr>
          <p:spPr>
            <a:xfrm>
              <a:off x="5229325" y="3828550"/>
              <a:ext cx="108850" cy="135600"/>
            </a:xfrm>
            <a:custGeom>
              <a:rect b="b" l="l" r="r" t="t"/>
              <a:pathLst>
                <a:path extrusionOk="0" h="5424" w="4354">
                  <a:moveTo>
                    <a:pt x="668" y="1"/>
                  </a:moveTo>
                  <a:cubicBezTo>
                    <a:pt x="322" y="1"/>
                    <a:pt x="1" y="368"/>
                    <a:pt x="217" y="753"/>
                  </a:cubicBezTo>
                  <a:lnTo>
                    <a:pt x="3353" y="5190"/>
                  </a:lnTo>
                  <a:cubicBezTo>
                    <a:pt x="3453" y="5323"/>
                    <a:pt x="3620" y="5423"/>
                    <a:pt x="3786" y="5423"/>
                  </a:cubicBezTo>
                  <a:cubicBezTo>
                    <a:pt x="3886" y="5423"/>
                    <a:pt x="3953" y="5390"/>
                    <a:pt x="4053" y="5323"/>
                  </a:cubicBezTo>
                  <a:cubicBezTo>
                    <a:pt x="4287" y="5156"/>
                    <a:pt x="4353" y="4856"/>
                    <a:pt x="4187" y="4622"/>
                  </a:cubicBezTo>
                  <a:lnTo>
                    <a:pt x="1051" y="186"/>
                  </a:lnTo>
                  <a:cubicBezTo>
                    <a:pt x="939" y="56"/>
                    <a:pt x="802" y="1"/>
                    <a:pt x="6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73"/>
            <p:cNvSpPr/>
            <p:nvPr/>
          </p:nvSpPr>
          <p:spPr>
            <a:xfrm>
              <a:off x="2933100" y="453700"/>
              <a:ext cx="591275" cy="702425"/>
            </a:xfrm>
            <a:custGeom>
              <a:rect b="b" l="l" r="r" t="t"/>
              <a:pathLst>
                <a:path extrusionOk="0" h="28097" w="23651">
                  <a:moveTo>
                    <a:pt x="9031" y="0"/>
                  </a:moveTo>
                  <a:cubicBezTo>
                    <a:pt x="8071" y="0"/>
                    <a:pt x="7198" y="222"/>
                    <a:pt x="6438" y="650"/>
                  </a:cubicBezTo>
                  <a:cubicBezTo>
                    <a:pt x="5671" y="1117"/>
                    <a:pt x="3703" y="2218"/>
                    <a:pt x="2936" y="2685"/>
                  </a:cubicBezTo>
                  <a:cubicBezTo>
                    <a:pt x="1135" y="3719"/>
                    <a:pt x="0" y="5987"/>
                    <a:pt x="0" y="9190"/>
                  </a:cubicBezTo>
                  <a:cubicBezTo>
                    <a:pt x="0" y="15661"/>
                    <a:pt x="4537" y="23500"/>
                    <a:pt x="10108" y="26702"/>
                  </a:cubicBezTo>
                  <a:cubicBezTo>
                    <a:pt x="11739" y="27654"/>
                    <a:pt x="13268" y="28097"/>
                    <a:pt x="14623" y="28097"/>
                  </a:cubicBezTo>
                  <a:cubicBezTo>
                    <a:pt x="15596" y="28097"/>
                    <a:pt x="16479" y="27868"/>
                    <a:pt x="17246" y="27436"/>
                  </a:cubicBezTo>
                  <a:lnTo>
                    <a:pt x="20715" y="25435"/>
                  </a:lnTo>
                  <a:cubicBezTo>
                    <a:pt x="22517" y="24367"/>
                    <a:pt x="23651" y="22132"/>
                    <a:pt x="23651" y="18897"/>
                  </a:cubicBezTo>
                  <a:cubicBezTo>
                    <a:pt x="23651" y="12459"/>
                    <a:pt x="19114" y="4620"/>
                    <a:pt x="13543" y="1384"/>
                  </a:cubicBezTo>
                  <a:cubicBezTo>
                    <a:pt x="11921" y="446"/>
                    <a:pt x="10390" y="0"/>
                    <a:pt x="903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73"/>
            <p:cNvSpPr/>
            <p:nvPr/>
          </p:nvSpPr>
          <p:spPr>
            <a:xfrm>
              <a:off x="2933100" y="453700"/>
              <a:ext cx="591275" cy="702425"/>
            </a:xfrm>
            <a:custGeom>
              <a:rect b="b" l="l" r="r" t="t"/>
              <a:pathLst>
                <a:path extrusionOk="0" h="28097" w="23651">
                  <a:moveTo>
                    <a:pt x="9031" y="0"/>
                  </a:moveTo>
                  <a:cubicBezTo>
                    <a:pt x="8071" y="0"/>
                    <a:pt x="7198" y="222"/>
                    <a:pt x="6438" y="650"/>
                  </a:cubicBezTo>
                  <a:cubicBezTo>
                    <a:pt x="5671" y="1117"/>
                    <a:pt x="3703" y="2218"/>
                    <a:pt x="2936" y="2685"/>
                  </a:cubicBezTo>
                  <a:cubicBezTo>
                    <a:pt x="1135" y="3719"/>
                    <a:pt x="0" y="5987"/>
                    <a:pt x="0" y="9190"/>
                  </a:cubicBezTo>
                  <a:cubicBezTo>
                    <a:pt x="0" y="15661"/>
                    <a:pt x="4537" y="23500"/>
                    <a:pt x="10108" y="26702"/>
                  </a:cubicBezTo>
                  <a:cubicBezTo>
                    <a:pt x="11739" y="27654"/>
                    <a:pt x="13268" y="28097"/>
                    <a:pt x="14623" y="28097"/>
                  </a:cubicBezTo>
                  <a:cubicBezTo>
                    <a:pt x="15596" y="28097"/>
                    <a:pt x="16479" y="27868"/>
                    <a:pt x="17246" y="27436"/>
                  </a:cubicBezTo>
                  <a:lnTo>
                    <a:pt x="20715" y="25435"/>
                  </a:lnTo>
                  <a:cubicBezTo>
                    <a:pt x="22517" y="24367"/>
                    <a:pt x="23651" y="22132"/>
                    <a:pt x="23651" y="18897"/>
                  </a:cubicBezTo>
                  <a:cubicBezTo>
                    <a:pt x="23651" y="12459"/>
                    <a:pt x="19114" y="4620"/>
                    <a:pt x="13543" y="1384"/>
                  </a:cubicBezTo>
                  <a:cubicBezTo>
                    <a:pt x="11921" y="446"/>
                    <a:pt x="10390" y="0"/>
                    <a:pt x="90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73"/>
            <p:cNvSpPr/>
            <p:nvPr/>
          </p:nvSpPr>
          <p:spPr>
            <a:xfrm>
              <a:off x="3325875" y="1044525"/>
              <a:ext cx="254375" cy="184525"/>
            </a:xfrm>
            <a:custGeom>
              <a:rect b="b" l="l" r="r" t="t"/>
              <a:pathLst>
                <a:path extrusionOk="0" h="7381" w="10175">
                  <a:moveTo>
                    <a:pt x="6806" y="0"/>
                  </a:moveTo>
                  <a:lnTo>
                    <a:pt x="1" y="3937"/>
                  </a:lnTo>
                  <a:cubicBezTo>
                    <a:pt x="634" y="4937"/>
                    <a:pt x="1502" y="5805"/>
                    <a:pt x="2536" y="6438"/>
                  </a:cubicBezTo>
                  <a:cubicBezTo>
                    <a:pt x="3575" y="7050"/>
                    <a:pt x="4782" y="7381"/>
                    <a:pt x="6003" y="7381"/>
                  </a:cubicBezTo>
                  <a:cubicBezTo>
                    <a:pt x="6115" y="7381"/>
                    <a:pt x="6227" y="7378"/>
                    <a:pt x="6339" y="7372"/>
                  </a:cubicBezTo>
                  <a:cubicBezTo>
                    <a:pt x="6405" y="7372"/>
                    <a:pt x="6439" y="7372"/>
                    <a:pt x="6505" y="7339"/>
                  </a:cubicBezTo>
                  <a:lnTo>
                    <a:pt x="9941" y="5371"/>
                  </a:lnTo>
                  <a:cubicBezTo>
                    <a:pt x="10175" y="5238"/>
                    <a:pt x="10175" y="4904"/>
                    <a:pt x="9941" y="4771"/>
                  </a:cubicBezTo>
                  <a:cubicBezTo>
                    <a:pt x="8173" y="3803"/>
                    <a:pt x="7006" y="2035"/>
                    <a:pt x="680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73"/>
            <p:cNvSpPr/>
            <p:nvPr/>
          </p:nvSpPr>
          <p:spPr>
            <a:xfrm>
              <a:off x="3325875" y="1044525"/>
              <a:ext cx="254375" cy="184525"/>
            </a:xfrm>
            <a:custGeom>
              <a:rect b="b" l="l" r="r" t="t"/>
              <a:pathLst>
                <a:path extrusionOk="0" h="7381" w="10175">
                  <a:moveTo>
                    <a:pt x="6806" y="0"/>
                  </a:moveTo>
                  <a:lnTo>
                    <a:pt x="1" y="3937"/>
                  </a:lnTo>
                  <a:cubicBezTo>
                    <a:pt x="634" y="4937"/>
                    <a:pt x="1502" y="5805"/>
                    <a:pt x="2536" y="6438"/>
                  </a:cubicBezTo>
                  <a:cubicBezTo>
                    <a:pt x="3575" y="7050"/>
                    <a:pt x="4782" y="7381"/>
                    <a:pt x="6003" y="7381"/>
                  </a:cubicBezTo>
                  <a:cubicBezTo>
                    <a:pt x="6115" y="7381"/>
                    <a:pt x="6227" y="7378"/>
                    <a:pt x="6339" y="7372"/>
                  </a:cubicBezTo>
                  <a:cubicBezTo>
                    <a:pt x="6405" y="7372"/>
                    <a:pt x="6439" y="7372"/>
                    <a:pt x="6505" y="7339"/>
                  </a:cubicBezTo>
                  <a:lnTo>
                    <a:pt x="9941" y="5371"/>
                  </a:lnTo>
                  <a:cubicBezTo>
                    <a:pt x="10175" y="5238"/>
                    <a:pt x="10175" y="4904"/>
                    <a:pt x="9941" y="4771"/>
                  </a:cubicBezTo>
                  <a:cubicBezTo>
                    <a:pt x="8173" y="3803"/>
                    <a:pt x="7006" y="2035"/>
                    <a:pt x="6806"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73"/>
            <p:cNvSpPr/>
            <p:nvPr/>
          </p:nvSpPr>
          <p:spPr>
            <a:xfrm>
              <a:off x="2908075" y="503300"/>
              <a:ext cx="554600" cy="652575"/>
            </a:xfrm>
            <a:custGeom>
              <a:rect b="b" l="l" r="r" t="t"/>
              <a:pathLst>
                <a:path extrusionOk="0" h="26103" w="22184">
                  <a:moveTo>
                    <a:pt x="6580" y="1"/>
                  </a:moveTo>
                  <a:cubicBezTo>
                    <a:pt x="5638" y="1"/>
                    <a:pt x="4755" y="215"/>
                    <a:pt x="3970" y="668"/>
                  </a:cubicBezTo>
                  <a:cubicBezTo>
                    <a:pt x="1" y="2969"/>
                    <a:pt x="1" y="10341"/>
                    <a:pt x="3970" y="17180"/>
                  </a:cubicBezTo>
                  <a:cubicBezTo>
                    <a:pt x="7114" y="22641"/>
                    <a:pt x="11832" y="26102"/>
                    <a:pt x="15610" y="26102"/>
                  </a:cubicBezTo>
                  <a:cubicBezTo>
                    <a:pt x="16562" y="26102"/>
                    <a:pt x="17455" y="25882"/>
                    <a:pt x="18247" y="25419"/>
                  </a:cubicBezTo>
                  <a:cubicBezTo>
                    <a:pt x="22183" y="23150"/>
                    <a:pt x="22183" y="15779"/>
                    <a:pt x="18247" y="8940"/>
                  </a:cubicBezTo>
                  <a:cubicBezTo>
                    <a:pt x="15096" y="3466"/>
                    <a:pt x="10362" y="1"/>
                    <a:pt x="6580"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73"/>
            <p:cNvSpPr/>
            <p:nvPr/>
          </p:nvSpPr>
          <p:spPr>
            <a:xfrm>
              <a:off x="3306278" y="1060134"/>
              <a:ext cx="181825" cy="172850"/>
            </a:xfrm>
            <a:custGeom>
              <a:rect b="b" l="l" r="r" t="t"/>
              <a:pathLst>
                <a:path extrusionOk="0" h="6914" w="7273">
                  <a:moveTo>
                    <a:pt x="3870" y="0"/>
                  </a:moveTo>
                  <a:lnTo>
                    <a:pt x="1" y="2235"/>
                  </a:lnTo>
                  <a:cubicBezTo>
                    <a:pt x="1" y="2235"/>
                    <a:pt x="334" y="4270"/>
                    <a:pt x="3003" y="5971"/>
                  </a:cubicBezTo>
                  <a:cubicBezTo>
                    <a:pt x="4072" y="6583"/>
                    <a:pt x="5254" y="6914"/>
                    <a:pt x="6470" y="6914"/>
                  </a:cubicBezTo>
                  <a:cubicBezTo>
                    <a:pt x="6582" y="6914"/>
                    <a:pt x="6694" y="6911"/>
                    <a:pt x="6806" y="6905"/>
                  </a:cubicBezTo>
                  <a:cubicBezTo>
                    <a:pt x="7172" y="6905"/>
                    <a:pt x="7273" y="6438"/>
                    <a:pt x="6972" y="6272"/>
                  </a:cubicBezTo>
                  <a:cubicBezTo>
                    <a:pt x="4737" y="5037"/>
                    <a:pt x="3470" y="2536"/>
                    <a:pt x="3870"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73"/>
            <p:cNvSpPr/>
            <p:nvPr/>
          </p:nvSpPr>
          <p:spPr>
            <a:xfrm>
              <a:off x="3124900" y="619925"/>
              <a:ext cx="82575" cy="299550"/>
            </a:xfrm>
            <a:custGeom>
              <a:rect b="b" l="l" r="r" t="t"/>
              <a:pathLst>
                <a:path extrusionOk="0" h="11982" w="3303">
                  <a:moveTo>
                    <a:pt x="237" y="1"/>
                  </a:moveTo>
                  <a:cubicBezTo>
                    <a:pt x="93" y="1"/>
                    <a:pt x="1" y="107"/>
                    <a:pt x="1" y="306"/>
                  </a:cubicBezTo>
                  <a:lnTo>
                    <a:pt x="901" y="10513"/>
                  </a:lnTo>
                  <a:cubicBezTo>
                    <a:pt x="935" y="10813"/>
                    <a:pt x="1101" y="11080"/>
                    <a:pt x="1368" y="11247"/>
                  </a:cubicBezTo>
                  <a:lnTo>
                    <a:pt x="2669" y="11914"/>
                  </a:lnTo>
                  <a:cubicBezTo>
                    <a:pt x="2726" y="11961"/>
                    <a:pt x="2787" y="11982"/>
                    <a:pt x="2846" y="11982"/>
                  </a:cubicBezTo>
                  <a:cubicBezTo>
                    <a:pt x="2996" y="11982"/>
                    <a:pt x="3127" y="11848"/>
                    <a:pt x="3103" y="11681"/>
                  </a:cubicBezTo>
                  <a:lnTo>
                    <a:pt x="3303" y="2074"/>
                  </a:lnTo>
                  <a:cubicBezTo>
                    <a:pt x="3270" y="1774"/>
                    <a:pt x="3136" y="1507"/>
                    <a:pt x="2869" y="1373"/>
                  </a:cubicBezTo>
                  <a:lnTo>
                    <a:pt x="401" y="39"/>
                  </a:lnTo>
                  <a:cubicBezTo>
                    <a:pt x="341" y="13"/>
                    <a:pt x="286" y="1"/>
                    <a:pt x="2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73"/>
            <p:cNvSpPr/>
            <p:nvPr/>
          </p:nvSpPr>
          <p:spPr>
            <a:xfrm>
              <a:off x="3144275" y="938350"/>
              <a:ext cx="67825" cy="94300"/>
            </a:xfrm>
            <a:custGeom>
              <a:rect b="b" l="l" r="r" t="t"/>
              <a:pathLst>
                <a:path extrusionOk="0" h="3772" w="2713">
                  <a:moveTo>
                    <a:pt x="780" y="0"/>
                  </a:moveTo>
                  <a:cubicBezTo>
                    <a:pt x="272" y="0"/>
                    <a:pt x="0" y="510"/>
                    <a:pt x="26" y="1179"/>
                  </a:cubicBezTo>
                  <a:cubicBezTo>
                    <a:pt x="60" y="2179"/>
                    <a:pt x="593" y="3080"/>
                    <a:pt x="1427" y="3614"/>
                  </a:cubicBezTo>
                  <a:cubicBezTo>
                    <a:pt x="1622" y="3723"/>
                    <a:pt x="1797" y="3772"/>
                    <a:pt x="1949" y="3772"/>
                  </a:cubicBezTo>
                  <a:cubicBezTo>
                    <a:pt x="2450" y="3772"/>
                    <a:pt x="2713" y="3244"/>
                    <a:pt x="2661" y="2580"/>
                  </a:cubicBezTo>
                  <a:cubicBezTo>
                    <a:pt x="2628" y="1612"/>
                    <a:pt x="2094" y="678"/>
                    <a:pt x="1294" y="144"/>
                  </a:cubicBezTo>
                  <a:cubicBezTo>
                    <a:pt x="1103" y="45"/>
                    <a:pt x="931" y="0"/>
                    <a:pt x="7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73"/>
            <p:cNvSpPr/>
            <p:nvPr/>
          </p:nvSpPr>
          <p:spPr>
            <a:xfrm>
              <a:off x="5367325" y="719300"/>
              <a:ext cx="722225" cy="722200"/>
            </a:xfrm>
            <a:custGeom>
              <a:rect b="b" l="l" r="r" t="t"/>
              <a:pathLst>
                <a:path extrusionOk="0" h="28888" w="28889">
                  <a:moveTo>
                    <a:pt x="14445" y="0"/>
                  </a:moveTo>
                  <a:cubicBezTo>
                    <a:pt x="6472" y="0"/>
                    <a:pt x="1" y="6471"/>
                    <a:pt x="1" y="14444"/>
                  </a:cubicBezTo>
                  <a:cubicBezTo>
                    <a:pt x="1" y="22416"/>
                    <a:pt x="6472" y="28887"/>
                    <a:pt x="14445" y="28887"/>
                  </a:cubicBezTo>
                  <a:cubicBezTo>
                    <a:pt x="22417" y="28887"/>
                    <a:pt x="28888" y="22416"/>
                    <a:pt x="28888" y="14444"/>
                  </a:cubicBezTo>
                  <a:cubicBezTo>
                    <a:pt x="28888" y="6471"/>
                    <a:pt x="22417" y="0"/>
                    <a:pt x="1444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73"/>
            <p:cNvSpPr/>
            <p:nvPr/>
          </p:nvSpPr>
          <p:spPr>
            <a:xfrm>
              <a:off x="5501600" y="878575"/>
              <a:ext cx="626300" cy="563125"/>
            </a:xfrm>
            <a:custGeom>
              <a:rect b="b" l="l" r="r" t="t"/>
              <a:pathLst>
                <a:path extrusionOk="0" h="22525" w="25052">
                  <a:moveTo>
                    <a:pt x="21049" y="0"/>
                  </a:moveTo>
                  <a:cubicBezTo>
                    <a:pt x="22350" y="3670"/>
                    <a:pt x="21549" y="6872"/>
                    <a:pt x="16312" y="9907"/>
                  </a:cubicBezTo>
                  <a:lnTo>
                    <a:pt x="0" y="19314"/>
                  </a:lnTo>
                  <a:cubicBezTo>
                    <a:pt x="2657" y="21461"/>
                    <a:pt x="5866" y="22524"/>
                    <a:pt x="9069" y="22524"/>
                  </a:cubicBezTo>
                  <a:cubicBezTo>
                    <a:pt x="12584" y="22524"/>
                    <a:pt x="16090" y="21244"/>
                    <a:pt x="18847" y="18714"/>
                  </a:cubicBezTo>
                  <a:cubicBezTo>
                    <a:pt x="24118" y="13877"/>
                    <a:pt x="25052" y="5938"/>
                    <a:pt x="21049"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73"/>
            <p:cNvSpPr/>
            <p:nvPr/>
          </p:nvSpPr>
          <p:spPr>
            <a:xfrm>
              <a:off x="5405700" y="1183800"/>
              <a:ext cx="273550" cy="1104975"/>
            </a:xfrm>
            <a:custGeom>
              <a:rect b="b" l="l" r="r" t="t"/>
              <a:pathLst>
                <a:path extrusionOk="0" h="44199" w="10942">
                  <a:moveTo>
                    <a:pt x="0" y="0"/>
                  </a:moveTo>
                  <a:lnTo>
                    <a:pt x="0" y="0"/>
                  </a:lnTo>
                  <a:cubicBezTo>
                    <a:pt x="3103" y="11642"/>
                    <a:pt x="4837" y="29088"/>
                    <a:pt x="4037" y="41863"/>
                  </a:cubicBezTo>
                  <a:lnTo>
                    <a:pt x="8073" y="44198"/>
                  </a:lnTo>
                  <a:cubicBezTo>
                    <a:pt x="10408" y="36526"/>
                    <a:pt x="10942" y="20815"/>
                    <a:pt x="10074" y="5838"/>
                  </a:cubicBezTo>
                  <a:lnTo>
                    <a:pt x="0"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73"/>
            <p:cNvSpPr/>
            <p:nvPr/>
          </p:nvSpPr>
          <p:spPr>
            <a:xfrm>
              <a:off x="5607500" y="1327225"/>
              <a:ext cx="356125" cy="962375"/>
            </a:xfrm>
            <a:custGeom>
              <a:rect b="b" l="l" r="r" t="t"/>
              <a:pathLst>
                <a:path extrusionOk="0" h="38495" w="14245">
                  <a:moveTo>
                    <a:pt x="14244" y="1"/>
                  </a:moveTo>
                  <a:lnTo>
                    <a:pt x="2002" y="134"/>
                  </a:lnTo>
                  <a:cubicBezTo>
                    <a:pt x="2669" y="13744"/>
                    <a:pt x="2403" y="29322"/>
                    <a:pt x="1" y="38495"/>
                  </a:cubicBezTo>
                  <a:cubicBezTo>
                    <a:pt x="6072" y="34892"/>
                    <a:pt x="9841" y="28354"/>
                    <a:pt x="9908" y="21249"/>
                  </a:cubicBezTo>
                  <a:lnTo>
                    <a:pt x="10008" y="5438"/>
                  </a:lnTo>
                  <a:lnTo>
                    <a:pt x="1424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73"/>
            <p:cNvSpPr/>
            <p:nvPr/>
          </p:nvSpPr>
          <p:spPr>
            <a:xfrm>
              <a:off x="5607500" y="1746275"/>
              <a:ext cx="150975" cy="100525"/>
            </a:xfrm>
            <a:custGeom>
              <a:rect b="b" l="l" r="r" t="t"/>
              <a:pathLst>
                <a:path extrusionOk="0" h="4021" w="6039">
                  <a:moveTo>
                    <a:pt x="5559" y="0"/>
                  </a:moveTo>
                  <a:cubicBezTo>
                    <a:pt x="5441" y="0"/>
                    <a:pt x="5309" y="39"/>
                    <a:pt x="5171" y="117"/>
                  </a:cubicBezTo>
                  <a:lnTo>
                    <a:pt x="2870" y="1452"/>
                  </a:lnTo>
                  <a:cubicBezTo>
                    <a:pt x="2603" y="1585"/>
                    <a:pt x="2302" y="1652"/>
                    <a:pt x="2002" y="1652"/>
                  </a:cubicBezTo>
                  <a:cubicBezTo>
                    <a:pt x="1702" y="1652"/>
                    <a:pt x="1402" y="1585"/>
                    <a:pt x="1135" y="1452"/>
                  </a:cubicBezTo>
                  <a:lnTo>
                    <a:pt x="835" y="1285"/>
                  </a:lnTo>
                  <a:cubicBezTo>
                    <a:pt x="699" y="1207"/>
                    <a:pt x="571" y="1169"/>
                    <a:pt x="458" y="1169"/>
                  </a:cubicBezTo>
                  <a:cubicBezTo>
                    <a:pt x="185" y="1169"/>
                    <a:pt x="1" y="1393"/>
                    <a:pt x="1" y="1818"/>
                  </a:cubicBezTo>
                  <a:lnTo>
                    <a:pt x="1" y="2152"/>
                  </a:lnTo>
                  <a:cubicBezTo>
                    <a:pt x="34" y="2752"/>
                    <a:pt x="334" y="3286"/>
                    <a:pt x="835" y="3653"/>
                  </a:cubicBezTo>
                  <a:lnTo>
                    <a:pt x="1102" y="3820"/>
                  </a:lnTo>
                  <a:cubicBezTo>
                    <a:pt x="1368" y="3953"/>
                    <a:pt x="1669" y="4020"/>
                    <a:pt x="1969" y="4020"/>
                  </a:cubicBezTo>
                  <a:cubicBezTo>
                    <a:pt x="2269" y="4020"/>
                    <a:pt x="2569" y="3953"/>
                    <a:pt x="2836" y="3820"/>
                  </a:cubicBezTo>
                  <a:lnTo>
                    <a:pt x="5171" y="2452"/>
                  </a:lnTo>
                  <a:cubicBezTo>
                    <a:pt x="5672" y="2119"/>
                    <a:pt x="6005" y="1585"/>
                    <a:pt x="6038" y="985"/>
                  </a:cubicBezTo>
                  <a:lnTo>
                    <a:pt x="6038" y="618"/>
                  </a:lnTo>
                  <a:cubicBezTo>
                    <a:pt x="6038" y="218"/>
                    <a:pt x="5840" y="0"/>
                    <a:pt x="555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73"/>
            <p:cNvSpPr/>
            <p:nvPr/>
          </p:nvSpPr>
          <p:spPr>
            <a:xfrm>
              <a:off x="5598575" y="1875675"/>
              <a:ext cx="150725" cy="100375"/>
            </a:xfrm>
            <a:custGeom>
              <a:rect b="b" l="l" r="r" t="t"/>
              <a:pathLst>
                <a:path extrusionOk="0" h="4015" w="6029">
                  <a:moveTo>
                    <a:pt x="5534" y="1"/>
                  </a:moveTo>
                  <a:cubicBezTo>
                    <a:pt x="5420" y="1"/>
                    <a:pt x="5293" y="36"/>
                    <a:pt x="5161" y="112"/>
                  </a:cubicBezTo>
                  <a:lnTo>
                    <a:pt x="2860" y="1446"/>
                  </a:lnTo>
                  <a:cubicBezTo>
                    <a:pt x="2593" y="1596"/>
                    <a:pt x="2301" y="1671"/>
                    <a:pt x="2005" y="1671"/>
                  </a:cubicBezTo>
                  <a:cubicBezTo>
                    <a:pt x="1709" y="1671"/>
                    <a:pt x="1409" y="1596"/>
                    <a:pt x="1125" y="1446"/>
                  </a:cubicBezTo>
                  <a:lnTo>
                    <a:pt x="858" y="1279"/>
                  </a:lnTo>
                  <a:cubicBezTo>
                    <a:pt x="711" y="1200"/>
                    <a:pt x="575" y="1162"/>
                    <a:pt x="457" y="1162"/>
                  </a:cubicBezTo>
                  <a:cubicBezTo>
                    <a:pt x="176" y="1162"/>
                    <a:pt x="1" y="1380"/>
                    <a:pt x="24" y="1779"/>
                  </a:cubicBezTo>
                  <a:lnTo>
                    <a:pt x="24" y="2146"/>
                  </a:lnTo>
                  <a:cubicBezTo>
                    <a:pt x="58" y="2747"/>
                    <a:pt x="358" y="3281"/>
                    <a:pt x="858" y="3648"/>
                  </a:cubicBezTo>
                  <a:lnTo>
                    <a:pt x="1125" y="3814"/>
                  </a:lnTo>
                  <a:cubicBezTo>
                    <a:pt x="1392" y="3948"/>
                    <a:pt x="1684" y="4014"/>
                    <a:pt x="1980" y="4014"/>
                  </a:cubicBezTo>
                  <a:cubicBezTo>
                    <a:pt x="2276" y="4014"/>
                    <a:pt x="2576" y="3948"/>
                    <a:pt x="2860" y="3814"/>
                  </a:cubicBezTo>
                  <a:lnTo>
                    <a:pt x="5195" y="2447"/>
                  </a:lnTo>
                  <a:cubicBezTo>
                    <a:pt x="5695" y="2113"/>
                    <a:pt x="5995" y="1546"/>
                    <a:pt x="6029" y="946"/>
                  </a:cubicBezTo>
                  <a:lnTo>
                    <a:pt x="6029" y="612"/>
                  </a:lnTo>
                  <a:cubicBezTo>
                    <a:pt x="6029" y="229"/>
                    <a:pt x="5823" y="1"/>
                    <a:pt x="553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73"/>
            <p:cNvSpPr/>
            <p:nvPr/>
          </p:nvSpPr>
          <p:spPr>
            <a:xfrm>
              <a:off x="5589150" y="2005625"/>
              <a:ext cx="150975" cy="99675"/>
            </a:xfrm>
            <a:custGeom>
              <a:rect b="b" l="l" r="r" t="t"/>
              <a:pathLst>
                <a:path extrusionOk="0" h="3987" w="6039">
                  <a:moveTo>
                    <a:pt x="5559" y="1"/>
                  </a:moveTo>
                  <a:cubicBezTo>
                    <a:pt x="5441" y="1"/>
                    <a:pt x="5309" y="39"/>
                    <a:pt x="5171" y="117"/>
                  </a:cubicBezTo>
                  <a:lnTo>
                    <a:pt x="2870" y="1452"/>
                  </a:lnTo>
                  <a:cubicBezTo>
                    <a:pt x="2603" y="1585"/>
                    <a:pt x="2311" y="1652"/>
                    <a:pt x="2019" y="1652"/>
                  </a:cubicBezTo>
                  <a:cubicBezTo>
                    <a:pt x="1727" y="1652"/>
                    <a:pt x="1435" y="1585"/>
                    <a:pt x="1168" y="1452"/>
                  </a:cubicBezTo>
                  <a:lnTo>
                    <a:pt x="868" y="1285"/>
                  </a:lnTo>
                  <a:cubicBezTo>
                    <a:pt x="729" y="1195"/>
                    <a:pt x="596" y="1153"/>
                    <a:pt x="478" y="1153"/>
                  </a:cubicBezTo>
                  <a:cubicBezTo>
                    <a:pt x="198" y="1153"/>
                    <a:pt x="1" y="1387"/>
                    <a:pt x="1" y="1785"/>
                  </a:cubicBezTo>
                  <a:lnTo>
                    <a:pt x="1" y="2119"/>
                  </a:lnTo>
                  <a:cubicBezTo>
                    <a:pt x="34" y="2719"/>
                    <a:pt x="368" y="3286"/>
                    <a:pt x="835" y="3620"/>
                  </a:cubicBezTo>
                  <a:lnTo>
                    <a:pt x="1135" y="3787"/>
                  </a:lnTo>
                  <a:cubicBezTo>
                    <a:pt x="1402" y="3920"/>
                    <a:pt x="1694" y="3987"/>
                    <a:pt x="1986" y="3987"/>
                  </a:cubicBezTo>
                  <a:cubicBezTo>
                    <a:pt x="2278" y="3987"/>
                    <a:pt x="2569" y="3920"/>
                    <a:pt x="2836" y="3787"/>
                  </a:cubicBezTo>
                  <a:lnTo>
                    <a:pt x="5171" y="2419"/>
                  </a:lnTo>
                  <a:cubicBezTo>
                    <a:pt x="5672" y="2085"/>
                    <a:pt x="6005" y="1552"/>
                    <a:pt x="6039" y="951"/>
                  </a:cubicBezTo>
                  <a:lnTo>
                    <a:pt x="6039" y="618"/>
                  </a:lnTo>
                  <a:cubicBezTo>
                    <a:pt x="6039" y="218"/>
                    <a:pt x="5840" y="1"/>
                    <a:pt x="555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73"/>
            <p:cNvSpPr/>
            <p:nvPr/>
          </p:nvSpPr>
          <p:spPr>
            <a:xfrm>
              <a:off x="5257250" y="730600"/>
              <a:ext cx="713050" cy="854325"/>
            </a:xfrm>
            <a:custGeom>
              <a:rect b="b" l="l" r="r" t="t"/>
              <a:pathLst>
                <a:path extrusionOk="0" h="34173" w="28522">
                  <a:moveTo>
                    <a:pt x="11726" y="1"/>
                  </a:moveTo>
                  <a:cubicBezTo>
                    <a:pt x="10252" y="1"/>
                    <a:pt x="8782" y="352"/>
                    <a:pt x="7439" y="1049"/>
                  </a:cubicBezTo>
                  <a:lnTo>
                    <a:pt x="7239" y="1149"/>
                  </a:lnTo>
                  <a:cubicBezTo>
                    <a:pt x="7139" y="1183"/>
                    <a:pt x="7039" y="1249"/>
                    <a:pt x="6972" y="1316"/>
                  </a:cubicBezTo>
                  <a:lnTo>
                    <a:pt x="1" y="5319"/>
                  </a:lnTo>
                  <a:cubicBezTo>
                    <a:pt x="897" y="4809"/>
                    <a:pt x="1936" y="4542"/>
                    <a:pt x="3082" y="4542"/>
                  </a:cubicBezTo>
                  <a:cubicBezTo>
                    <a:pt x="4410" y="4542"/>
                    <a:pt x="5882" y="4900"/>
                    <a:pt x="7439" y="5652"/>
                  </a:cubicBezTo>
                  <a:cubicBezTo>
                    <a:pt x="7740" y="5819"/>
                    <a:pt x="8040" y="5986"/>
                    <a:pt x="8373" y="6153"/>
                  </a:cubicBezTo>
                  <a:cubicBezTo>
                    <a:pt x="8674" y="6320"/>
                    <a:pt x="9074" y="6586"/>
                    <a:pt x="9441" y="6853"/>
                  </a:cubicBezTo>
                  <a:cubicBezTo>
                    <a:pt x="10041" y="7254"/>
                    <a:pt x="10642" y="7687"/>
                    <a:pt x="11209" y="8154"/>
                  </a:cubicBezTo>
                  <a:cubicBezTo>
                    <a:pt x="12243" y="9055"/>
                    <a:pt x="13244" y="10056"/>
                    <a:pt x="14111" y="11123"/>
                  </a:cubicBezTo>
                  <a:cubicBezTo>
                    <a:pt x="16546" y="14125"/>
                    <a:pt x="18347" y="17561"/>
                    <a:pt x="19415" y="21264"/>
                  </a:cubicBezTo>
                  <a:cubicBezTo>
                    <a:pt x="19915" y="22998"/>
                    <a:pt x="20182" y="24800"/>
                    <a:pt x="20182" y="26634"/>
                  </a:cubicBezTo>
                  <a:cubicBezTo>
                    <a:pt x="20182" y="30303"/>
                    <a:pt x="18948" y="32905"/>
                    <a:pt x="16880" y="34173"/>
                  </a:cubicBezTo>
                  <a:lnTo>
                    <a:pt x="24151" y="30003"/>
                  </a:lnTo>
                  <a:cubicBezTo>
                    <a:pt x="26920" y="28202"/>
                    <a:pt x="28521" y="25133"/>
                    <a:pt x="28455" y="21864"/>
                  </a:cubicBezTo>
                  <a:cubicBezTo>
                    <a:pt x="28455" y="20130"/>
                    <a:pt x="28188" y="18428"/>
                    <a:pt x="27721" y="16760"/>
                  </a:cubicBezTo>
                  <a:cubicBezTo>
                    <a:pt x="26687" y="12958"/>
                    <a:pt x="24852" y="9422"/>
                    <a:pt x="22350" y="6353"/>
                  </a:cubicBezTo>
                  <a:cubicBezTo>
                    <a:pt x="21449" y="5286"/>
                    <a:pt x="20482" y="4285"/>
                    <a:pt x="19415" y="3384"/>
                  </a:cubicBezTo>
                  <a:cubicBezTo>
                    <a:pt x="18881" y="2917"/>
                    <a:pt x="18281" y="2450"/>
                    <a:pt x="17680" y="2050"/>
                  </a:cubicBezTo>
                  <a:cubicBezTo>
                    <a:pt x="17347" y="1816"/>
                    <a:pt x="16980" y="1583"/>
                    <a:pt x="16613" y="1383"/>
                  </a:cubicBezTo>
                  <a:cubicBezTo>
                    <a:pt x="16312" y="1183"/>
                    <a:pt x="16012" y="1049"/>
                    <a:pt x="15679" y="882"/>
                  </a:cubicBezTo>
                  <a:cubicBezTo>
                    <a:pt x="14421" y="293"/>
                    <a:pt x="13072" y="1"/>
                    <a:pt x="1172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73"/>
            <p:cNvSpPr/>
            <p:nvPr/>
          </p:nvSpPr>
          <p:spPr>
            <a:xfrm>
              <a:off x="5679225" y="1149600"/>
              <a:ext cx="291075" cy="436175"/>
            </a:xfrm>
            <a:custGeom>
              <a:rect b="b" l="l" r="r" t="t"/>
              <a:pathLst>
                <a:path extrusionOk="0" h="17447" w="11643">
                  <a:moveTo>
                    <a:pt x="10875" y="0"/>
                  </a:moveTo>
                  <a:lnTo>
                    <a:pt x="2536" y="4537"/>
                  </a:lnTo>
                  <a:cubicBezTo>
                    <a:pt x="3036" y="6272"/>
                    <a:pt x="3270" y="8073"/>
                    <a:pt x="3303" y="9874"/>
                  </a:cubicBezTo>
                  <a:cubicBezTo>
                    <a:pt x="3303" y="13543"/>
                    <a:pt x="2069" y="16179"/>
                    <a:pt x="1" y="17446"/>
                  </a:cubicBezTo>
                  <a:lnTo>
                    <a:pt x="7272" y="13243"/>
                  </a:lnTo>
                  <a:cubicBezTo>
                    <a:pt x="10041" y="11442"/>
                    <a:pt x="11642" y="8373"/>
                    <a:pt x="11576" y="5104"/>
                  </a:cubicBezTo>
                  <a:cubicBezTo>
                    <a:pt x="11576" y="3370"/>
                    <a:pt x="11309" y="1668"/>
                    <a:pt x="10875"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73"/>
            <p:cNvSpPr/>
            <p:nvPr/>
          </p:nvSpPr>
          <p:spPr>
            <a:xfrm>
              <a:off x="5170525" y="844100"/>
              <a:ext cx="591275" cy="763250"/>
            </a:xfrm>
            <a:custGeom>
              <a:rect b="b" l="l" r="r" t="t"/>
              <a:pathLst>
                <a:path extrusionOk="0" h="30530" w="23651">
                  <a:moveTo>
                    <a:pt x="6551" y="0"/>
                  </a:moveTo>
                  <a:cubicBezTo>
                    <a:pt x="5419" y="0"/>
                    <a:pt x="4392" y="265"/>
                    <a:pt x="3503" y="779"/>
                  </a:cubicBezTo>
                  <a:cubicBezTo>
                    <a:pt x="1368" y="2013"/>
                    <a:pt x="1" y="4648"/>
                    <a:pt x="1" y="8418"/>
                  </a:cubicBezTo>
                  <a:cubicBezTo>
                    <a:pt x="1" y="15956"/>
                    <a:pt x="5304" y="25130"/>
                    <a:pt x="11842" y="28899"/>
                  </a:cubicBezTo>
                  <a:cubicBezTo>
                    <a:pt x="13734" y="29999"/>
                    <a:pt x="15524" y="30530"/>
                    <a:pt x="17118" y="30530"/>
                  </a:cubicBezTo>
                  <a:cubicBezTo>
                    <a:pt x="18279" y="30530"/>
                    <a:pt x="19335" y="30248"/>
                    <a:pt x="20248" y="29700"/>
                  </a:cubicBezTo>
                  <a:cubicBezTo>
                    <a:pt x="20282" y="29700"/>
                    <a:pt x="20315" y="29666"/>
                    <a:pt x="20349" y="29633"/>
                  </a:cubicBezTo>
                  <a:cubicBezTo>
                    <a:pt x="22417" y="28399"/>
                    <a:pt x="23651" y="25763"/>
                    <a:pt x="23651" y="22094"/>
                  </a:cubicBezTo>
                  <a:cubicBezTo>
                    <a:pt x="23651" y="14555"/>
                    <a:pt x="18380" y="5382"/>
                    <a:pt x="11842" y="1613"/>
                  </a:cubicBezTo>
                  <a:cubicBezTo>
                    <a:pt x="9934" y="522"/>
                    <a:pt x="8139" y="0"/>
                    <a:pt x="655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73"/>
            <p:cNvSpPr/>
            <p:nvPr/>
          </p:nvSpPr>
          <p:spPr>
            <a:xfrm>
              <a:off x="5170525" y="844100"/>
              <a:ext cx="591275" cy="763250"/>
            </a:xfrm>
            <a:custGeom>
              <a:rect b="b" l="l" r="r" t="t"/>
              <a:pathLst>
                <a:path extrusionOk="0" h="30530" w="23651">
                  <a:moveTo>
                    <a:pt x="6551" y="0"/>
                  </a:moveTo>
                  <a:cubicBezTo>
                    <a:pt x="5419" y="0"/>
                    <a:pt x="4392" y="265"/>
                    <a:pt x="3503" y="779"/>
                  </a:cubicBezTo>
                  <a:cubicBezTo>
                    <a:pt x="1368" y="2013"/>
                    <a:pt x="1" y="4648"/>
                    <a:pt x="1" y="8418"/>
                  </a:cubicBezTo>
                  <a:cubicBezTo>
                    <a:pt x="1" y="15956"/>
                    <a:pt x="5304" y="25130"/>
                    <a:pt x="11842" y="28899"/>
                  </a:cubicBezTo>
                  <a:cubicBezTo>
                    <a:pt x="13734" y="29999"/>
                    <a:pt x="15524" y="30530"/>
                    <a:pt x="17118" y="30530"/>
                  </a:cubicBezTo>
                  <a:cubicBezTo>
                    <a:pt x="18279" y="30530"/>
                    <a:pt x="19335" y="30248"/>
                    <a:pt x="20248" y="29700"/>
                  </a:cubicBezTo>
                  <a:cubicBezTo>
                    <a:pt x="20282" y="29700"/>
                    <a:pt x="20315" y="29666"/>
                    <a:pt x="20349" y="29633"/>
                  </a:cubicBezTo>
                  <a:cubicBezTo>
                    <a:pt x="22417" y="28399"/>
                    <a:pt x="23651" y="25763"/>
                    <a:pt x="23651" y="22094"/>
                  </a:cubicBezTo>
                  <a:cubicBezTo>
                    <a:pt x="23651" y="14555"/>
                    <a:pt x="18380" y="5382"/>
                    <a:pt x="11842" y="1613"/>
                  </a:cubicBezTo>
                  <a:cubicBezTo>
                    <a:pt x="9934" y="522"/>
                    <a:pt x="8139" y="0"/>
                    <a:pt x="655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73"/>
            <p:cNvSpPr/>
            <p:nvPr/>
          </p:nvSpPr>
          <p:spPr>
            <a:xfrm>
              <a:off x="4264875" y="862600"/>
              <a:ext cx="1477750" cy="1513725"/>
            </a:xfrm>
            <a:custGeom>
              <a:rect b="b" l="l" r="r" t="t"/>
              <a:pathLst>
                <a:path extrusionOk="0" h="60549" w="59110">
                  <a:moveTo>
                    <a:pt x="42810" y="1"/>
                  </a:moveTo>
                  <a:cubicBezTo>
                    <a:pt x="41808" y="1"/>
                    <a:pt x="40892" y="228"/>
                    <a:pt x="40096" y="673"/>
                  </a:cubicBezTo>
                  <a:cubicBezTo>
                    <a:pt x="36460" y="2207"/>
                    <a:pt x="32758" y="3575"/>
                    <a:pt x="28988" y="4742"/>
                  </a:cubicBezTo>
                  <a:cubicBezTo>
                    <a:pt x="23957" y="6269"/>
                    <a:pt x="18835" y="6821"/>
                    <a:pt x="13768" y="6821"/>
                  </a:cubicBezTo>
                  <a:cubicBezTo>
                    <a:pt x="9094" y="6821"/>
                    <a:pt x="4467" y="6351"/>
                    <a:pt x="1" y="5743"/>
                  </a:cubicBezTo>
                  <a:lnTo>
                    <a:pt x="1" y="5743"/>
                  </a:lnTo>
                  <a:cubicBezTo>
                    <a:pt x="1" y="5743"/>
                    <a:pt x="11909" y="11848"/>
                    <a:pt x="22083" y="29493"/>
                  </a:cubicBezTo>
                  <a:cubicBezTo>
                    <a:pt x="23918" y="32662"/>
                    <a:pt x="25519" y="35965"/>
                    <a:pt x="26920" y="39334"/>
                  </a:cubicBezTo>
                  <a:cubicBezTo>
                    <a:pt x="32024" y="51909"/>
                    <a:pt x="31623" y="60549"/>
                    <a:pt x="31623" y="60549"/>
                  </a:cubicBezTo>
                  <a:cubicBezTo>
                    <a:pt x="35159" y="51843"/>
                    <a:pt x="39596" y="42803"/>
                    <a:pt x="46968" y="35898"/>
                  </a:cubicBezTo>
                  <a:cubicBezTo>
                    <a:pt x="49836" y="33229"/>
                    <a:pt x="52872" y="30694"/>
                    <a:pt x="56041" y="28326"/>
                  </a:cubicBezTo>
                  <a:cubicBezTo>
                    <a:pt x="57976" y="27192"/>
                    <a:pt x="59110" y="24723"/>
                    <a:pt x="59110" y="21354"/>
                  </a:cubicBezTo>
                  <a:cubicBezTo>
                    <a:pt x="59076" y="18986"/>
                    <a:pt x="58643" y="16617"/>
                    <a:pt x="57775" y="14416"/>
                  </a:cubicBezTo>
                  <a:cubicBezTo>
                    <a:pt x="57242" y="12881"/>
                    <a:pt x="56575" y="11447"/>
                    <a:pt x="55774" y="10046"/>
                  </a:cubicBezTo>
                  <a:cubicBezTo>
                    <a:pt x="53706" y="6443"/>
                    <a:pt x="50837" y="3341"/>
                    <a:pt x="47702" y="1507"/>
                  </a:cubicBezTo>
                  <a:cubicBezTo>
                    <a:pt x="45953" y="493"/>
                    <a:pt x="44287" y="1"/>
                    <a:pt x="4281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73"/>
            <p:cNvSpPr/>
            <p:nvPr/>
          </p:nvSpPr>
          <p:spPr>
            <a:xfrm>
              <a:off x="4264875" y="862600"/>
              <a:ext cx="1477750" cy="1513725"/>
            </a:xfrm>
            <a:custGeom>
              <a:rect b="b" l="l" r="r" t="t"/>
              <a:pathLst>
                <a:path extrusionOk="0" h="60549" w="59110">
                  <a:moveTo>
                    <a:pt x="42810" y="1"/>
                  </a:moveTo>
                  <a:cubicBezTo>
                    <a:pt x="41808" y="1"/>
                    <a:pt x="40892" y="228"/>
                    <a:pt x="40096" y="673"/>
                  </a:cubicBezTo>
                  <a:cubicBezTo>
                    <a:pt x="36460" y="2207"/>
                    <a:pt x="32758" y="3575"/>
                    <a:pt x="28988" y="4742"/>
                  </a:cubicBezTo>
                  <a:cubicBezTo>
                    <a:pt x="23957" y="6269"/>
                    <a:pt x="18835" y="6821"/>
                    <a:pt x="13768" y="6821"/>
                  </a:cubicBezTo>
                  <a:cubicBezTo>
                    <a:pt x="9094" y="6821"/>
                    <a:pt x="4467" y="6351"/>
                    <a:pt x="1" y="5743"/>
                  </a:cubicBezTo>
                  <a:lnTo>
                    <a:pt x="1" y="5743"/>
                  </a:lnTo>
                  <a:cubicBezTo>
                    <a:pt x="1" y="5743"/>
                    <a:pt x="11909" y="11848"/>
                    <a:pt x="22083" y="29493"/>
                  </a:cubicBezTo>
                  <a:cubicBezTo>
                    <a:pt x="23918" y="32662"/>
                    <a:pt x="25519" y="35965"/>
                    <a:pt x="26920" y="39334"/>
                  </a:cubicBezTo>
                  <a:cubicBezTo>
                    <a:pt x="32024" y="51909"/>
                    <a:pt x="31623" y="60549"/>
                    <a:pt x="31623" y="60549"/>
                  </a:cubicBezTo>
                  <a:cubicBezTo>
                    <a:pt x="35159" y="51843"/>
                    <a:pt x="39596" y="42803"/>
                    <a:pt x="46968" y="35898"/>
                  </a:cubicBezTo>
                  <a:cubicBezTo>
                    <a:pt x="49836" y="33229"/>
                    <a:pt x="52872" y="30694"/>
                    <a:pt x="56041" y="28326"/>
                  </a:cubicBezTo>
                  <a:cubicBezTo>
                    <a:pt x="57976" y="27192"/>
                    <a:pt x="59110" y="24723"/>
                    <a:pt x="59110" y="21354"/>
                  </a:cubicBezTo>
                  <a:cubicBezTo>
                    <a:pt x="59076" y="18986"/>
                    <a:pt x="58643" y="16617"/>
                    <a:pt x="57775" y="14416"/>
                  </a:cubicBezTo>
                  <a:cubicBezTo>
                    <a:pt x="57242" y="12881"/>
                    <a:pt x="56575" y="11447"/>
                    <a:pt x="55774" y="10046"/>
                  </a:cubicBezTo>
                  <a:cubicBezTo>
                    <a:pt x="53706" y="6443"/>
                    <a:pt x="50837" y="3341"/>
                    <a:pt x="47702" y="1507"/>
                  </a:cubicBezTo>
                  <a:cubicBezTo>
                    <a:pt x="45953" y="493"/>
                    <a:pt x="44287" y="1"/>
                    <a:pt x="428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73"/>
            <p:cNvSpPr/>
            <p:nvPr/>
          </p:nvSpPr>
          <p:spPr>
            <a:xfrm>
              <a:off x="4938700" y="1222975"/>
              <a:ext cx="804775" cy="1153350"/>
            </a:xfrm>
            <a:custGeom>
              <a:rect b="b" l="l" r="r" t="t"/>
              <a:pathLst>
                <a:path extrusionOk="0" h="46134" w="32191">
                  <a:moveTo>
                    <a:pt x="30856" y="1"/>
                  </a:moveTo>
                  <a:cubicBezTo>
                    <a:pt x="21816" y="4504"/>
                    <a:pt x="7172" y="12843"/>
                    <a:pt x="0" y="24919"/>
                  </a:cubicBezTo>
                  <a:cubicBezTo>
                    <a:pt x="5104" y="37494"/>
                    <a:pt x="4670" y="46134"/>
                    <a:pt x="4670" y="46134"/>
                  </a:cubicBezTo>
                  <a:cubicBezTo>
                    <a:pt x="8240" y="37428"/>
                    <a:pt x="12643" y="28421"/>
                    <a:pt x="20015" y="21516"/>
                  </a:cubicBezTo>
                  <a:cubicBezTo>
                    <a:pt x="22917" y="18814"/>
                    <a:pt x="25952" y="16279"/>
                    <a:pt x="29088" y="13911"/>
                  </a:cubicBezTo>
                  <a:cubicBezTo>
                    <a:pt x="31056" y="12777"/>
                    <a:pt x="32190" y="10308"/>
                    <a:pt x="32190" y="6939"/>
                  </a:cubicBezTo>
                  <a:cubicBezTo>
                    <a:pt x="32157" y="4571"/>
                    <a:pt x="31690" y="2202"/>
                    <a:pt x="3085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73"/>
            <p:cNvSpPr/>
            <p:nvPr/>
          </p:nvSpPr>
          <p:spPr>
            <a:xfrm>
              <a:off x="3702825" y="929250"/>
              <a:ext cx="1406025" cy="1816700"/>
            </a:xfrm>
            <a:custGeom>
              <a:rect b="b" l="l" r="r" t="t"/>
              <a:pathLst>
                <a:path extrusionOk="0" h="72668" w="56241">
                  <a:moveTo>
                    <a:pt x="15568" y="0"/>
                  </a:moveTo>
                  <a:cubicBezTo>
                    <a:pt x="6344" y="0"/>
                    <a:pt x="0" y="7359"/>
                    <a:pt x="0" y="20089"/>
                  </a:cubicBezTo>
                  <a:cubicBezTo>
                    <a:pt x="0" y="27961"/>
                    <a:pt x="2402" y="36568"/>
                    <a:pt x="6438" y="44507"/>
                  </a:cubicBezTo>
                  <a:cubicBezTo>
                    <a:pt x="11608" y="54681"/>
                    <a:pt x="19414" y="63787"/>
                    <a:pt x="28120" y="68824"/>
                  </a:cubicBezTo>
                  <a:cubicBezTo>
                    <a:pt x="32637" y="71431"/>
                    <a:pt x="36903" y="72667"/>
                    <a:pt x="40683" y="72667"/>
                  </a:cubicBezTo>
                  <a:cubicBezTo>
                    <a:pt x="49911" y="72667"/>
                    <a:pt x="56240" y="65301"/>
                    <a:pt x="56240" y="52546"/>
                  </a:cubicBezTo>
                  <a:cubicBezTo>
                    <a:pt x="56207" y="48243"/>
                    <a:pt x="55573" y="43973"/>
                    <a:pt x="54406" y="39837"/>
                  </a:cubicBezTo>
                  <a:cubicBezTo>
                    <a:pt x="51437" y="29229"/>
                    <a:pt x="45166" y="18588"/>
                    <a:pt x="37360" y="10949"/>
                  </a:cubicBezTo>
                  <a:cubicBezTo>
                    <a:pt x="36226" y="9882"/>
                    <a:pt x="35092" y="8848"/>
                    <a:pt x="33958" y="7914"/>
                  </a:cubicBezTo>
                  <a:cubicBezTo>
                    <a:pt x="33457" y="7480"/>
                    <a:pt x="32990" y="7113"/>
                    <a:pt x="32490" y="6746"/>
                  </a:cubicBezTo>
                  <a:cubicBezTo>
                    <a:pt x="31789" y="6213"/>
                    <a:pt x="31089" y="5712"/>
                    <a:pt x="30388" y="5245"/>
                  </a:cubicBezTo>
                  <a:cubicBezTo>
                    <a:pt x="29655" y="4745"/>
                    <a:pt x="28887" y="4278"/>
                    <a:pt x="28120" y="3844"/>
                  </a:cubicBezTo>
                  <a:cubicBezTo>
                    <a:pt x="23612" y="1236"/>
                    <a:pt x="19348" y="0"/>
                    <a:pt x="155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73"/>
            <p:cNvSpPr/>
            <p:nvPr/>
          </p:nvSpPr>
          <p:spPr>
            <a:xfrm>
              <a:off x="3863775" y="1925150"/>
              <a:ext cx="1245900" cy="820800"/>
            </a:xfrm>
            <a:custGeom>
              <a:rect b="b" l="l" r="r" t="t"/>
              <a:pathLst>
                <a:path extrusionOk="0" h="32832" w="49836">
                  <a:moveTo>
                    <a:pt x="47968" y="1"/>
                  </a:moveTo>
                  <a:cubicBezTo>
                    <a:pt x="47180" y="1778"/>
                    <a:pt x="44789" y="4116"/>
                    <a:pt x="42956" y="4116"/>
                  </a:cubicBezTo>
                  <a:cubicBezTo>
                    <a:pt x="42381" y="4116"/>
                    <a:pt x="41861" y="3886"/>
                    <a:pt x="41463" y="3336"/>
                  </a:cubicBezTo>
                  <a:lnTo>
                    <a:pt x="41463" y="3336"/>
                  </a:lnTo>
                  <a:cubicBezTo>
                    <a:pt x="42497" y="7006"/>
                    <a:pt x="43031" y="10775"/>
                    <a:pt x="43097" y="14611"/>
                  </a:cubicBezTo>
                  <a:cubicBezTo>
                    <a:pt x="43097" y="19748"/>
                    <a:pt x="41930" y="23918"/>
                    <a:pt x="39762" y="26653"/>
                  </a:cubicBezTo>
                  <a:cubicBezTo>
                    <a:pt x="37919" y="28924"/>
                    <a:pt x="35427" y="30123"/>
                    <a:pt x="32318" y="30123"/>
                  </a:cubicBezTo>
                  <a:cubicBezTo>
                    <a:pt x="32275" y="30123"/>
                    <a:pt x="32233" y="30123"/>
                    <a:pt x="32190" y="30122"/>
                  </a:cubicBezTo>
                  <a:cubicBezTo>
                    <a:pt x="29087" y="30122"/>
                    <a:pt x="25518" y="29021"/>
                    <a:pt x="21816" y="26887"/>
                  </a:cubicBezTo>
                  <a:cubicBezTo>
                    <a:pt x="14410" y="22583"/>
                    <a:pt x="7572" y="14911"/>
                    <a:pt x="2735" y="6172"/>
                  </a:cubicBezTo>
                  <a:cubicBezTo>
                    <a:pt x="2735" y="6186"/>
                    <a:pt x="2570" y="6331"/>
                    <a:pt x="2250" y="6331"/>
                  </a:cubicBezTo>
                  <a:cubicBezTo>
                    <a:pt x="1798" y="6331"/>
                    <a:pt x="1036" y="6039"/>
                    <a:pt x="0" y="4671"/>
                  </a:cubicBezTo>
                  <a:lnTo>
                    <a:pt x="0" y="4671"/>
                  </a:lnTo>
                  <a:cubicBezTo>
                    <a:pt x="5170" y="14878"/>
                    <a:pt x="12976" y="23951"/>
                    <a:pt x="21682" y="28988"/>
                  </a:cubicBezTo>
                  <a:cubicBezTo>
                    <a:pt x="26200" y="31596"/>
                    <a:pt x="30471" y="32832"/>
                    <a:pt x="34255" y="32832"/>
                  </a:cubicBezTo>
                  <a:cubicBezTo>
                    <a:pt x="43491" y="32832"/>
                    <a:pt x="49836" y="25473"/>
                    <a:pt x="49836" y="12743"/>
                  </a:cubicBezTo>
                  <a:cubicBezTo>
                    <a:pt x="49769" y="8407"/>
                    <a:pt x="49168" y="4137"/>
                    <a:pt x="47968"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73"/>
            <p:cNvSpPr/>
            <p:nvPr/>
          </p:nvSpPr>
          <p:spPr>
            <a:xfrm>
              <a:off x="4216525" y="1617425"/>
              <a:ext cx="332750" cy="441175"/>
            </a:xfrm>
            <a:custGeom>
              <a:rect b="b" l="l" r="r" t="t"/>
              <a:pathLst>
                <a:path extrusionOk="0" h="17647" w="13310">
                  <a:moveTo>
                    <a:pt x="3336" y="1"/>
                  </a:moveTo>
                  <a:cubicBezTo>
                    <a:pt x="1268" y="1"/>
                    <a:pt x="0" y="1669"/>
                    <a:pt x="0" y="4504"/>
                  </a:cubicBezTo>
                  <a:lnTo>
                    <a:pt x="0" y="4604"/>
                  </a:lnTo>
                  <a:cubicBezTo>
                    <a:pt x="0" y="9041"/>
                    <a:pt x="3136" y="14478"/>
                    <a:pt x="7005" y="16679"/>
                  </a:cubicBezTo>
                  <a:lnTo>
                    <a:pt x="7072" y="16746"/>
                  </a:lnTo>
                  <a:cubicBezTo>
                    <a:pt x="7939" y="17280"/>
                    <a:pt x="8940" y="17580"/>
                    <a:pt x="9974" y="17647"/>
                  </a:cubicBezTo>
                  <a:cubicBezTo>
                    <a:pt x="12075" y="17647"/>
                    <a:pt x="13310" y="15979"/>
                    <a:pt x="13310" y="13110"/>
                  </a:cubicBezTo>
                  <a:lnTo>
                    <a:pt x="13310" y="13044"/>
                  </a:lnTo>
                  <a:cubicBezTo>
                    <a:pt x="13310" y="8574"/>
                    <a:pt x="10174" y="3136"/>
                    <a:pt x="6338" y="935"/>
                  </a:cubicBezTo>
                  <a:lnTo>
                    <a:pt x="6271" y="901"/>
                  </a:lnTo>
                  <a:cubicBezTo>
                    <a:pt x="5371" y="334"/>
                    <a:pt x="4370" y="34"/>
                    <a:pt x="333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73"/>
            <p:cNvSpPr/>
            <p:nvPr/>
          </p:nvSpPr>
          <p:spPr>
            <a:xfrm>
              <a:off x="2577000" y="3513800"/>
              <a:ext cx="370300" cy="734300"/>
            </a:xfrm>
            <a:custGeom>
              <a:rect b="b" l="l" r="r" t="t"/>
              <a:pathLst>
                <a:path extrusionOk="0" h="29372" w="14812">
                  <a:moveTo>
                    <a:pt x="8540" y="0"/>
                  </a:moveTo>
                  <a:lnTo>
                    <a:pt x="1" y="6305"/>
                  </a:lnTo>
                  <a:cubicBezTo>
                    <a:pt x="1235" y="16479"/>
                    <a:pt x="1736" y="19214"/>
                    <a:pt x="1769" y="20882"/>
                  </a:cubicBezTo>
                  <a:cubicBezTo>
                    <a:pt x="1736" y="21015"/>
                    <a:pt x="1736" y="21182"/>
                    <a:pt x="1736" y="21315"/>
                  </a:cubicBezTo>
                  <a:cubicBezTo>
                    <a:pt x="1736" y="23317"/>
                    <a:pt x="4004" y="24418"/>
                    <a:pt x="5772" y="25752"/>
                  </a:cubicBezTo>
                  <a:cubicBezTo>
                    <a:pt x="7273" y="26919"/>
                    <a:pt x="8874" y="27987"/>
                    <a:pt x="10575" y="28887"/>
                  </a:cubicBezTo>
                  <a:cubicBezTo>
                    <a:pt x="11195" y="29197"/>
                    <a:pt x="12140" y="29371"/>
                    <a:pt x="12985" y="29371"/>
                  </a:cubicBezTo>
                  <a:cubicBezTo>
                    <a:pt x="13868" y="29371"/>
                    <a:pt x="14641" y="29181"/>
                    <a:pt x="14812" y="28754"/>
                  </a:cubicBezTo>
                  <a:cubicBezTo>
                    <a:pt x="12643" y="27120"/>
                    <a:pt x="10142" y="25318"/>
                    <a:pt x="8440" y="23417"/>
                  </a:cubicBezTo>
                  <a:cubicBezTo>
                    <a:pt x="7606" y="22550"/>
                    <a:pt x="7039" y="21616"/>
                    <a:pt x="7206" y="19514"/>
                  </a:cubicBezTo>
                  <a:cubicBezTo>
                    <a:pt x="7340" y="17746"/>
                    <a:pt x="8540" y="1"/>
                    <a:pt x="854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73"/>
            <p:cNvSpPr/>
            <p:nvPr/>
          </p:nvSpPr>
          <p:spPr>
            <a:xfrm>
              <a:off x="2592850" y="4173425"/>
              <a:ext cx="452850" cy="190200"/>
            </a:xfrm>
            <a:custGeom>
              <a:rect b="b" l="l" r="r" t="t"/>
              <a:pathLst>
                <a:path extrusionOk="0" h="7608" w="18114">
                  <a:moveTo>
                    <a:pt x="34" y="1"/>
                  </a:moveTo>
                  <a:cubicBezTo>
                    <a:pt x="34" y="1"/>
                    <a:pt x="1" y="1535"/>
                    <a:pt x="368" y="1902"/>
                  </a:cubicBezTo>
                  <a:cubicBezTo>
                    <a:pt x="735" y="2236"/>
                    <a:pt x="1935" y="2769"/>
                    <a:pt x="3070" y="3003"/>
                  </a:cubicBezTo>
                  <a:cubicBezTo>
                    <a:pt x="4304" y="3270"/>
                    <a:pt x="5805" y="4537"/>
                    <a:pt x="6872" y="5438"/>
                  </a:cubicBezTo>
                  <a:cubicBezTo>
                    <a:pt x="7973" y="6339"/>
                    <a:pt x="9407" y="7172"/>
                    <a:pt x="12109" y="7539"/>
                  </a:cubicBezTo>
                  <a:cubicBezTo>
                    <a:pt x="12490" y="7586"/>
                    <a:pt x="12858" y="7608"/>
                    <a:pt x="13210" y="7608"/>
                  </a:cubicBezTo>
                  <a:cubicBezTo>
                    <a:pt x="15358" y="7608"/>
                    <a:pt x="16940" y="6821"/>
                    <a:pt x="17513" y="6305"/>
                  </a:cubicBezTo>
                  <a:cubicBezTo>
                    <a:pt x="18114" y="5771"/>
                    <a:pt x="17947" y="4571"/>
                    <a:pt x="17847" y="4571"/>
                  </a:cubicBezTo>
                  <a:lnTo>
                    <a:pt x="3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73"/>
            <p:cNvSpPr/>
            <p:nvPr/>
          </p:nvSpPr>
          <p:spPr>
            <a:xfrm>
              <a:off x="2592850" y="4024150"/>
              <a:ext cx="458700" cy="320275"/>
            </a:xfrm>
            <a:custGeom>
              <a:rect b="b" l="l" r="r" t="t"/>
              <a:pathLst>
                <a:path extrusionOk="0" h="12811" w="18348">
                  <a:moveTo>
                    <a:pt x="1135" y="1"/>
                  </a:moveTo>
                  <a:cubicBezTo>
                    <a:pt x="901" y="1"/>
                    <a:pt x="735" y="134"/>
                    <a:pt x="701" y="368"/>
                  </a:cubicBezTo>
                  <a:cubicBezTo>
                    <a:pt x="635" y="768"/>
                    <a:pt x="534" y="2036"/>
                    <a:pt x="368" y="2736"/>
                  </a:cubicBezTo>
                  <a:cubicBezTo>
                    <a:pt x="67" y="3970"/>
                    <a:pt x="1" y="5238"/>
                    <a:pt x="101" y="6505"/>
                  </a:cubicBezTo>
                  <a:cubicBezTo>
                    <a:pt x="234" y="7306"/>
                    <a:pt x="2102" y="7840"/>
                    <a:pt x="3270" y="8307"/>
                  </a:cubicBezTo>
                  <a:cubicBezTo>
                    <a:pt x="4637" y="8907"/>
                    <a:pt x="5938" y="9708"/>
                    <a:pt x="7072" y="10708"/>
                  </a:cubicBezTo>
                  <a:cubicBezTo>
                    <a:pt x="8321" y="11727"/>
                    <a:pt x="10930" y="12811"/>
                    <a:pt x="12665" y="12811"/>
                  </a:cubicBezTo>
                  <a:cubicBezTo>
                    <a:pt x="12692" y="12811"/>
                    <a:pt x="12717" y="12810"/>
                    <a:pt x="12743" y="12810"/>
                  </a:cubicBezTo>
                  <a:cubicBezTo>
                    <a:pt x="14845" y="12810"/>
                    <a:pt x="17146" y="12143"/>
                    <a:pt x="17680" y="11175"/>
                  </a:cubicBezTo>
                  <a:cubicBezTo>
                    <a:pt x="18347" y="9975"/>
                    <a:pt x="17847" y="9307"/>
                    <a:pt x="14778" y="7873"/>
                  </a:cubicBezTo>
                  <a:cubicBezTo>
                    <a:pt x="14211" y="7606"/>
                    <a:pt x="12143" y="6405"/>
                    <a:pt x="11442" y="5938"/>
                  </a:cubicBezTo>
                  <a:cubicBezTo>
                    <a:pt x="9541" y="4771"/>
                    <a:pt x="7673" y="3103"/>
                    <a:pt x="6806" y="1001"/>
                  </a:cubicBezTo>
                  <a:cubicBezTo>
                    <a:pt x="6739" y="768"/>
                    <a:pt x="6605" y="534"/>
                    <a:pt x="6372" y="368"/>
                  </a:cubicBezTo>
                  <a:cubicBezTo>
                    <a:pt x="6248" y="326"/>
                    <a:pt x="6125" y="298"/>
                    <a:pt x="6001" y="298"/>
                  </a:cubicBezTo>
                  <a:cubicBezTo>
                    <a:pt x="5924" y="298"/>
                    <a:pt x="5848" y="309"/>
                    <a:pt x="5772" y="334"/>
                  </a:cubicBezTo>
                  <a:cubicBezTo>
                    <a:pt x="5271" y="401"/>
                    <a:pt x="4771" y="534"/>
                    <a:pt x="4304" y="768"/>
                  </a:cubicBezTo>
                  <a:cubicBezTo>
                    <a:pt x="3870" y="968"/>
                    <a:pt x="3303" y="1168"/>
                    <a:pt x="3303" y="1702"/>
                  </a:cubicBezTo>
                  <a:cubicBezTo>
                    <a:pt x="3303" y="1902"/>
                    <a:pt x="3370" y="2069"/>
                    <a:pt x="3437" y="2269"/>
                  </a:cubicBezTo>
                  <a:cubicBezTo>
                    <a:pt x="3470" y="2369"/>
                    <a:pt x="3503" y="2503"/>
                    <a:pt x="3403" y="2569"/>
                  </a:cubicBezTo>
                  <a:cubicBezTo>
                    <a:pt x="3374" y="2589"/>
                    <a:pt x="3345" y="2597"/>
                    <a:pt x="3315" y="2597"/>
                  </a:cubicBezTo>
                  <a:cubicBezTo>
                    <a:pt x="3244" y="2597"/>
                    <a:pt x="3174" y="2550"/>
                    <a:pt x="3103" y="2503"/>
                  </a:cubicBezTo>
                  <a:cubicBezTo>
                    <a:pt x="2803" y="2169"/>
                    <a:pt x="2536" y="1835"/>
                    <a:pt x="2269" y="1502"/>
                  </a:cubicBezTo>
                  <a:cubicBezTo>
                    <a:pt x="2136" y="1302"/>
                    <a:pt x="1969" y="1135"/>
                    <a:pt x="1802" y="1001"/>
                  </a:cubicBezTo>
                  <a:cubicBezTo>
                    <a:pt x="1602" y="901"/>
                    <a:pt x="1435" y="768"/>
                    <a:pt x="1268" y="668"/>
                  </a:cubicBezTo>
                  <a:cubicBezTo>
                    <a:pt x="1102" y="468"/>
                    <a:pt x="1135" y="234"/>
                    <a:pt x="1135"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73"/>
            <p:cNvSpPr/>
            <p:nvPr/>
          </p:nvSpPr>
          <p:spPr>
            <a:xfrm>
              <a:off x="2727950" y="4213450"/>
              <a:ext cx="324425" cy="133450"/>
            </a:xfrm>
            <a:custGeom>
              <a:rect b="b" l="l" r="r" t="t"/>
              <a:pathLst>
                <a:path extrusionOk="0" h="5338" w="12977">
                  <a:moveTo>
                    <a:pt x="8774" y="1"/>
                  </a:moveTo>
                  <a:cubicBezTo>
                    <a:pt x="7873" y="101"/>
                    <a:pt x="5538" y="1168"/>
                    <a:pt x="5571" y="1435"/>
                  </a:cubicBezTo>
                  <a:cubicBezTo>
                    <a:pt x="5605" y="1669"/>
                    <a:pt x="6038" y="2436"/>
                    <a:pt x="5104" y="3103"/>
                  </a:cubicBezTo>
                  <a:cubicBezTo>
                    <a:pt x="4837" y="3279"/>
                    <a:pt x="4497" y="3352"/>
                    <a:pt x="4120" y="3352"/>
                  </a:cubicBezTo>
                  <a:cubicBezTo>
                    <a:pt x="2432" y="3352"/>
                    <a:pt x="2" y="1903"/>
                    <a:pt x="1" y="1902"/>
                  </a:cubicBezTo>
                  <a:lnTo>
                    <a:pt x="1" y="1902"/>
                  </a:lnTo>
                  <a:cubicBezTo>
                    <a:pt x="601" y="2269"/>
                    <a:pt x="1135" y="2703"/>
                    <a:pt x="1668" y="3136"/>
                  </a:cubicBezTo>
                  <a:cubicBezTo>
                    <a:pt x="2936" y="4170"/>
                    <a:pt x="5638" y="5305"/>
                    <a:pt x="7406" y="5338"/>
                  </a:cubicBezTo>
                  <a:cubicBezTo>
                    <a:pt x="10074" y="5338"/>
                    <a:pt x="11776" y="4571"/>
                    <a:pt x="12309" y="3603"/>
                  </a:cubicBezTo>
                  <a:cubicBezTo>
                    <a:pt x="12977" y="2436"/>
                    <a:pt x="12443" y="1735"/>
                    <a:pt x="9374" y="301"/>
                  </a:cubicBezTo>
                  <a:cubicBezTo>
                    <a:pt x="9241" y="234"/>
                    <a:pt x="9040" y="134"/>
                    <a:pt x="87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73"/>
            <p:cNvSpPr/>
            <p:nvPr/>
          </p:nvSpPr>
          <p:spPr>
            <a:xfrm>
              <a:off x="2607875" y="4024150"/>
              <a:ext cx="300225" cy="236900"/>
            </a:xfrm>
            <a:custGeom>
              <a:rect b="b" l="l" r="r" t="t"/>
              <a:pathLst>
                <a:path extrusionOk="0" h="9476" w="12009">
                  <a:moveTo>
                    <a:pt x="534" y="1"/>
                  </a:moveTo>
                  <a:cubicBezTo>
                    <a:pt x="334" y="1"/>
                    <a:pt x="134" y="134"/>
                    <a:pt x="100" y="368"/>
                  </a:cubicBezTo>
                  <a:cubicBezTo>
                    <a:pt x="67" y="568"/>
                    <a:pt x="34" y="935"/>
                    <a:pt x="0" y="1368"/>
                  </a:cubicBezTo>
                  <a:cubicBezTo>
                    <a:pt x="267" y="1635"/>
                    <a:pt x="567" y="1902"/>
                    <a:pt x="834" y="2102"/>
                  </a:cubicBezTo>
                  <a:cubicBezTo>
                    <a:pt x="1601" y="2703"/>
                    <a:pt x="2902" y="4471"/>
                    <a:pt x="4937" y="6105"/>
                  </a:cubicBezTo>
                  <a:cubicBezTo>
                    <a:pt x="6871" y="7613"/>
                    <a:pt x="10030" y="9476"/>
                    <a:pt x="10645" y="9476"/>
                  </a:cubicBezTo>
                  <a:cubicBezTo>
                    <a:pt x="10655" y="9476"/>
                    <a:pt x="10665" y="9475"/>
                    <a:pt x="10674" y="9474"/>
                  </a:cubicBezTo>
                  <a:cubicBezTo>
                    <a:pt x="11208" y="9374"/>
                    <a:pt x="12009" y="9041"/>
                    <a:pt x="10107" y="8273"/>
                  </a:cubicBezTo>
                  <a:cubicBezTo>
                    <a:pt x="8173" y="7506"/>
                    <a:pt x="4170" y="4604"/>
                    <a:pt x="2535" y="2503"/>
                  </a:cubicBezTo>
                  <a:cubicBezTo>
                    <a:pt x="2235" y="2169"/>
                    <a:pt x="1935" y="1869"/>
                    <a:pt x="1701" y="1502"/>
                  </a:cubicBezTo>
                  <a:cubicBezTo>
                    <a:pt x="1568" y="1302"/>
                    <a:pt x="1401" y="1135"/>
                    <a:pt x="1201" y="1001"/>
                  </a:cubicBezTo>
                  <a:cubicBezTo>
                    <a:pt x="1034" y="901"/>
                    <a:pt x="867" y="801"/>
                    <a:pt x="667" y="668"/>
                  </a:cubicBezTo>
                  <a:cubicBezTo>
                    <a:pt x="501" y="468"/>
                    <a:pt x="534" y="234"/>
                    <a:pt x="5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73"/>
            <p:cNvSpPr/>
            <p:nvPr/>
          </p:nvSpPr>
          <p:spPr>
            <a:xfrm>
              <a:off x="2865550" y="4210800"/>
              <a:ext cx="94250" cy="42700"/>
            </a:xfrm>
            <a:custGeom>
              <a:rect b="b" l="l" r="r" t="t"/>
              <a:pathLst>
                <a:path extrusionOk="0" h="1708" w="3770">
                  <a:moveTo>
                    <a:pt x="3339" y="1"/>
                  </a:moveTo>
                  <a:cubicBezTo>
                    <a:pt x="2120" y="1"/>
                    <a:pt x="946" y="498"/>
                    <a:pt x="67" y="1408"/>
                  </a:cubicBezTo>
                  <a:cubicBezTo>
                    <a:pt x="1" y="1474"/>
                    <a:pt x="34" y="1608"/>
                    <a:pt x="101" y="1675"/>
                  </a:cubicBezTo>
                  <a:cubicBezTo>
                    <a:pt x="134" y="1675"/>
                    <a:pt x="167" y="1708"/>
                    <a:pt x="234" y="1708"/>
                  </a:cubicBezTo>
                  <a:cubicBezTo>
                    <a:pt x="267" y="1708"/>
                    <a:pt x="334" y="1675"/>
                    <a:pt x="367" y="1641"/>
                  </a:cubicBezTo>
                  <a:cubicBezTo>
                    <a:pt x="1149" y="860"/>
                    <a:pt x="2194" y="401"/>
                    <a:pt x="3310" y="401"/>
                  </a:cubicBezTo>
                  <a:cubicBezTo>
                    <a:pt x="3385" y="401"/>
                    <a:pt x="3461" y="403"/>
                    <a:pt x="3536" y="407"/>
                  </a:cubicBezTo>
                  <a:cubicBezTo>
                    <a:pt x="3636" y="407"/>
                    <a:pt x="3737" y="340"/>
                    <a:pt x="3737" y="240"/>
                  </a:cubicBezTo>
                  <a:cubicBezTo>
                    <a:pt x="3770" y="107"/>
                    <a:pt x="3670" y="40"/>
                    <a:pt x="3570" y="7"/>
                  </a:cubicBezTo>
                  <a:cubicBezTo>
                    <a:pt x="3493" y="3"/>
                    <a:pt x="3416" y="1"/>
                    <a:pt x="3339"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73"/>
            <p:cNvSpPr/>
            <p:nvPr/>
          </p:nvSpPr>
          <p:spPr>
            <a:xfrm>
              <a:off x="2823850" y="4185650"/>
              <a:ext cx="95925" cy="42000"/>
            </a:xfrm>
            <a:custGeom>
              <a:rect b="b" l="l" r="r" t="t"/>
              <a:pathLst>
                <a:path extrusionOk="0" h="1680" w="3837">
                  <a:moveTo>
                    <a:pt x="3258" y="0"/>
                  </a:moveTo>
                  <a:cubicBezTo>
                    <a:pt x="2068" y="0"/>
                    <a:pt x="927" y="521"/>
                    <a:pt x="67" y="1380"/>
                  </a:cubicBezTo>
                  <a:cubicBezTo>
                    <a:pt x="1" y="1446"/>
                    <a:pt x="34" y="1580"/>
                    <a:pt x="101" y="1647"/>
                  </a:cubicBezTo>
                  <a:cubicBezTo>
                    <a:pt x="134" y="1680"/>
                    <a:pt x="167" y="1680"/>
                    <a:pt x="234" y="1680"/>
                  </a:cubicBezTo>
                  <a:cubicBezTo>
                    <a:pt x="268" y="1680"/>
                    <a:pt x="334" y="1680"/>
                    <a:pt x="368" y="1613"/>
                  </a:cubicBezTo>
                  <a:cubicBezTo>
                    <a:pt x="1149" y="832"/>
                    <a:pt x="2194" y="373"/>
                    <a:pt x="3310" y="373"/>
                  </a:cubicBezTo>
                  <a:cubicBezTo>
                    <a:pt x="3385" y="373"/>
                    <a:pt x="3461" y="375"/>
                    <a:pt x="3537" y="379"/>
                  </a:cubicBezTo>
                  <a:cubicBezTo>
                    <a:pt x="3770" y="379"/>
                    <a:pt x="3837" y="12"/>
                    <a:pt x="3570" y="12"/>
                  </a:cubicBezTo>
                  <a:cubicBezTo>
                    <a:pt x="3466" y="4"/>
                    <a:pt x="3362" y="0"/>
                    <a:pt x="3258"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73"/>
            <p:cNvSpPr/>
            <p:nvPr/>
          </p:nvSpPr>
          <p:spPr>
            <a:xfrm>
              <a:off x="2782150" y="4160775"/>
              <a:ext cx="95925" cy="42700"/>
            </a:xfrm>
            <a:custGeom>
              <a:rect b="b" l="l" r="r" t="t"/>
              <a:pathLst>
                <a:path extrusionOk="0" h="1708" w="3837">
                  <a:moveTo>
                    <a:pt x="3339" y="0"/>
                  </a:moveTo>
                  <a:cubicBezTo>
                    <a:pt x="2117" y="0"/>
                    <a:pt x="915" y="497"/>
                    <a:pt x="68" y="1407"/>
                  </a:cubicBezTo>
                  <a:cubicBezTo>
                    <a:pt x="1" y="1474"/>
                    <a:pt x="34" y="1607"/>
                    <a:pt x="101" y="1674"/>
                  </a:cubicBezTo>
                  <a:cubicBezTo>
                    <a:pt x="134" y="1708"/>
                    <a:pt x="168" y="1708"/>
                    <a:pt x="234" y="1708"/>
                  </a:cubicBezTo>
                  <a:cubicBezTo>
                    <a:pt x="268" y="1708"/>
                    <a:pt x="334" y="1674"/>
                    <a:pt x="368" y="1641"/>
                  </a:cubicBezTo>
                  <a:cubicBezTo>
                    <a:pt x="1149" y="860"/>
                    <a:pt x="2194" y="400"/>
                    <a:pt x="3310" y="400"/>
                  </a:cubicBezTo>
                  <a:cubicBezTo>
                    <a:pt x="3385" y="400"/>
                    <a:pt x="3461" y="402"/>
                    <a:pt x="3537" y="407"/>
                  </a:cubicBezTo>
                  <a:cubicBezTo>
                    <a:pt x="3770" y="407"/>
                    <a:pt x="3837" y="40"/>
                    <a:pt x="3570" y="6"/>
                  </a:cubicBezTo>
                  <a:cubicBezTo>
                    <a:pt x="3493" y="2"/>
                    <a:pt x="3416" y="0"/>
                    <a:pt x="3339"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73"/>
            <p:cNvSpPr/>
            <p:nvPr/>
          </p:nvSpPr>
          <p:spPr>
            <a:xfrm>
              <a:off x="2743800" y="4133250"/>
              <a:ext cx="93425" cy="42700"/>
            </a:xfrm>
            <a:custGeom>
              <a:rect b="b" l="l" r="r" t="t"/>
              <a:pathLst>
                <a:path extrusionOk="0" h="1708" w="3737">
                  <a:moveTo>
                    <a:pt x="3338" y="1"/>
                  </a:moveTo>
                  <a:cubicBezTo>
                    <a:pt x="2116" y="1"/>
                    <a:pt x="914" y="496"/>
                    <a:pt x="67" y="1374"/>
                  </a:cubicBezTo>
                  <a:cubicBezTo>
                    <a:pt x="0" y="1474"/>
                    <a:pt x="0" y="1574"/>
                    <a:pt x="100" y="1641"/>
                  </a:cubicBezTo>
                  <a:cubicBezTo>
                    <a:pt x="134" y="1674"/>
                    <a:pt x="167" y="1708"/>
                    <a:pt x="201" y="1708"/>
                  </a:cubicBezTo>
                  <a:cubicBezTo>
                    <a:pt x="267" y="1708"/>
                    <a:pt x="334" y="1674"/>
                    <a:pt x="367" y="1641"/>
                  </a:cubicBezTo>
                  <a:cubicBezTo>
                    <a:pt x="1171" y="805"/>
                    <a:pt x="2255" y="372"/>
                    <a:pt x="3408" y="372"/>
                  </a:cubicBezTo>
                  <a:cubicBezTo>
                    <a:pt x="3450" y="372"/>
                    <a:pt x="3493" y="372"/>
                    <a:pt x="3536" y="373"/>
                  </a:cubicBezTo>
                  <a:cubicBezTo>
                    <a:pt x="3550" y="378"/>
                    <a:pt x="3563" y="380"/>
                    <a:pt x="3576" y="380"/>
                  </a:cubicBezTo>
                  <a:cubicBezTo>
                    <a:pt x="3661" y="380"/>
                    <a:pt x="3736" y="293"/>
                    <a:pt x="3736" y="207"/>
                  </a:cubicBezTo>
                  <a:cubicBezTo>
                    <a:pt x="3736" y="107"/>
                    <a:pt x="3670" y="7"/>
                    <a:pt x="3570" y="7"/>
                  </a:cubicBezTo>
                  <a:cubicBezTo>
                    <a:pt x="3493" y="3"/>
                    <a:pt x="3415" y="1"/>
                    <a:pt x="3338"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73"/>
            <p:cNvSpPr/>
            <p:nvPr/>
          </p:nvSpPr>
          <p:spPr>
            <a:xfrm>
              <a:off x="2705425" y="4104575"/>
              <a:ext cx="103200" cy="43025"/>
            </a:xfrm>
            <a:custGeom>
              <a:rect b="b" l="l" r="r" t="t"/>
              <a:pathLst>
                <a:path extrusionOk="0" h="1721" w="4128">
                  <a:moveTo>
                    <a:pt x="3506" y="1"/>
                  </a:moveTo>
                  <a:cubicBezTo>
                    <a:pt x="2199" y="1"/>
                    <a:pt x="763" y="574"/>
                    <a:pt x="68" y="1420"/>
                  </a:cubicBezTo>
                  <a:cubicBezTo>
                    <a:pt x="1" y="1520"/>
                    <a:pt x="34" y="1621"/>
                    <a:pt x="101" y="1687"/>
                  </a:cubicBezTo>
                  <a:cubicBezTo>
                    <a:pt x="134" y="1721"/>
                    <a:pt x="168" y="1721"/>
                    <a:pt x="234" y="1721"/>
                  </a:cubicBezTo>
                  <a:cubicBezTo>
                    <a:pt x="301" y="1721"/>
                    <a:pt x="335" y="1687"/>
                    <a:pt x="368" y="1654"/>
                  </a:cubicBezTo>
                  <a:cubicBezTo>
                    <a:pt x="969" y="902"/>
                    <a:pt x="2304" y="367"/>
                    <a:pt x="3489" y="367"/>
                  </a:cubicBezTo>
                  <a:cubicBezTo>
                    <a:pt x="3618" y="367"/>
                    <a:pt x="3746" y="373"/>
                    <a:pt x="3870" y="386"/>
                  </a:cubicBezTo>
                  <a:cubicBezTo>
                    <a:pt x="3881" y="388"/>
                    <a:pt x="3890" y="388"/>
                    <a:pt x="3900" y="388"/>
                  </a:cubicBezTo>
                  <a:cubicBezTo>
                    <a:pt x="4106" y="388"/>
                    <a:pt x="4127" y="51"/>
                    <a:pt x="3904" y="19"/>
                  </a:cubicBezTo>
                  <a:cubicBezTo>
                    <a:pt x="3773" y="7"/>
                    <a:pt x="3640" y="1"/>
                    <a:pt x="3506"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73"/>
            <p:cNvSpPr/>
            <p:nvPr/>
          </p:nvSpPr>
          <p:spPr>
            <a:xfrm>
              <a:off x="1901225" y="3567150"/>
              <a:ext cx="347250" cy="770075"/>
            </a:xfrm>
            <a:custGeom>
              <a:rect b="b" l="l" r="r" t="t"/>
              <a:pathLst>
                <a:path extrusionOk="0" h="30803" w="13890">
                  <a:moveTo>
                    <a:pt x="6250" y="1"/>
                  </a:moveTo>
                  <a:cubicBezTo>
                    <a:pt x="4783" y="5505"/>
                    <a:pt x="3749" y="13044"/>
                    <a:pt x="2381" y="18214"/>
                  </a:cubicBezTo>
                  <a:cubicBezTo>
                    <a:pt x="2114" y="19181"/>
                    <a:pt x="446" y="25719"/>
                    <a:pt x="213" y="27821"/>
                  </a:cubicBezTo>
                  <a:cubicBezTo>
                    <a:pt x="0" y="29820"/>
                    <a:pt x="1414" y="30802"/>
                    <a:pt x="2649" y="30802"/>
                  </a:cubicBezTo>
                  <a:cubicBezTo>
                    <a:pt x="3351" y="30802"/>
                    <a:pt x="3995" y="30484"/>
                    <a:pt x="4249" y="29856"/>
                  </a:cubicBezTo>
                  <a:cubicBezTo>
                    <a:pt x="4983" y="28121"/>
                    <a:pt x="7051" y="20582"/>
                    <a:pt x="7285" y="19815"/>
                  </a:cubicBezTo>
                  <a:cubicBezTo>
                    <a:pt x="8219" y="16546"/>
                    <a:pt x="13756" y="3504"/>
                    <a:pt x="13889" y="3237"/>
                  </a:cubicBezTo>
                  <a:lnTo>
                    <a:pt x="6250"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73"/>
            <p:cNvSpPr/>
            <p:nvPr/>
          </p:nvSpPr>
          <p:spPr>
            <a:xfrm>
              <a:off x="1838975" y="4274325"/>
              <a:ext cx="193500" cy="197200"/>
            </a:xfrm>
            <a:custGeom>
              <a:rect b="b" l="l" r="r" t="t"/>
              <a:pathLst>
                <a:path extrusionOk="0" h="7888" w="7740">
                  <a:moveTo>
                    <a:pt x="868" y="1"/>
                  </a:moveTo>
                  <a:cubicBezTo>
                    <a:pt x="268" y="1635"/>
                    <a:pt x="1" y="2703"/>
                    <a:pt x="68" y="4304"/>
                  </a:cubicBezTo>
                  <a:cubicBezTo>
                    <a:pt x="134" y="5905"/>
                    <a:pt x="1502" y="7039"/>
                    <a:pt x="2669" y="7573"/>
                  </a:cubicBezTo>
                  <a:cubicBezTo>
                    <a:pt x="3136" y="7780"/>
                    <a:pt x="3608" y="7887"/>
                    <a:pt x="4059" y="7887"/>
                  </a:cubicBezTo>
                  <a:cubicBezTo>
                    <a:pt x="4769" y="7887"/>
                    <a:pt x="5429" y="7623"/>
                    <a:pt x="5938" y="7073"/>
                  </a:cubicBezTo>
                  <a:cubicBezTo>
                    <a:pt x="6772" y="6139"/>
                    <a:pt x="7273" y="5004"/>
                    <a:pt x="7740" y="3203"/>
                  </a:cubicBezTo>
                  <a:lnTo>
                    <a:pt x="86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73"/>
            <p:cNvSpPr/>
            <p:nvPr/>
          </p:nvSpPr>
          <p:spPr>
            <a:xfrm>
              <a:off x="1844000" y="4006625"/>
              <a:ext cx="254350" cy="446500"/>
            </a:xfrm>
            <a:custGeom>
              <a:rect b="b" l="l" r="r" t="t"/>
              <a:pathLst>
                <a:path extrusionOk="0" h="17860" w="10174">
                  <a:moveTo>
                    <a:pt x="4826" y="1"/>
                  </a:moveTo>
                  <a:cubicBezTo>
                    <a:pt x="4328" y="1"/>
                    <a:pt x="3731" y="2353"/>
                    <a:pt x="3002" y="4705"/>
                  </a:cubicBezTo>
                  <a:cubicBezTo>
                    <a:pt x="2202" y="7240"/>
                    <a:pt x="1501" y="8140"/>
                    <a:pt x="834" y="10209"/>
                  </a:cubicBezTo>
                  <a:cubicBezTo>
                    <a:pt x="67" y="12577"/>
                    <a:pt x="0" y="13678"/>
                    <a:pt x="534" y="15312"/>
                  </a:cubicBezTo>
                  <a:cubicBezTo>
                    <a:pt x="940" y="16483"/>
                    <a:pt x="2476" y="17859"/>
                    <a:pt x="4001" y="17859"/>
                  </a:cubicBezTo>
                  <a:cubicBezTo>
                    <a:pt x="4605" y="17859"/>
                    <a:pt x="5208" y="17643"/>
                    <a:pt x="5737" y="17113"/>
                  </a:cubicBezTo>
                  <a:cubicBezTo>
                    <a:pt x="7272" y="15646"/>
                    <a:pt x="7672" y="13744"/>
                    <a:pt x="8006" y="11309"/>
                  </a:cubicBezTo>
                  <a:cubicBezTo>
                    <a:pt x="8339" y="9208"/>
                    <a:pt x="8806" y="7140"/>
                    <a:pt x="9340" y="5072"/>
                  </a:cubicBezTo>
                  <a:cubicBezTo>
                    <a:pt x="9774" y="3304"/>
                    <a:pt x="10174" y="1803"/>
                    <a:pt x="9807" y="1536"/>
                  </a:cubicBezTo>
                  <a:lnTo>
                    <a:pt x="9807" y="1536"/>
                  </a:lnTo>
                  <a:cubicBezTo>
                    <a:pt x="9707" y="1803"/>
                    <a:pt x="9640" y="2136"/>
                    <a:pt x="9540" y="2370"/>
                  </a:cubicBezTo>
                  <a:cubicBezTo>
                    <a:pt x="9442" y="2599"/>
                    <a:pt x="9247" y="3505"/>
                    <a:pt x="8987" y="3505"/>
                  </a:cubicBezTo>
                  <a:cubicBezTo>
                    <a:pt x="8982" y="3505"/>
                    <a:pt x="8978" y="3504"/>
                    <a:pt x="8973" y="3504"/>
                  </a:cubicBezTo>
                  <a:cubicBezTo>
                    <a:pt x="8973" y="3270"/>
                    <a:pt x="9006" y="3037"/>
                    <a:pt x="9073" y="2803"/>
                  </a:cubicBezTo>
                  <a:cubicBezTo>
                    <a:pt x="9140" y="2603"/>
                    <a:pt x="9140" y="2403"/>
                    <a:pt x="9040" y="2203"/>
                  </a:cubicBezTo>
                  <a:cubicBezTo>
                    <a:pt x="8906" y="2036"/>
                    <a:pt x="8740" y="1936"/>
                    <a:pt x="8539" y="1869"/>
                  </a:cubicBezTo>
                  <a:cubicBezTo>
                    <a:pt x="8072" y="1669"/>
                    <a:pt x="7339" y="1269"/>
                    <a:pt x="6872" y="1135"/>
                  </a:cubicBezTo>
                  <a:cubicBezTo>
                    <a:pt x="6638" y="1069"/>
                    <a:pt x="6371" y="1002"/>
                    <a:pt x="6138" y="969"/>
                  </a:cubicBezTo>
                  <a:cubicBezTo>
                    <a:pt x="5902" y="945"/>
                    <a:pt x="5683" y="921"/>
                    <a:pt x="5468" y="921"/>
                  </a:cubicBezTo>
                  <a:cubicBezTo>
                    <a:pt x="5380" y="921"/>
                    <a:pt x="5292" y="925"/>
                    <a:pt x="5204" y="935"/>
                  </a:cubicBezTo>
                  <a:cubicBezTo>
                    <a:pt x="5070" y="969"/>
                    <a:pt x="4937" y="1035"/>
                    <a:pt x="4870" y="1135"/>
                  </a:cubicBezTo>
                  <a:cubicBezTo>
                    <a:pt x="4837" y="1235"/>
                    <a:pt x="4803" y="1302"/>
                    <a:pt x="4803" y="1402"/>
                  </a:cubicBezTo>
                  <a:cubicBezTo>
                    <a:pt x="4770" y="1569"/>
                    <a:pt x="4703" y="1736"/>
                    <a:pt x="4637" y="1869"/>
                  </a:cubicBezTo>
                  <a:cubicBezTo>
                    <a:pt x="4609" y="1924"/>
                    <a:pt x="4560" y="1978"/>
                    <a:pt x="4488" y="1978"/>
                  </a:cubicBezTo>
                  <a:cubicBezTo>
                    <a:pt x="4472" y="1978"/>
                    <a:pt x="4455" y="1975"/>
                    <a:pt x="4437" y="1969"/>
                  </a:cubicBezTo>
                  <a:cubicBezTo>
                    <a:pt x="4403" y="1936"/>
                    <a:pt x="4370" y="1869"/>
                    <a:pt x="4403" y="1836"/>
                  </a:cubicBezTo>
                  <a:cubicBezTo>
                    <a:pt x="4437" y="1536"/>
                    <a:pt x="4537" y="1336"/>
                    <a:pt x="4603" y="1002"/>
                  </a:cubicBezTo>
                  <a:cubicBezTo>
                    <a:pt x="4637" y="835"/>
                    <a:pt x="4703" y="635"/>
                    <a:pt x="4737" y="468"/>
                  </a:cubicBezTo>
                  <a:cubicBezTo>
                    <a:pt x="4770" y="301"/>
                    <a:pt x="4803" y="168"/>
                    <a:pt x="4837" y="1"/>
                  </a:cubicBezTo>
                  <a:cubicBezTo>
                    <a:pt x="4833" y="1"/>
                    <a:pt x="4830" y="1"/>
                    <a:pt x="4826"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73"/>
            <p:cNvSpPr/>
            <p:nvPr/>
          </p:nvSpPr>
          <p:spPr>
            <a:xfrm>
              <a:off x="1842325" y="4245150"/>
              <a:ext cx="201000" cy="207975"/>
            </a:xfrm>
            <a:custGeom>
              <a:rect b="b" l="l" r="r" t="t"/>
              <a:pathLst>
                <a:path extrusionOk="0" h="8319" w="8040">
                  <a:moveTo>
                    <a:pt x="8039" y="1968"/>
                  </a:moveTo>
                  <a:lnTo>
                    <a:pt x="8039" y="1968"/>
                  </a:lnTo>
                  <a:cubicBezTo>
                    <a:pt x="8039" y="1969"/>
                    <a:pt x="8039" y="1970"/>
                    <a:pt x="8039" y="1971"/>
                  </a:cubicBezTo>
                  <a:lnTo>
                    <a:pt x="8039" y="1971"/>
                  </a:lnTo>
                  <a:cubicBezTo>
                    <a:pt x="8039" y="1970"/>
                    <a:pt x="8039" y="1969"/>
                    <a:pt x="8039" y="1968"/>
                  </a:cubicBezTo>
                  <a:close/>
                  <a:moveTo>
                    <a:pt x="1134" y="0"/>
                  </a:moveTo>
                  <a:cubicBezTo>
                    <a:pt x="1068" y="234"/>
                    <a:pt x="968" y="434"/>
                    <a:pt x="868" y="668"/>
                  </a:cubicBezTo>
                  <a:cubicBezTo>
                    <a:pt x="100" y="3036"/>
                    <a:pt x="0" y="4137"/>
                    <a:pt x="601" y="5771"/>
                  </a:cubicBezTo>
                  <a:cubicBezTo>
                    <a:pt x="1031" y="6942"/>
                    <a:pt x="2556" y="8318"/>
                    <a:pt x="4074" y="8318"/>
                  </a:cubicBezTo>
                  <a:cubicBezTo>
                    <a:pt x="4675" y="8318"/>
                    <a:pt x="5275" y="8102"/>
                    <a:pt x="5804" y="7572"/>
                  </a:cubicBezTo>
                  <a:cubicBezTo>
                    <a:pt x="7272" y="6139"/>
                    <a:pt x="7705" y="4305"/>
                    <a:pt x="8039" y="1971"/>
                  </a:cubicBezTo>
                  <a:lnTo>
                    <a:pt x="8039" y="1971"/>
                  </a:lnTo>
                  <a:cubicBezTo>
                    <a:pt x="8020" y="2069"/>
                    <a:pt x="7296" y="4605"/>
                    <a:pt x="6605" y="4737"/>
                  </a:cubicBezTo>
                  <a:cubicBezTo>
                    <a:pt x="6566" y="4747"/>
                    <a:pt x="6529" y="4751"/>
                    <a:pt x="6494" y="4751"/>
                  </a:cubicBezTo>
                  <a:cubicBezTo>
                    <a:pt x="5923" y="4751"/>
                    <a:pt x="5814" y="3550"/>
                    <a:pt x="5971" y="3236"/>
                  </a:cubicBezTo>
                  <a:cubicBezTo>
                    <a:pt x="4239" y="2072"/>
                    <a:pt x="2815" y="1963"/>
                    <a:pt x="2339" y="1963"/>
                  </a:cubicBezTo>
                  <a:cubicBezTo>
                    <a:pt x="2228" y="1963"/>
                    <a:pt x="2169" y="1968"/>
                    <a:pt x="2169" y="1968"/>
                  </a:cubicBezTo>
                  <a:cubicBezTo>
                    <a:pt x="2169" y="1968"/>
                    <a:pt x="1570" y="3240"/>
                    <a:pt x="1063" y="3240"/>
                  </a:cubicBezTo>
                  <a:cubicBezTo>
                    <a:pt x="984" y="3240"/>
                    <a:pt x="907" y="3208"/>
                    <a:pt x="834" y="3136"/>
                  </a:cubicBezTo>
                  <a:cubicBezTo>
                    <a:pt x="301" y="2602"/>
                    <a:pt x="1034" y="367"/>
                    <a:pt x="11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73"/>
            <p:cNvSpPr/>
            <p:nvPr/>
          </p:nvSpPr>
          <p:spPr>
            <a:xfrm>
              <a:off x="1877425" y="4006600"/>
              <a:ext cx="87500" cy="303900"/>
            </a:xfrm>
            <a:custGeom>
              <a:rect b="b" l="l" r="r" t="t"/>
              <a:pathLst>
                <a:path extrusionOk="0" h="12156" w="3500">
                  <a:moveTo>
                    <a:pt x="3479" y="1"/>
                  </a:moveTo>
                  <a:cubicBezTo>
                    <a:pt x="2983" y="1"/>
                    <a:pt x="2389" y="2369"/>
                    <a:pt x="1665" y="4706"/>
                  </a:cubicBezTo>
                  <a:cubicBezTo>
                    <a:pt x="1265" y="6807"/>
                    <a:pt x="298" y="9609"/>
                    <a:pt x="131" y="10877"/>
                  </a:cubicBezTo>
                  <a:cubicBezTo>
                    <a:pt x="1" y="11677"/>
                    <a:pt x="292" y="12155"/>
                    <a:pt x="558" y="12155"/>
                  </a:cubicBezTo>
                  <a:cubicBezTo>
                    <a:pt x="703" y="12155"/>
                    <a:pt x="839" y="12015"/>
                    <a:pt x="898" y="11711"/>
                  </a:cubicBezTo>
                  <a:cubicBezTo>
                    <a:pt x="1098" y="10677"/>
                    <a:pt x="1332" y="9642"/>
                    <a:pt x="1665" y="8608"/>
                  </a:cubicBezTo>
                  <a:cubicBezTo>
                    <a:pt x="2099" y="7007"/>
                    <a:pt x="2733" y="3605"/>
                    <a:pt x="3066" y="1837"/>
                  </a:cubicBezTo>
                  <a:cubicBezTo>
                    <a:pt x="3100" y="1637"/>
                    <a:pt x="3166" y="1470"/>
                    <a:pt x="3200" y="1303"/>
                  </a:cubicBezTo>
                  <a:lnTo>
                    <a:pt x="3500" y="102"/>
                  </a:lnTo>
                  <a:cubicBezTo>
                    <a:pt x="3500" y="69"/>
                    <a:pt x="3500" y="36"/>
                    <a:pt x="3500" y="2"/>
                  </a:cubicBezTo>
                  <a:cubicBezTo>
                    <a:pt x="3493" y="1"/>
                    <a:pt x="3486" y="1"/>
                    <a:pt x="34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73"/>
            <p:cNvSpPr/>
            <p:nvPr/>
          </p:nvSpPr>
          <p:spPr>
            <a:xfrm>
              <a:off x="1981325" y="4045000"/>
              <a:ext cx="114525" cy="294950"/>
            </a:xfrm>
            <a:custGeom>
              <a:rect b="b" l="l" r="r" t="t"/>
              <a:pathLst>
                <a:path extrusionOk="0" h="11798" w="4581">
                  <a:moveTo>
                    <a:pt x="4281" y="1"/>
                  </a:moveTo>
                  <a:lnTo>
                    <a:pt x="4281" y="67"/>
                  </a:lnTo>
                  <a:cubicBezTo>
                    <a:pt x="4214" y="301"/>
                    <a:pt x="4114" y="601"/>
                    <a:pt x="4047" y="835"/>
                  </a:cubicBezTo>
                  <a:cubicBezTo>
                    <a:pt x="3947" y="1168"/>
                    <a:pt x="3847" y="1502"/>
                    <a:pt x="3680" y="1802"/>
                  </a:cubicBezTo>
                  <a:cubicBezTo>
                    <a:pt x="3013" y="3503"/>
                    <a:pt x="1679" y="6605"/>
                    <a:pt x="1212" y="8207"/>
                  </a:cubicBezTo>
                  <a:cubicBezTo>
                    <a:pt x="912" y="9207"/>
                    <a:pt x="578" y="10208"/>
                    <a:pt x="144" y="11175"/>
                  </a:cubicBezTo>
                  <a:cubicBezTo>
                    <a:pt x="1" y="11575"/>
                    <a:pt x="132" y="11798"/>
                    <a:pt x="363" y="11798"/>
                  </a:cubicBezTo>
                  <a:cubicBezTo>
                    <a:pt x="615" y="11798"/>
                    <a:pt x="984" y="11533"/>
                    <a:pt x="1245" y="10942"/>
                  </a:cubicBezTo>
                  <a:cubicBezTo>
                    <a:pt x="1746" y="9774"/>
                    <a:pt x="2346" y="6839"/>
                    <a:pt x="3180" y="4837"/>
                  </a:cubicBezTo>
                  <a:cubicBezTo>
                    <a:pt x="3513" y="3803"/>
                    <a:pt x="3947" y="3070"/>
                    <a:pt x="4147" y="2402"/>
                  </a:cubicBezTo>
                  <a:cubicBezTo>
                    <a:pt x="4414" y="1168"/>
                    <a:pt x="4581" y="201"/>
                    <a:pt x="42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73"/>
            <p:cNvSpPr/>
            <p:nvPr/>
          </p:nvSpPr>
          <p:spPr>
            <a:xfrm>
              <a:off x="1891525" y="4289825"/>
              <a:ext cx="107600" cy="38750"/>
            </a:xfrm>
            <a:custGeom>
              <a:rect b="b" l="l" r="r" t="t"/>
              <a:pathLst>
                <a:path extrusionOk="0" h="1550" w="4304">
                  <a:moveTo>
                    <a:pt x="582" y="1"/>
                  </a:moveTo>
                  <a:cubicBezTo>
                    <a:pt x="444" y="1"/>
                    <a:pt x="306" y="5"/>
                    <a:pt x="167" y="15"/>
                  </a:cubicBezTo>
                  <a:cubicBezTo>
                    <a:pt x="67" y="15"/>
                    <a:pt x="0" y="81"/>
                    <a:pt x="0" y="215"/>
                  </a:cubicBezTo>
                  <a:cubicBezTo>
                    <a:pt x="0" y="315"/>
                    <a:pt x="100" y="382"/>
                    <a:pt x="201" y="382"/>
                  </a:cubicBezTo>
                  <a:cubicBezTo>
                    <a:pt x="299" y="377"/>
                    <a:pt x="397" y="374"/>
                    <a:pt x="495" y="374"/>
                  </a:cubicBezTo>
                  <a:cubicBezTo>
                    <a:pt x="1759" y="374"/>
                    <a:pt x="2981" y="773"/>
                    <a:pt x="4003" y="1516"/>
                  </a:cubicBezTo>
                  <a:cubicBezTo>
                    <a:pt x="4003" y="1516"/>
                    <a:pt x="4037" y="1516"/>
                    <a:pt x="4070" y="1549"/>
                  </a:cubicBezTo>
                  <a:cubicBezTo>
                    <a:pt x="4137" y="1549"/>
                    <a:pt x="4203" y="1549"/>
                    <a:pt x="4270" y="1482"/>
                  </a:cubicBezTo>
                  <a:cubicBezTo>
                    <a:pt x="4303" y="1382"/>
                    <a:pt x="4303" y="1282"/>
                    <a:pt x="4237" y="1216"/>
                  </a:cubicBezTo>
                  <a:cubicBezTo>
                    <a:pt x="3149" y="430"/>
                    <a:pt x="1898" y="1"/>
                    <a:pt x="582"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73"/>
            <p:cNvSpPr/>
            <p:nvPr/>
          </p:nvSpPr>
          <p:spPr>
            <a:xfrm>
              <a:off x="1899850" y="4240925"/>
              <a:ext cx="119750" cy="42025"/>
            </a:xfrm>
            <a:custGeom>
              <a:rect b="b" l="l" r="r" t="t"/>
              <a:pathLst>
                <a:path extrusionOk="0" h="1681" w="4790">
                  <a:moveTo>
                    <a:pt x="328" y="1"/>
                  </a:moveTo>
                  <a:cubicBezTo>
                    <a:pt x="275" y="1"/>
                    <a:pt x="221" y="2"/>
                    <a:pt x="168" y="3"/>
                  </a:cubicBezTo>
                  <a:cubicBezTo>
                    <a:pt x="68" y="3"/>
                    <a:pt x="1" y="103"/>
                    <a:pt x="1" y="203"/>
                  </a:cubicBezTo>
                  <a:cubicBezTo>
                    <a:pt x="1" y="303"/>
                    <a:pt x="101" y="403"/>
                    <a:pt x="201" y="403"/>
                  </a:cubicBezTo>
                  <a:cubicBezTo>
                    <a:pt x="255" y="402"/>
                    <a:pt x="309" y="401"/>
                    <a:pt x="362" y="401"/>
                  </a:cubicBezTo>
                  <a:cubicBezTo>
                    <a:pt x="1807" y="401"/>
                    <a:pt x="3215" y="833"/>
                    <a:pt x="4437" y="1637"/>
                  </a:cubicBezTo>
                  <a:cubicBezTo>
                    <a:pt x="4471" y="1670"/>
                    <a:pt x="4471" y="1670"/>
                    <a:pt x="4504" y="1670"/>
                  </a:cubicBezTo>
                  <a:cubicBezTo>
                    <a:pt x="4526" y="1678"/>
                    <a:pt x="4546" y="1681"/>
                    <a:pt x="4565" y="1681"/>
                  </a:cubicBezTo>
                  <a:cubicBezTo>
                    <a:pt x="4723" y="1681"/>
                    <a:pt x="4790" y="1456"/>
                    <a:pt x="4671" y="1337"/>
                  </a:cubicBezTo>
                  <a:cubicBezTo>
                    <a:pt x="3381" y="466"/>
                    <a:pt x="1873" y="1"/>
                    <a:pt x="328"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73"/>
            <p:cNvSpPr/>
            <p:nvPr/>
          </p:nvSpPr>
          <p:spPr>
            <a:xfrm>
              <a:off x="1912375" y="4195625"/>
              <a:ext cx="119275" cy="41525"/>
            </a:xfrm>
            <a:custGeom>
              <a:rect b="b" l="l" r="r" t="t"/>
              <a:pathLst>
                <a:path extrusionOk="0" h="1661" w="4771">
                  <a:moveTo>
                    <a:pt x="871" y="0"/>
                  </a:moveTo>
                  <a:cubicBezTo>
                    <a:pt x="652" y="0"/>
                    <a:pt x="428" y="15"/>
                    <a:pt x="200" y="47"/>
                  </a:cubicBezTo>
                  <a:cubicBezTo>
                    <a:pt x="67" y="47"/>
                    <a:pt x="0" y="147"/>
                    <a:pt x="34" y="247"/>
                  </a:cubicBezTo>
                  <a:cubicBezTo>
                    <a:pt x="34" y="314"/>
                    <a:pt x="100" y="380"/>
                    <a:pt x="167" y="414"/>
                  </a:cubicBezTo>
                  <a:lnTo>
                    <a:pt x="234" y="414"/>
                  </a:lnTo>
                  <a:cubicBezTo>
                    <a:pt x="453" y="381"/>
                    <a:pt x="669" y="366"/>
                    <a:pt x="882" y="366"/>
                  </a:cubicBezTo>
                  <a:cubicBezTo>
                    <a:pt x="2836" y="366"/>
                    <a:pt x="4437" y="1614"/>
                    <a:pt x="4437" y="1614"/>
                  </a:cubicBezTo>
                  <a:cubicBezTo>
                    <a:pt x="4467" y="1644"/>
                    <a:pt x="4510" y="1661"/>
                    <a:pt x="4555" y="1661"/>
                  </a:cubicBezTo>
                  <a:cubicBezTo>
                    <a:pt x="4610" y="1661"/>
                    <a:pt x="4667" y="1636"/>
                    <a:pt x="4704" y="1581"/>
                  </a:cubicBezTo>
                  <a:cubicBezTo>
                    <a:pt x="4770" y="1514"/>
                    <a:pt x="4737" y="1381"/>
                    <a:pt x="4670" y="1348"/>
                  </a:cubicBezTo>
                  <a:cubicBezTo>
                    <a:pt x="4580" y="1287"/>
                    <a:pt x="2935" y="0"/>
                    <a:pt x="871"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73"/>
            <p:cNvSpPr/>
            <p:nvPr/>
          </p:nvSpPr>
          <p:spPr>
            <a:xfrm>
              <a:off x="1916550" y="4153250"/>
              <a:ext cx="129325" cy="41950"/>
            </a:xfrm>
            <a:custGeom>
              <a:rect b="b" l="l" r="r" t="t"/>
              <a:pathLst>
                <a:path extrusionOk="0" h="1678" w="5173">
                  <a:moveTo>
                    <a:pt x="1078" y="1"/>
                  </a:moveTo>
                  <a:cubicBezTo>
                    <a:pt x="783" y="1"/>
                    <a:pt x="479" y="23"/>
                    <a:pt x="167" y="74"/>
                  </a:cubicBezTo>
                  <a:cubicBezTo>
                    <a:pt x="67" y="74"/>
                    <a:pt x="0" y="174"/>
                    <a:pt x="33" y="274"/>
                  </a:cubicBezTo>
                  <a:cubicBezTo>
                    <a:pt x="33" y="341"/>
                    <a:pt x="100" y="407"/>
                    <a:pt x="167" y="441"/>
                  </a:cubicBezTo>
                  <a:lnTo>
                    <a:pt x="234" y="441"/>
                  </a:lnTo>
                  <a:cubicBezTo>
                    <a:pt x="508" y="396"/>
                    <a:pt x="778" y="377"/>
                    <a:pt x="1040" y="377"/>
                  </a:cubicBezTo>
                  <a:cubicBezTo>
                    <a:pt x="3143" y="377"/>
                    <a:pt x="4804" y="1642"/>
                    <a:pt x="4804" y="1642"/>
                  </a:cubicBezTo>
                  <a:cubicBezTo>
                    <a:pt x="4835" y="1667"/>
                    <a:pt x="4869" y="1678"/>
                    <a:pt x="4902" y="1678"/>
                  </a:cubicBezTo>
                  <a:cubicBezTo>
                    <a:pt x="5044" y="1678"/>
                    <a:pt x="5172" y="1477"/>
                    <a:pt x="5037" y="1341"/>
                  </a:cubicBezTo>
                  <a:cubicBezTo>
                    <a:pt x="4978" y="1282"/>
                    <a:pt x="3306" y="1"/>
                    <a:pt x="1078"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73"/>
            <p:cNvSpPr/>
            <p:nvPr/>
          </p:nvSpPr>
          <p:spPr>
            <a:xfrm>
              <a:off x="1929050" y="4106000"/>
              <a:ext cx="128450" cy="43675"/>
            </a:xfrm>
            <a:custGeom>
              <a:rect b="b" l="l" r="r" t="t"/>
              <a:pathLst>
                <a:path extrusionOk="0" h="1747" w="5138">
                  <a:moveTo>
                    <a:pt x="993" y="1"/>
                  </a:moveTo>
                  <a:cubicBezTo>
                    <a:pt x="733" y="1"/>
                    <a:pt x="468" y="20"/>
                    <a:pt x="201" y="62"/>
                  </a:cubicBezTo>
                  <a:cubicBezTo>
                    <a:pt x="101" y="96"/>
                    <a:pt x="0" y="196"/>
                    <a:pt x="34" y="296"/>
                  </a:cubicBezTo>
                  <a:cubicBezTo>
                    <a:pt x="34" y="363"/>
                    <a:pt x="101" y="396"/>
                    <a:pt x="167" y="429"/>
                  </a:cubicBezTo>
                  <a:cubicBezTo>
                    <a:pt x="167" y="429"/>
                    <a:pt x="201" y="463"/>
                    <a:pt x="234" y="463"/>
                  </a:cubicBezTo>
                  <a:cubicBezTo>
                    <a:pt x="499" y="413"/>
                    <a:pt x="763" y="391"/>
                    <a:pt x="1024" y="391"/>
                  </a:cubicBezTo>
                  <a:cubicBezTo>
                    <a:pt x="3027" y="391"/>
                    <a:pt x="4804" y="1697"/>
                    <a:pt x="4804" y="1697"/>
                  </a:cubicBezTo>
                  <a:cubicBezTo>
                    <a:pt x="4837" y="1730"/>
                    <a:pt x="4887" y="1747"/>
                    <a:pt x="4937" y="1747"/>
                  </a:cubicBezTo>
                  <a:cubicBezTo>
                    <a:pt x="4987" y="1747"/>
                    <a:pt x="5037" y="1730"/>
                    <a:pt x="5071" y="1697"/>
                  </a:cubicBezTo>
                  <a:cubicBezTo>
                    <a:pt x="5137" y="1597"/>
                    <a:pt x="5137" y="1497"/>
                    <a:pt x="5071" y="1430"/>
                  </a:cubicBezTo>
                  <a:cubicBezTo>
                    <a:pt x="5011" y="1341"/>
                    <a:pt x="3169" y="1"/>
                    <a:pt x="99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73"/>
            <p:cNvSpPr/>
            <p:nvPr/>
          </p:nvSpPr>
          <p:spPr>
            <a:xfrm>
              <a:off x="1978250" y="2232050"/>
              <a:ext cx="860650" cy="1704450"/>
            </a:xfrm>
            <a:custGeom>
              <a:rect b="b" l="l" r="r" t="t"/>
              <a:pathLst>
                <a:path extrusionOk="0" h="68178" w="34426">
                  <a:moveTo>
                    <a:pt x="11976" y="0"/>
                  </a:moveTo>
                  <a:cubicBezTo>
                    <a:pt x="10308" y="3736"/>
                    <a:pt x="8773" y="5604"/>
                    <a:pt x="7973" y="13743"/>
                  </a:cubicBezTo>
                  <a:cubicBezTo>
                    <a:pt x="6505" y="28254"/>
                    <a:pt x="5605" y="38995"/>
                    <a:pt x="5605" y="38995"/>
                  </a:cubicBezTo>
                  <a:cubicBezTo>
                    <a:pt x="5271" y="40529"/>
                    <a:pt x="4337" y="44065"/>
                    <a:pt x="2869" y="50136"/>
                  </a:cubicBezTo>
                  <a:cubicBezTo>
                    <a:pt x="1502" y="55707"/>
                    <a:pt x="1" y="66915"/>
                    <a:pt x="1" y="66915"/>
                  </a:cubicBezTo>
                  <a:cubicBezTo>
                    <a:pt x="1" y="66915"/>
                    <a:pt x="1441" y="67348"/>
                    <a:pt x="3376" y="67348"/>
                  </a:cubicBezTo>
                  <a:cubicBezTo>
                    <a:pt x="4572" y="67348"/>
                    <a:pt x="5956" y="67183"/>
                    <a:pt x="7306" y="66648"/>
                  </a:cubicBezTo>
                  <a:cubicBezTo>
                    <a:pt x="9441" y="61311"/>
                    <a:pt x="14644" y="48135"/>
                    <a:pt x="16412" y="41697"/>
                  </a:cubicBezTo>
                  <a:cubicBezTo>
                    <a:pt x="18180" y="35359"/>
                    <a:pt x="21116" y="25685"/>
                    <a:pt x="21116" y="25685"/>
                  </a:cubicBezTo>
                  <a:lnTo>
                    <a:pt x="23217" y="40362"/>
                  </a:lnTo>
                  <a:cubicBezTo>
                    <a:pt x="23217" y="40362"/>
                    <a:pt x="22717" y="46233"/>
                    <a:pt x="22884" y="49669"/>
                  </a:cubicBezTo>
                  <a:cubicBezTo>
                    <a:pt x="23050" y="53705"/>
                    <a:pt x="24818" y="67415"/>
                    <a:pt x="24818" y="67415"/>
                  </a:cubicBezTo>
                  <a:cubicBezTo>
                    <a:pt x="24818" y="67415"/>
                    <a:pt x="26357" y="68178"/>
                    <a:pt x="28265" y="68178"/>
                  </a:cubicBezTo>
                  <a:cubicBezTo>
                    <a:pt x="29370" y="68178"/>
                    <a:pt x="30598" y="67922"/>
                    <a:pt x="31723" y="67115"/>
                  </a:cubicBezTo>
                  <a:cubicBezTo>
                    <a:pt x="31723" y="67115"/>
                    <a:pt x="33491" y="44332"/>
                    <a:pt x="33558" y="39495"/>
                  </a:cubicBezTo>
                  <a:cubicBezTo>
                    <a:pt x="33725" y="29988"/>
                    <a:pt x="34425" y="9974"/>
                    <a:pt x="32891"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73"/>
            <p:cNvSpPr/>
            <p:nvPr/>
          </p:nvSpPr>
          <p:spPr>
            <a:xfrm>
              <a:off x="1978250" y="3839850"/>
              <a:ext cx="182650" cy="121000"/>
            </a:xfrm>
            <a:custGeom>
              <a:rect b="b" l="l" r="r" t="t"/>
              <a:pathLst>
                <a:path extrusionOk="0" h="4840" w="7306">
                  <a:moveTo>
                    <a:pt x="367" y="1"/>
                  </a:moveTo>
                  <a:lnTo>
                    <a:pt x="1" y="2603"/>
                  </a:lnTo>
                  <a:cubicBezTo>
                    <a:pt x="1" y="2603"/>
                    <a:pt x="601" y="3837"/>
                    <a:pt x="3236" y="4504"/>
                  </a:cubicBezTo>
                  <a:cubicBezTo>
                    <a:pt x="4237" y="4761"/>
                    <a:pt x="4951" y="4840"/>
                    <a:pt x="5452" y="4840"/>
                  </a:cubicBezTo>
                  <a:cubicBezTo>
                    <a:pt x="6253" y="4840"/>
                    <a:pt x="6505" y="4637"/>
                    <a:pt x="6505" y="4637"/>
                  </a:cubicBezTo>
                  <a:lnTo>
                    <a:pt x="7306" y="2336"/>
                  </a:lnTo>
                  <a:lnTo>
                    <a:pt x="7306" y="2336"/>
                  </a:lnTo>
                  <a:cubicBezTo>
                    <a:pt x="7093" y="2374"/>
                    <a:pt x="6864" y="2391"/>
                    <a:pt x="6624" y="2391"/>
                  </a:cubicBezTo>
                  <a:cubicBezTo>
                    <a:pt x="4522" y="2391"/>
                    <a:pt x="1505" y="1048"/>
                    <a:pt x="3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73"/>
            <p:cNvSpPr/>
            <p:nvPr/>
          </p:nvSpPr>
          <p:spPr>
            <a:xfrm>
              <a:off x="2593700" y="3876550"/>
              <a:ext cx="180150" cy="81750"/>
            </a:xfrm>
            <a:custGeom>
              <a:rect b="b" l="l" r="r" t="t"/>
              <a:pathLst>
                <a:path extrusionOk="0" h="3270" w="7206">
                  <a:moveTo>
                    <a:pt x="0" y="1"/>
                  </a:moveTo>
                  <a:lnTo>
                    <a:pt x="134" y="2436"/>
                  </a:lnTo>
                  <a:cubicBezTo>
                    <a:pt x="134" y="2436"/>
                    <a:pt x="1134" y="3270"/>
                    <a:pt x="3803" y="3270"/>
                  </a:cubicBezTo>
                  <a:cubicBezTo>
                    <a:pt x="6505" y="3236"/>
                    <a:pt x="7139" y="2369"/>
                    <a:pt x="7139" y="2369"/>
                  </a:cubicBezTo>
                  <a:lnTo>
                    <a:pt x="7205" y="1"/>
                  </a:lnTo>
                  <a:lnTo>
                    <a:pt x="7205" y="1"/>
                  </a:lnTo>
                  <a:cubicBezTo>
                    <a:pt x="6334" y="451"/>
                    <a:pt x="5043" y="641"/>
                    <a:pt x="3757" y="641"/>
                  </a:cubicBezTo>
                  <a:cubicBezTo>
                    <a:pt x="2285" y="641"/>
                    <a:pt x="819" y="392"/>
                    <a:pt x="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73"/>
            <p:cNvSpPr/>
            <p:nvPr/>
          </p:nvSpPr>
          <p:spPr>
            <a:xfrm>
              <a:off x="2506125" y="2538925"/>
              <a:ext cx="259375" cy="699700"/>
            </a:xfrm>
            <a:custGeom>
              <a:rect b="b" l="l" r="r" t="t"/>
              <a:pathLst>
                <a:path extrusionOk="0" h="27988" w="10375">
                  <a:moveTo>
                    <a:pt x="10375" y="1"/>
                  </a:moveTo>
                  <a:lnTo>
                    <a:pt x="10375" y="1"/>
                  </a:lnTo>
                  <a:cubicBezTo>
                    <a:pt x="8073" y="2169"/>
                    <a:pt x="1769" y="2869"/>
                    <a:pt x="1769" y="2869"/>
                  </a:cubicBezTo>
                  <a:lnTo>
                    <a:pt x="1" y="13410"/>
                  </a:lnTo>
                  <a:lnTo>
                    <a:pt x="2069" y="27987"/>
                  </a:lnTo>
                  <a:lnTo>
                    <a:pt x="1268" y="13444"/>
                  </a:lnTo>
                  <a:lnTo>
                    <a:pt x="3170" y="4671"/>
                  </a:lnTo>
                  <a:cubicBezTo>
                    <a:pt x="7472" y="4070"/>
                    <a:pt x="10374" y="1"/>
                    <a:pt x="1037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73"/>
            <p:cNvSpPr/>
            <p:nvPr/>
          </p:nvSpPr>
          <p:spPr>
            <a:xfrm>
              <a:off x="2722950" y="1559750"/>
              <a:ext cx="458675" cy="437150"/>
            </a:xfrm>
            <a:custGeom>
              <a:rect b="b" l="l" r="r" t="t"/>
              <a:pathLst>
                <a:path extrusionOk="0" h="17486" w="18347">
                  <a:moveTo>
                    <a:pt x="459" y="1"/>
                  </a:moveTo>
                  <a:cubicBezTo>
                    <a:pt x="313" y="1"/>
                    <a:pt x="160" y="2"/>
                    <a:pt x="0" y="6"/>
                  </a:cubicBezTo>
                  <a:lnTo>
                    <a:pt x="1335" y="9179"/>
                  </a:lnTo>
                  <a:cubicBezTo>
                    <a:pt x="1335" y="9179"/>
                    <a:pt x="4370" y="11281"/>
                    <a:pt x="7172" y="13316"/>
                  </a:cubicBezTo>
                  <a:cubicBezTo>
                    <a:pt x="9974" y="15351"/>
                    <a:pt x="12109" y="16651"/>
                    <a:pt x="15111" y="17485"/>
                  </a:cubicBezTo>
                  <a:lnTo>
                    <a:pt x="18347" y="12915"/>
                  </a:lnTo>
                  <a:cubicBezTo>
                    <a:pt x="18347" y="12915"/>
                    <a:pt x="5604" y="1941"/>
                    <a:pt x="4570" y="1274"/>
                  </a:cubicBezTo>
                  <a:cubicBezTo>
                    <a:pt x="3406" y="518"/>
                    <a:pt x="2895" y="1"/>
                    <a:pt x="459"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73"/>
            <p:cNvSpPr/>
            <p:nvPr/>
          </p:nvSpPr>
          <p:spPr>
            <a:xfrm>
              <a:off x="2041625" y="1449050"/>
              <a:ext cx="512900" cy="333575"/>
            </a:xfrm>
            <a:custGeom>
              <a:rect b="b" l="l" r="r" t="t"/>
              <a:pathLst>
                <a:path extrusionOk="0" h="13343" w="20516">
                  <a:moveTo>
                    <a:pt x="5605" y="1"/>
                  </a:moveTo>
                  <a:cubicBezTo>
                    <a:pt x="5539" y="1"/>
                    <a:pt x="5472" y="10"/>
                    <a:pt x="5405" y="31"/>
                  </a:cubicBezTo>
                  <a:cubicBezTo>
                    <a:pt x="5071" y="131"/>
                    <a:pt x="4804" y="431"/>
                    <a:pt x="4737" y="798"/>
                  </a:cubicBezTo>
                  <a:cubicBezTo>
                    <a:pt x="4471" y="1532"/>
                    <a:pt x="4471" y="2333"/>
                    <a:pt x="4671" y="3067"/>
                  </a:cubicBezTo>
                  <a:cubicBezTo>
                    <a:pt x="3737" y="2766"/>
                    <a:pt x="2936" y="2099"/>
                    <a:pt x="2436" y="1232"/>
                  </a:cubicBezTo>
                  <a:cubicBezTo>
                    <a:pt x="2336" y="965"/>
                    <a:pt x="2169" y="732"/>
                    <a:pt x="1935" y="598"/>
                  </a:cubicBezTo>
                  <a:cubicBezTo>
                    <a:pt x="1833" y="557"/>
                    <a:pt x="1731" y="538"/>
                    <a:pt x="1633" y="538"/>
                  </a:cubicBezTo>
                  <a:cubicBezTo>
                    <a:pt x="1410" y="538"/>
                    <a:pt x="1207" y="636"/>
                    <a:pt x="1068" y="798"/>
                  </a:cubicBezTo>
                  <a:cubicBezTo>
                    <a:pt x="835" y="1032"/>
                    <a:pt x="701" y="1299"/>
                    <a:pt x="634" y="1632"/>
                  </a:cubicBezTo>
                  <a:cubicBezTo>
                    <a:pt x="1" y="4001"/>
                    <a:pt x="1001" y="6502"/>
                    <a:pt x="3070" y="7803"/>
                  </a:cubicBezTo>
                  <a:cubicBezTo>
                    <a:pt x="2975" y="7809"/>
                    <a:pt x="2880" y="7812"/>
                    <a:pt x="2786" y="7812"/>
                  </a:cubicBezTo>
                  <a:cubicBezTo>
                    <a:pt x="2314" y="7812"/>
                    <a:pt x="1846" y="7742"/>
                    <a:pt x="1402" y="7603"/>
                  </a:cubicBezTo>
                  <a:cubicBezTo>
                    <a:pt x="1321" y="7587"/>
                    <a:pt x="1242" y="7579"/>
                    <a:pt x="1166" y="7579"/>
                  </a:cubicBezTo>
                  <a:cubicBezTo>
                    <a:pt x="928" y="7579"/>
                    <a:pt x="719" y="7660"/>
                    <a:pt x="568" y="7837"/>
                  </a:cubicBezTo>
                  <a:cubicBezTo>
                    <a:pt x="334" y="8170"/>
                    <a:pt x="268" y="8604"/>
                    <a:pt x="401" y="8971"/>
                  </a:cubicBezTo>
                  <a:cubicBezTo>
                    <a:pt x="768" y="10072"/>
                    <a:pt x="1502" y="11039"/>
                    <a:pt x="2502" y="11673"/>
                  </a:cubicBezTo>
                  <a:cubicBezTo>
                    <a:pt x="4266" y="12807"/>
                    <a:pt x="6500" y="13343"/>
                    <a:pt x="8780" y="13343"/>
                  </a:cubicBezTo>
                  <a:cubicBezTo>
                    <a:pt x="12063" y="13343"/>
                    <a:pt x="15442" y="12233"/>
                    <a:pt x="17647" y="10205"/>
                  </a:cubicBezTo>
                  <a:cubicBezTo>
                    <a:pt x="19448" y="8537"/>
                    <a:pt x="20515" y="6035"/>
                    <a:pt x="20115" y="3600"/>
                  </a:cubicBezTo>
                  <a:cubicBezTo>
                    <a:pt x="20015" y="3000"/>
                    <a:pt x="19781" y="2433"/>
                    <a:pt x="19481" y="1899"/>
                  </a:cubicBezTo>
                  <a:cubicBezTo>
                    <a:pt x="19381" y="1666"/>
                    <a:pt x="19214" y="1499"/>
                    <a:pt x="19081" y="1299"/>
                  </a:cubicBezTo>
                  <a:cubicBezTo>
                    <a:pt x="18379" y="557"/>
                    <a:pt x="17376" y="309"/>
                    <a:pt x="16355" y="309"/>
                  </a:cubicBezTo>
                  <a:cubicBezTo>
                    <a:pt x="15677" y="309"/>
                    <a:pt x="14990" y="418"/>
                    <a:pt x="14378" y="565"/>
                  </a:cubicBezTo>
                  <a:cubicBezTo>
                    <a:pt x="13010" y="898"/>
                    <a:pt x="11709" y="1432"/>
                    <a:pt x="10275" y="1599"/>
                  </a:cubicBezTo>
                  <a:cubicBezTo>
                    <a:pt x="10100" y="1617"/>
                    <a:pt x="9926" y="1626"/>
                    <a:pt x="9751" y="1626"/>
                  </a:cubicBezTo>
                  <a:cubicBezTo>
                    <a:pt x="8622" y="1626"/>
                    <a:pt x="7501" y="1254"/>
                    <a:pt x="6605" y="531"/>
                  </a:cubicBezTo>
                  <a:cubicBezTo>
                    <a:pt x="6296" y="278"/>
                    <a:pt x="5962" y="1"/>
                    <a:pt x="5605"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73"/>
            <p:cNvSpPr/>
            <p:nvPr/>
          </p:nvSpPr>
          <p:spPr>
            <a:xfrm>
              <a:off x="2277625" y="1549050"/>
              <a:ext cx="613800" cy="736375"/>
            </a:xfrm>
            <a:custGeom>
              <a:rect b="b" l="l" r="r" t="t"/>
              <a:pathLst>
                <a:path extrusionOk="0" h="29455" w="24552">
                  <a:moveTo>
                    <a:pt x="8640" y="1"/>
                  </a:moveTo>
                  <a:lnTo>
                    <a:pt x="3036" y="568"/>
                  </a:lnTo>
                  <a:cubicBezTo>
                    <a:pt x="3270" y="4671"/>
                    <a:pt x="2269" y="8740"/>
                    <a:pt x="201" y="12276"/>
                  </a:cubicBezTo>
                  <a:lnTo>
                    <a:pt x="1869" y="21883"/>
                  </a:lnTo>
                  <a:cubicBezTo>
                    <a:pt x="1935" y="23651"/>
                    <a:pt x="768" y="25485"/>
                    <a:pt x="1" y="27320"/>
                  </a:cubicBezTo>
                  <a:cubicBezTo>
                    <a:pt x="1" y="27320"/>
                    <a:pt x="5797" y="29455"/>
                    <a:pt x="11994" y="29455"/>
                  </a:cubicBezTo>
                  <a:cubicBezTo>
                    <a:pt x="15093" y="29455"/>
                    <a:pt x="18292" y="28921"/>
                    <a:pt x="20916" y="27320"/>
                  </a:cubicBezTo>
                  <a:cubicBezTo>
                    <a:pt x="20916" y="27320"/>
                    <a:pt x="20816" y="19214"/>
                    <a:pt x="21016" y="16713"/>
                  </a:cubicBezTo>
                  <a:cubicBezTo>
                    <a:pt x="23884" y="13710"/>
                    <a:pt x="24552" y="10375"/>
                    <a:pt x="22617" y="6672"/>
                  </a:cubicBezTo>
                  <a:cubicBezTo>
                    <a:pt x="21349" y="4337"/>
                    <a:pt x="19715" y="2202"/>
                    <a:pt x="17813" y="401"/>
                  </a:cubicBezTo>
                  <a:lnTo>
                    <a:pt x="14011" y="134"/>
                  </a:lnTo>
                  <a:lnTo>
                    <a:pt x="86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73"/>
            <p:cNvSpPr/>
            <p:nvPr/>
          </p:nvSpPr>
          <p:spPr>
            <a:xfrm>
              <a:off x="2262625" y="1001550"/>
              <a:ext cx="527075" cy="456625"/>
            </a:xfrm>
            <a:custGeom>
              <a:rect b="b" l="l" r="r" t="t"/>
              <a:pathLst>
                <a:path extrusionOk="0" h="18265" w="21083">
                  <a:moveTo>
                    <a:pt x="10759" y="1"/>
                  </a:moveTo>
                  <a:cubicBezTo>
                    <a:pt x="8972" y="1"/>
                    <a:pt x="7149" y="806"/>
                    <a:pt x="5671" y="1719"/>
                  </a:cubicBezTo>
                  <a:cubicBezTo>
                    <a:pt x="4103" y="2687"/>
                    <a:pt x="2702" y="3888"/>
                    <a:pt x="1535" y="5322"/>
                  </a:cubicBezTo>
                  <a:cubicBezTo>
                    <a:pt x="901" y="5989"/>
                    <a:pt x="434" y="6823"/>
                    <a:pt x="134" y="7690"/>
                  </a:cubicBezTo>
                  <a:cubicBezTo>
                    <a:pt x="0" y="8024"/>
                    <a:pt x="0" y="8424"/>
                    <a:pt x="134" y="8758"/>
                  </a:cubicBezTo>
                  <a:cubicBezTo>
                    <a:pt x="334" y="9125"/>
                    <a:pt x="701" y="9358"/>
                    <a:pt x="1134" y="9392"/>
                  </a:cubicBezTo>
                  <a:cubicBezTo>
                    <a:pt x="1529" y="9392"/>
                    <a:pt x="1956" y="9359"/>
                    <a:pt x="2352" y="9230"/>
                  </a:cubicBezTo>
                  <a:lnTo>
                    <a:pt x="2352" y="9230"/>
                  </a:lnTo>
                  <a:cubicBezTo>
                    <a:pt x="2101" y="9344"/>
                    <a:pt x="2906" y="10628"/>
                    <a:pt x="3103" y="10726"/>
                  </a:cubicBezTo>
                  <a:cubicBezTo>
                    <a:pt x="3571" y="10960"/>
                    <a:pt x="4090" y="11066"/>
                    <a:pt x="4638" y="11066"/>
                  </a:cubicBezTo>
                  <a:cubicBezTo>
                    <a:pt x="4715" y="11066"/>
                    <a:pt x="4792" y="11064"/>
                    <a:pt x="4870" y="11059"/>
                  </a:cubicBezTo>
                  <a:cubicBezTo>
                    <a:pt x="5271" y="11059"/>
                    <a:pt x="5671" y="10959"/>
                    <a:pt x="6071" y="10926"/>
                  </a:cubicBezTo>
                  <a:cubicBezTo>
                    <a:pt x="6238" y="10926"/>
                    <a:pt x="6438" y="10901"/>
                    <a:pt x="6630" y="10901"/>
                  </a:cubicBezTo>
                  <a:cubicBezTo>
                    <a:pt x="6822" y="10901"/>
                    <a:pt x="7005" y="10926"/>
                    <a:pt x="7139" y="11026"/>
                  </a:cubicBezTo>
                  <a:cubicBezTo>
                    <a:pt x="7406" y="11260"/>
                    <a:pt x="7639" y="11493"/>
                    <a:pt x="7839" y="11760"/>
                  </a:cubicBezTo>
                  <a:lnTo>
                    <a:pt x="8673" y="12561"/>
                  </a:lnTo>
                  <a:lnTo>
                    <a:pt x="11909" y="15663"/>
                  </a:lnTo>
                  <a:cubicBezTo>
                    <a:pt x="13076" y="16764"/>
                    <a:pt x="14244" y="17164"/>
                    <a:pt x="15378" y="18265"/>
                  </a:cubicBezTo>
                  <a:cubicBezTo>
                    <a:pt x="16045" y="16964"/>
                    <a:pt x="16879" y="16196"/>
                    <a:pt x="18547" y="14395"/>
                  </a:cubicBezTo>
                  <a:cubicBezTo>
                    <a:pt x="21082" y="11593"/>
                    <a:pt x="20915" y="5756"/>
                    <a:pt x="18547" y="4155"/>
                  </a:cubicBezTo>
                  <a:cubicBezTo>
                    <a:pt x="17012" y="2086"/>
                    <a:pt x="14511" y="752"/>
                    <a:pt x="12042" y="152"/>
                  </a:cubicBezTo>
                  <a:cubicBezTo>
                    <a:pt x="11620" y="48"/>
                    <a:pt x="11191" y="1"/>
                    <a:pt x="10759"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73"/>
            <p:cNvSpPr/>
            <p:nvPr/>
          </p:nvSpPr>
          <p:spPr>
            <a:xfrm>
              <a:off x="2309325" y="1079550"/>
              <a:ext cx="467850" cy="619625"/>
            </a:xfrm>
            <a:custGeom>
              <a:rect b="b" l="l" r="r" t="t"/>
              <a:pathLst>
                <a:path extrusionOk="0" h="24785" w="18714">
                  <a:moveTo>
                    <a:pt x="4070" y="0"/>
                  </a:moveTo>
                  <a:cubicBezTo>
                    <a:pt x="3636" y="34"/>
                    <a:pt x="2936" y="0"/>
                    <a:pt x="2535" y="167"/>
                  </a:cubicBezTo>
                  <a:cubicBezTo>
                    <a:pt x="1301" y="834"/>
                    <a:pt x="0" y="2102"/>
                    <a:pt x="267" y="8473"/>
                  </a:cubicBezTo>
                  <a:cubicBezTo>
                    <a:pt x="501" y="13477"/>
                    <a:pt x="1835" y="15845"/>
                    <a:pt x="2702" y="16279"/>
                  </a:cubicBezTo>
                  <a:cubicBezTo>
                    <a:pt x="3308" y="16582"/>
                    <a:pt x="3996" y="16722"/>
                    <a:pt x="4924" y="16722"/>
                  </a:cubicBezTo>
                  <a:cubicBezTo>
                    <a:pt x="5324" y="16722"/>
                    <a:pt x="5769" y="16696"/>
                    <a:pt x="6271" y="16646"/>
                  </a:cubicBezTo>
                  <a:lnTo>
                    <a:pt x="6271" y="19481"/>
                  </a:lnTo>
                  <a:cubicBezTo>
                    <a:pt x="6238" y="19648"/>
                    <a:pt x="9073" y="23817"/>
                    <a:pt x="13143" y="24785"/>
                  </a:cubicBezTo>
                  <a:cubicBezTo>
                    <a:pt x="14411" y="23384"/>
                    <a:pt x="14878" y="21516"/>
                    <a:pt x="13477" y="19081"/>
                  </a:cubicBezTo>
                  <a:lnTo>
                    <a:pt x="13577" y="11876"/>
                  </a:lnTo>
                  <a:cubicBezTo>
                    <a:pt x="14044" y="12259"/>
                    <a:pt x="14619" y="12451"/>
                    <a:pt x="15194" y="12451"/>
                  </a:cubicBezTo>
                  <a:cubicBezTo>
                    <a:pt x="15770" y="12451"/>
                    <a:pt x="16345" y="12259"/>
                    <a:pt x="16812" y="11876"/>
                  </a:cubicBezTo>
                  <a:cubicBezTo>
                    <a:pt x="18213" y="10741"/>
                    <a:pt x="18714" y="8373"/>
                    <a:pt x="17479" y="7472"/>
                  </a:cubicBezTo>
                  <a:cubicBezTo>
                    <a:pt x="16992" y="7125"/>
                    <a:pt x="16539" y="6983"/>
                    <a:pt x="16128" y="6983"/>
                  </a:cubicBezTo>
                  <a:cubicBezTo>
                    <a:pt x="15276" y="6983"/>
                    <a:pt x="14605" y="7598"/>
                    <a:pt x="14177" y="8273"/>
                  </a:cubicBezTo>
                  <a:cubicBezTo>
                    <a:pt x="14077" y="8540"/>
                    <a:pt x="13877" y="8773"/>
                    <a:pt x="13677" y="8940"/>
                  </a:cubicBezTo>
                  <a:cubicBezTo>
                    <a:pt x="13547" y="9005"/>
                    <a:pt x="13418" y="9042"/>
                    <a:pt x="13289" y="9042"/>
                  </a:cubicBezTo>
                  <a:cubicBezTo>
                    <a:pt x="13218" y="9042"/>
                    <a:pt x="13147" y="9031"/>
                    <a:pt x="13076" y="9007"/>
                  </a:cubicBezTo>
                  <a:cubicBezTo>
                    <a:pt x="12509" y="8773"/>
                    <a:pt x="12376" y="8040"/>
                    <a:pt x="12276" y="7539"/>
                  </a:cubicBezTo>
                  <a:cubicBezTo>
                    <a:pt x="12109" y="6805"/>
                    <a:pt x="12076" y="6071"/>
                    <a:pt x="12176" y="5338"/>
                  </a:cubicBezTo>
                  <a:lnTo>
                    <a:pt x="12176" y="5338"/>
                  </a:lnTo>
                  <a:cubicBezTo>
                    <a:pt x="11875" y="5604"/>
                    <a:pt x="11475" y="5771"/>
                    <a:pt x="11075" y="5805"/>
                  </a:cubicBezTo>
                  <a:cubicBezTo>
                    <a:pt x="10675" y="5805"/>
                    <a:pt x="10274" y="5604"/>
                    <a:pt x="10041" y="5271"/>
                  </a:cubicBezTo>
                  <a:cubicBezTo>
                    <a:pt x="9774" y="4804"/>
                    <a:pt x="9674" y="4304"/>
                    <a:pt x="9741" y="3770"/>
                  </a:cubicBezTo>
                  <a:cubicBezTo>
                    <a:pt x="9707" y="3169"/>
                    <a:pt x="9674" y="2302"/>
                    <a:pt x="9407" y="1768"/>
                  </a:cubicBezTo>
                  <a:cubicBezTo>
                    <a:pt x="9174" y="1368"/>
                    <a:pt x="8540" y="1068"/>
                    <a:pt x="8139" y="868"/>
                  </a:cubicBezTo>
                  <a:cubicBezTo>
                    <a:pt x="7398" y="481"/>
                    <a:pt x="6533" y="32"/>
                    <a:pt x="5693" y="32"/>
                  </a:cubicBezTo>
                  <a:cubicBezTo>
                    <a:pt x="5663" y="32"/>
                    <a:pt x="5634" y="33"/>
                    <a:pt x="5604" y="34"/>
                  </a:cubicBezTo>
                  <a:cubicBezTo>
                    <a:pt x="5104" y="34"/>
                    <a:pt x="4570" y="0"/>
                    <a:pt x="407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73"/>
            <p:cNvSpPr/>
            <p:nvPr/>
          </p:nvSpPr>
          <p:spPr>
            <a:xfrm>
              <a:off x="2669575" y="1278025"/>
              <a:ext cx="67575" cy="88125"/>
            </a:xfrm>
            <a:custGeom>
              <a:rect b="b" l="l" r="r" t="t"/>
              <a:pathLst>
                <a:path extrusionOk="0" h="3525" w="2703">
                  <a:moveTo>
                    <a:pt x="1568" y="0"/>
                  </a:moveTo>
                  <a:cubicBezTo>
                    <a:pt x="1001" y="34"/>
                    <a:pt x="501" y="434"/>
                    <a:pt x="368" y="968"/>
                  </a:cubicBezTo>
                  <a:cubicBezTo>
                    <a:pt x="334" y="1101"/>
                    <a:pt x="434" y="1201"/>
                    <a:pt x="534" y="1235"/>
                  </a:cubicBezTo>
                  <a:cubicBezTo>
                    <a:pt x="701" y="1268"/>
                    <a:pt x="835" y="1268"/>
                    <a:pt x="968" y="1301"/>
                  </a:cubicBezTo>
                  <a:cubicBezTo>
                    <a:pt x="1101" y="1335"/>
                    <a:pt x="1135" y="1401"/>
                    <a:pt x="1135" y="1535"/>
                  </a:cubicBezTo>
                  <a:cubicBezTo>
                    <a:pt x="1168" y="1702"/>
                    <a:pt x="1101" y="1835"/>
                    <a:pt x="968" y="1969"/>
                  </a:cubicBezTo>
                  <a:cubicBezTo>
                    <a:pt x="868" y="2044"/>
                    <a:pt x="768" y="2081"/>
                    <a:pt x="654" y="2081"/>
                  </a:cubicBezTo>
                  <a:cubicBezTo>
                    <a:pt x="616" y="2081"/>
                    <a:pt x="576" y="2077"/>
                    <a:pt x="534" y="2069"/>
                  </a:cubicBezTo>
                  <a:cubicBezTo>
                    <a:pt x="506" y="2063"/>
                    <a:pt x="477" y="2060"/>
                    <a:pt x="449" y="2060"/>
                  </a:cubicBezTo>
                  <a:cubicBezTo>
                    <a:pt x="312" y="2060"/>
                    <a:pt x="184" y="2125"/>
                    <a:pt x="101" y="2235"/>
                  </a:cubicBezTo>
                  <a:cubicBezTo>
                    <a:pt x="67" y="2335"/>
                    <a:pt x="34" y="2436"/>
                    <a:pt x="1" y="2536"/>
                  </a:cubicBezTo>
                  <a:cubicBezTo>
                    <a:pt x="1" y="2636"/>
                    <a:pt x="1" y="2702"/>
                    <a:pt x="1" y="2769"/>
                  </a:cubicBezTo>
                  <a:cubicBezTo>
                    <a:pt x="34" y="3103"/>
                    <a:pt x="267" y="3403"/>
                    <a:pt x="568" y="3470"/>
                  </a:cubicBezTo>
                  <a:cubicBezTo>
                    <a:pt x="665" y="3509"/>
                    <a:pt x="775" y="3525"/>
                    <a:pt x="882" y="3525"/>
                  </a:cubicBezTo>
                  <a:cubicBezTo>
                    <a:pt x="957" y="3525"/>
                    <a:pt x="1032" y="3517"/>
                    <a:pt x="1101" y="3503"/>
                  </a:cubicBezTo>
                  <a:cubicBezTo>
                    <a:pt x="1268" y="3503"/>
                    <a:pt x="1435" y="3403"/>
                    <a:pt x="1568" y="3269"/>
                  </a:cubicBezTo>
                  <a:lnTo>
                    <a:pt x="1568" y="3269"/>
                  </a:lnTo>
                  <a:cubicBezTo>
                    <a:pt x="1435" y="3319"/>
                    <a:pt x="1302" y="3345"/>
                    <a:pt x="1172" y="3345"/>
                  </a:cubicBezTo>
                  <a:cubicBezTo>
                    <a:pt x="1043" y="3345"/>
                    <a:pt x="918" y="3319"/>
                    <a:pt x="801" y="3269"/>
                  </a:cubicBezTo>
                  <a:cubicBezTo>
                    <a:pt x="634" y="3236"/>
                    <a:pt x="501" y="3103"/>
                    <a:pt x="401" y="2969"/>
                  </a:cubicBezTo>
                  <a:cubicBezTo>
                    <a:pt x="267" y="2802"/>
                    <a:pt x="334" y="2536"/>
                    <a:pt x="501" y="2402"/>
                  </a:cubicBezTo>
                  <a:lnTo>
                    <a:pt x="901" y="2402"/>
                  </a:lnTo>
                  <a:cubicBezTo>
                    <a:pt x="1068" y="2369"/>
                    <a:pt x="1201" y="2269"/>
                    <a:pt x="1335" y="2169"/>
                  </a:cubicBezTo>
                  <a:cubicBezTo>
                    <a:pt x="1568" y="1902"/>
                    <a:pt x="1602" y="1535"/>
                    <a:pt x="1435" y="1235"/>
                  </a:cubicBezTo>
                  <a:cubicBezTo>
                    <a:pt x="1268" y="1035"/>
                    <a:pt x="1035" y="901"/>
                    <a:pt x="801" y="901"/>
                  </a:cubicBezTo>
                  <a:cubicBezTo>
                    <a:pt x="968" y="568"/>
                    <a:pt x="1335" y="334"/>
                    <a:pt x="1702" y="334"/>
                  </a:cubicBezTo>
                  <a:cubicBezTo>
                    <a:pt x="1902" y="334"/>
                    <a:pt x="2135" y="367"/>
                    <a:pt x="2336" y="501"/>
                  </a:cubicBezTo>
                  <a:cubicBezTo>
                    <a:pt x="2402" y="568"/>
                    <a:pt x="2502" y="634"/>
                    <a:pt x="2569" y="701"/>
                  </a:cubicBezTo>
                  <a:cubicBezTo>
                    <a:pt x="2602" y="801"/>
                    <a:pt x="2669" y="868"/>
                    <a:pt x="2703" y="968"/>
                  </a:cubicBezTo>
                  <a:cubicBezTo>
                    <a:pt x="2703" y="701"/>
                    <a:pt x="2602" y="467"/>
                    <a:pt x="2402" y="301"/>
                  </a:cubicBezTo>
                  <a:cubicBezTo>
                    <a:pt x="2169" y="101"/>
                    <a:pt x="1869" y="0"/>
                    <a:pt x="1568"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73"/>
            <p:cNvSpPr/>
            <p:nvPr/>
          </p:nvSpPr>
          <p:spPr>
            <a:xfrm>
              <a:off x="2251775" y="960750"/>
              <a:ext cx="488700" cy="239225"/>
            </a:xfrm>
            <a:custGeom>
              <a:rect b="b" l="l" r="r" t="t"/>
              <a:pathLst>
                <a:path extrusionOk="0" h="9569" w="19548">
                  <a:moveTo>
                    <a:pt x="10247" y="1"/>
                  </a:moveTo>
                  <a:cubicBezTo>
                    <a:pt x="6587" y="1"/>
                    <a:pt x="2700" y="1434"/>
                    <a:pt x="801" y="4719"/>
                  </a:cubicBezTo>
                  <a:cubicBezTo>
                    <a:pt x="668" y="4953"/>
                    <a:pt x="568" y="5186"/>
                    <a:pt x="434" y="5453"/>
                  </a:cubicBezTo>
                  <a:cubicBezTo>
                    <a:pt x="368" y="5586"/>
                    <a:pt x="334" y="5753"/>
                    <a:pt x="268" y="5887"/>
                  </a:cubicBezTo>
                  <a:cubicBezTo>
                    <a:pt x="34" y="6354"/>
                    <a:pt x="1" y="6887"/>
                    <a:pt x="201" y="7388"/>
                  </a:cubicBezTo>
                  <a:cubicBezTo>
                    <a:pt x="501" y="7855"/>
                    <a:pt x="1035" y="8155"/>
                    <a:pt x="1602" y="8155"/>
                  </a:cubicBezTo>
                  <a:cubicBezTo>
                    <a:pt x="1762" y="8171"/>
                    <a:pt x="1922" y="8180"/>
                    <a:pt x="2083" y="8180"/>
                  </a:cubicBezTo>
                  <a:cubicBezTo>
                    <a:pt x="2895" y="8180"/>
                    <a:pt x="3708" y="7967"/>
                    <a:pt x="4404" y="7521"/>
                  </a:cubicBezTo>
                  <a:lnTo>
                    <a:pt x="4404" y="7521"/>
                  </a:lnTo>
                  <a:cubicBezTo>
                    <a:pt x="4170" y="8021"/>
                    <a:pt x="4037" y="8622"/>
                    <a:pt x="4337" y="9022"/>
                  </a:cubicBezTo>
                  <a:cubicBezTo>
                    <a:pt x="4537" y="9289"/>
                    <a:pt x="4871" y="9378"/>
                    <a:pt x="5209" y="9378"/>
                  </a:cubicBezTo>
                  <a:cubicBezTo>
                    <a:pt x="5379" y="9378"/>
                    <a:pt x="5549" y="9356"/>
                    <a:pt x="5705" y="9322"/>
                  </a:cubicBezTo>
                  <a:cubicBezTo>
                    <a:pt x="6806" y="9122"/>
                    <a:pt x="7806" y="8655"/>
                    <a:pt x="8674" y="7921"/>
                  </a:cubicBezTo>
                  <a:lnTo>
                    <a:pt x="8674" y="7921"/>
                  </a:lnTo>
                  <a:cubicBezTo>
                    <a:pt x="8440" y="8355"/>
                    <a:pt x="8207" y="8922"/>
                    <a:pt x="8507" y="9322"/>
                  </a:cubicBezTo>
                  <a:cubicBezTo>
                    <a:pt x="8652" y="9500"/>
                    <a:pt x="8877" y="9569"/>
                    <a:pt x="9119" y="9569"/>
                  </a:cubicBezTo>
                  <a:cubicBezTo>
                    <a:pt x="9375" y="9569"/>
                    <a:pt x="9651" y="9492"/>
                    <a:pt x="9874" y="9389"/>
                  </a:cubicBezTo>
                  <a:cubicBezTo>
                    <a:pt x="10842" y="8889"/>
                    <a:pt x="11742" y="8322"/>
                    <a:pt x="12610" y="7688"/>
                  </a:cubicBezTo>
                  <a:cubicBezTo>
                    <a:pt x="13310" y="7221"/>
                    <a:pt x="14077" y="6887"/>
                    <a:pt x="14911" y="6721"/>
                  </a:cubicBezTo>
                  <a:cubicBezTo>
                    <a:pt x="15101" y="6685"/>
                    <a:pt x="15290" y="6675"/>
                    <a:pt x="15478" y="6675"/>
                  </a:cubicBezTo>
                  <a:cubicBezTo>
                    <a:pt x="15738" y="6675"/>
                    <a:pt x="15994" y="6694"/>
                    <a:pt x="16244" y="6694"/>
                  </a:cubicBezTo>
                  <a:cubicBezTo>
                    <a:pt x="16323" y="6694"/>
                    <a:pt x="16402" y="6692"/>
                    <a:pt x="16479" y="6687"/>
                  </a:cubicBezTo>
                  <a:lnTo>
                    <a:pt x="19048" y="6520"/>
                  </a:lnTo>
                  <a:cubicBezTo>
                    <a:pt x="19548" y="3118"/>
                    <a:pt x="16346" y="483"/>
                    <a:pt x="11409" y="49"/>
                  </a:cubicBezTo>
                  <a:cubicBezTo>
                    <a:pt x="11026" y="17"/>
                    <a:pt x="10638" y="1"/>
                    <a:pt x="10247"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73"/>
            <p:cNvSpPr/>
            <p:nvPr/>
          </p:nvSpPr>
          <p:spPr>
            <a:xfrm>
              <a:off x="2495275" y="1254600"/>
              <a:ext cx="36725" cy="36025"/>
            </a:xfrm>
            <a:custGeom>
              <a:rect b="b" l="l" r="r" t="t"/>
              <a:pathLst>
                <a:path extrusionOk="0" h="1441" w="1469">
                  <a:moveTo>
                    <a:pt x="703" y="1"/>
                  </a:moveTo>
                  <a:cubicBezTo>
                    <a:pt x="302" y="1"/>
                    <a:pt x="1" y="292"/>
                    <a:pt x="1" y="704"/>
                  </a:cubicBezTo>
                  <a:cubicBezTo>
                    <a:pt x="1" y="1104"/>
                    <a:pt x="301" y="1438"/>
                    <a:pt x="701" y="1438"/>
                  </a:cubicBezTo>
                  <a:cubicBezTo>
                    <a:pt x="720" y="1439"/>
                    <a:pt x="738" y="1440"/>
                    <a:pt x="757" y="1440"/>
                  </a:cubicBezTo>
                  <a:cubicBezTo>
                    <a:pt x="1135" y="1440"/>
                    <a:pt x="1469" y="1119"/>
                    <a:pt x="1469" y="737"/>
                  </a:cubicBezTo>
                  <a:cubicBezTo>
                    <a:pt x="1469" y="337"/>
                    <a:pt x="1168" y="3"/>
                    <a:pt x="768" y="3"/>
                  </a:cubicBezTo>
                  <a:cubicBezTo>
                    <a:pt x="746" y="2"/>
                    <a:pt x="724" y="1"/>
                    <a:pt x="7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73"/>
            <p:cNvSpPr/>
            <p:nvPr/>
          </p:nvSpPr>
          <p:spPr>
            <a:xfrm>
              <a:off x="2322675" y="1205550"/>
              <a:ext cx="40050" cy="38300"/>
            </a:xfrm>
            <a:custGeom>
              <a:rect b="b" l="l" r="r" t="t"/>
              <a:pathLst>
                <a:path extrusionOk="0" h="1532" w="1602">
                  <a:moveTo>
                    <a:pt x="936" y="0"/>
                  </a:moveTo>
                  <a:cubicBezTo>
                    <a:pt x="727" y="0"/>
                    <a:pt x="522" y="76"/>
                    <a:pt x="367" y="231"/>
                  </a:cubicBezTo>
                  <a:cubicBezTo>
                    <a:pt x="0" y="598"/>
                    <a:pt x="0" y="1165"/>
                    <a:pt x="334" y="1532"/>
                  </a:cubicBezTo>
                  <a:lnTo>
                    <a:pt x="1601" y="298"/>
                  </a:lnTo>
                  <a:cubicBezTo>
                    <a:pt x="1422" y="101"/>
                    <a:pt x="1177" y="0"/>
                    <a:pt x="9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73"/>
            <p:cNvSpPr/>
            <p:nvPr/>
          </p:nvSpPr>
          <p:spPr>
            <a:xfrm>
              <a:off x="2347675" y="1257100"/>
              <a:ext cx="36725" cy="36025"/>
            </a:xfrm>
            <a:custGeom>
              <a:rect b="b" l="l" r="r" t="t"/>
              <a:pathLst>
                <a:path extrusionOk="0" h="1441" w="1469">
                  <a:moveTo>
                    <a:pt x="674" y="1"/>
                  </a:moveTo>
                  <a:cubicBezTo>
                    <a:pt x="301" y="1"/>
                    <a:pt x="1" y="292"/>
                    <a:pt x="1" y="704"/>
                  </a:cubicBezTo>
                  <a:cubicBezTo>
                    <a:pt x="1" y="1104"/>
                    <a:pt x="301" y="1438"/>
                    <a:pt x="701" y="1438"/>
                  </a:cubicBezTo>
                  <a:cubicBezTo>
                    <a:pt x="720" y="1439"/>
                    <a:pt x="738" y="1440"/>
                    <a:pt x="757" y="1440"/>
                  </a:cubicBezTo>
                  <a:cubicBezTo>
                    <a:pt x="1135" y="1440"/>
                    <a:pt x="1468" y="1119"/>
                    <a:pt x="1468" y="737"/>
                  </a:cubicBezTo>
                  <a:cubicBezTo>
                    <a:pt x="1468" y="337"/>
                    <a:pt x="1135" y="4"/>
                    <a:pt x="735" y="4"/>
                  </a:cubicBezTo>
                  <a:cubicBezTo>
                    <a:pt x="714" y="2"/>
                    <a:pt x="694" y="1"/>
                    <a:pt x="6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73"/>
            <p:cNvSpPr/>
            <p:nvPr/>
          </p:nvSpPr>
          <p:spPr>
            <a:xfrm>
              <a:off x="2509475" y="1200275"/>
              <a:ext cx="43375" cy="34400"/>
            </a:xfrm>
            <a:custGeom>
              <a:rect b="b" l="l" r="r" t="t"/>
              <a:pathLst>
                <a:path extrusionOk="0" h="1376" w="1735">
                  <a:moveTo>
                    <a:pt x="721" y="0"/>
                  </a:moveTo>
                  <a:cubicBezTo>
                    <a:pt x="449" y="0"/>
                    <a:pt x="182" y="133"/>
                    <a:pt x="0" y="375"/>
                  </a:cubicBezTo>
                  <a:lnTo>
                    <a:pt x="1434" y="1376"/>
                  </a:lnTo>
                  <a:cubicBezTo>
                    <a:pt x="1735" y="976"/>
                    <a:pt x="1635" y="442"/>
                    <a:pt x="1234" y="175"/>
                  </a:cubicBezTo>
                  <a:cubicBezTo>
                    <a:pt x="1076" y="57"/>
                    <a:pt x="898" y="0"/>
                    <a:pt x="7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73"/>
            <p:cNvSpPr/>
            <p:nvPr/>
          </p:nvSpPr>
          <p:spPr>
            <a:xfrm>
              <a:off x="2380200" y="1233000"/>
              <a:ext cx="65075" cy="125100"/>
            </a:xfrm>
            <a:custGeom>
              <a:rect b="b" l="l" r="r" t="t"/>
              <a:pathLst>
                <a:path extrusionOk="0" h="5004" w="2603">
                  <a:moveTo>
                    <a:pt x="2603" y="0"/>
                  </a:moveTo>
                  <a:lnTo>
                    <a:pt x="1" y="4470"/>
                  </a:lnTo>
                  <a:lnTo>
                    <a:pt x="2502" y="5004"/>
                  </a:lnTo>
                  <a:lnTo>
                    <a:pt x="2603"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73"/>
            <p:cNvSpPr/>
            <p:nvPr/>
          </p:nvSpPr>
          <p:spPr>
            <a:xfrm>
              <a:off x="2465275" y="1430625"/>
              <a:ext cx="153450" cy="90100"/>
            </a:xfrm>
            <a:custGeom>
              <a:rect b="b" l="l" r="r" t="t"/>
              <a:pathLst>
                <a:path extrusionOk="0" h="3604" w="6138">
                  <a:moveTo>
                    <a:pt x="6138" y="1"/>
                  </a:moveTo>
                  <a:lnTo>
                    <a:pt x="6138" y="1"/>
                  </a:lnTo>
                  <a:cubicBezTo>
                    <a:pt x="5504" y="1402"/>
                    <a:pt x="1768" y="2336"/>
                    <a:pt x="0" y="2603"/>
                  </a:cubicBezTo>
                  <a:lnTo>
                    <a:pt x="0" y="3603"/>
                  </a:lnTo>
                  <a:cubicBezTo>
                    <a:pt x="0" y="3603"/>
                    <a:pt x="3569" y="2836"/>
                    <a:pt x="4703" y="2002"/>
                  </a:cubicBezTo>
                  <a:cubicBezTo>
                    <a:pt x="5371" y="1502"/>
                    <a:pt x="5871" y="801"/>
                    <a:pt x="6138"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73"/>
            <p:cNvSpPr/>
            <p:nvPr/>
          </p:nvSpPr>
          <p:spPr>
            <a:xfrm>
              <a:off x="2457750" y="1373925"/>
              <a:ext cx="54250" cy="46675"/>
            </a:xfrm>
            <a:custGeom>
              <a:rect b="b" l="l" r="r" t="t"/>
              <a:pathLst>
                <a:path extrusionOk="0" h="1867" w="2170">
                  <a:moveTo>
                    <a:pt x="1235" y="1"/>
                  </a:moveTo>
                  <a:cubicBezTo>
                    <a:pt x="401" y="1"/>
                    <a:pt x="1" y="1001"/>
                    <a:pt x="568" y="1602"/>
                  </a:cubicBezTo>
                  <a:cubicBezTo>
                    <a:pt x="761" y="1784"/>
                    <a:pt x="996" y="1866"/>
                    <a:pt x="1225" y="1866"/>
                  </a:cubicBezTo>
                  <a:cubicBezTo>
                    <a:pt x="1709" y="1866"/>
                    <a:pt x="2169" y="1500"/>
                    <a:pt x="2169" y="935"/>
                  </a:cubicBezTo>
                  <a:cubicBezTo>
                    <a:pt x="2169" y="434"/>
                    <a:pt x="1735" y="1"/>
                    <a:pt x="1235" y="1"/>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73"/>
            <p:cNvSpPr/>
            <p:nvPr/>
          </p:nvSpPr>
          <p:spPr>
            <a:xfrm>
              <a:off x="2485275" y="1394725"/>
              <a:ext cx="25875" cy="25100"/>
            </a:xfrm>
            <a:custGeom>
              <a:rect b="b" l="l" r="r" t="t"/>
              <a:pathLst>
                <a:path extrusionOk="0" h="1004" w="1035">
                  <a:moveTo>
                    <a:pt x="880" y="1"/>
                  </a:moveTo>
                  <a:cubicBezTo>
                    <a:pt x="403" y="1"/>
                    <a:pt x="1" y="421"/>
                    <a:pt x="1" y="903"/>
                  </a:cubicBezTo>
                  <a:cubicBezTo>
                    <a:pt x="1" y="936"/>
                    <a:pt x="1" y="970"/>
                    <a:pt x="1" y="1003"/>
                  </a:cubicBezTo>
                  <a:lnTo>
                    <a:pt x="134" y="1003"/>
                  </a:lnTo>
                  <a:cubicBezTo>
                    <a:pt x="634" y="1003"/>
                    <a:pt x="1035" y="603"/>
                    <a:pt x="1035" y="103"/>
                  </a:cubicBezTo>
                  <a:cubicBezTo>
                    <a:pt x="1035" y="69"/>
                    <a:pt x="1035" y="36"/>
                    <a:pt x="1035" y="2"/>
                  </a:cubicBezTo>
                  <a:lnTo>
                    <a:pt x="935" y="2"/>
                  </a:lnTo>
                  <a:cubicBezTo>
                    <a:pt x="917" y="1"/>
                    <a:pt x="898" y="1"/>
                    <a:pt x="880"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73"/>
            <p:cNvSpPr/>
            <p:nvPr/>
          </p:nvSpPr>
          <p:spPr>
            <a:xfrm>
              <a:off x="2753800" y="1240250"/>
              <a:ext cx="176000" cy="318825"/>
            </a:xfrm>
            <a:custGeom>
              <a:rect b="b" l="l" r="r" t="t"/>
              <a:pathLst>
                <a:path extrusionOk="0" h="12753" w="7040">
                  <a:moveTo>
                    <a:pt x="2961" y="1"/>
                  </a:moveTo>
                  <a:cubicBezTo>
                    <a:pt x="2666" y="1"/>
                    <a:pt x="2333" y="489"/>
                    <a:pt x="2436" y="978"/>
                  </a:cubicBezTo>
                  <a:cubicBezTo>
                    <a:pt x="2669" y="1745"/>
                    <a:pt x="3003" y="2445"/>
                    <a:pt x="3436" y="3113"/>
                  </a:cubicBezTo>
                  <a:cubicBezTo>
                    <a:pt x="3770" y="3646"/>
                    <a:pt x="4004" y="5548"/>
                    <a:pt x="3837" y="6682"/>
                  </a:cubicBezTo>
                  <a:cubicBezTo>
                    <a:pt x="3756" y="7168"/>
                    <a:pt x="3499" y="7589"/>
                    <a:pt x="3174" y="7589"/>
                  </a:cubicBezTo>
                  <a:cubicBezTo>
                    <a:pt x="3098" y="7589"/>
                    <a:pt x="3018" y="7566"/>
                    <a:pt x="2936" y="7516"/>
                  </a:cubicBezTo>
                  <a:cubicBezTo>
                    <a:pt x="2502" y="7282"/>
                    <a:pt x="1935" y="6115"/>
                    <a:pt x="1402" y="5848"/>
                  </a:cubicBezTo>
                  <a:cubicBezTo>
                    <a:pt x="1194" y="5750"/>
                    <a:pt x="981" y="5706"/>
                    <a:pt x="789" y="5706"/>
                  </a:cubicBezTo>
                  <a:cubicBezTo>
                    <a:pt x="457" y="5706"/>
                    <a:pt x="185" y="5837"/>
                    <a:pt x="101" y="6048"/>
                  </a:cubicBezTo>
                  <a:cubicBezTo>
                    <a:pt x="1" y="6348"/>
                    <a:pt x="568" y="6882"/>
                    <a:pt x="801" y="7516"/>
                  </a:cubicBezTo>
                  <a:cubicBezTo>
                    <a:pt x="1035" y="8150"/>
                    <a:pt x="1202" y="9917"/>
                    <a:pt x="1635" y="10718"/>
                  </a:cubicBezTo>
                  <a:cubicBezTo>
                    <a:pt x="2169" y="11452"/>
                    <a:pt x="2769" y="12152"/>
                    <a:pt x="3436" y="12753"/>
                  </a:cubicBezTo>
                  <a:cubicBezTo>
                    <a:pt x="4471" y="12186"/>
                    <a:pt x="5338" y="11352"/>
                    <a:pt x="6005" y="10384"/>
                  </a:cubicBezTo>
                  <a:cubicBezTo>
                    <a:pt x="7039" y="8717"/>
                    <a:pt x="6739" y="3846"/>
                    <a:pt x="4237" y="1478"/>
                  </a:cubicBezTo>
                  <a:cubicBezTo>
                    <a:pt x="3870" y="978"/>
                    <a:pt x="3336" y="344"/>
                    <a:pt x="3203" y="144"/>
                  </a:cubicBezTo>
                  <a:cubicBezTo>
                    <a:pt x="3134" y="44"/>
                    <a:pt x="3049" y="1"/>
                    <a:pt x="2961"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73"/>
            <p:cNvSpPr/>
            <p:nvPr/>
          </p:nvSpPr>
          <p:spPr>
            <a:xfrm>
              <a:off x="2839700" y="1252175"/>
              <a:ext cx="76750" cy="200175"/>
            </a:xfrm>
            <a:custGeom>
              <a:rect b="b" l="l" r="r" t="t"/>
              <a:pathLst>
                <a:path extrusionOk="0" h="8007" w="3070">
                  <a:moveTo>
                    <a:pt x="0" y="0"/>
                  </a:moveTo>
                  <a:cubicBezTo>
                    <a:pt x="67" y="501"/>
                    <a:pt x="234" y="1001"/>
                    <a:pt x="501" y="1435"/>
                  </a:cubicBezTo>
                  <a:cubicBezTo>
                    <a:pt x="834" y="2035"/>
                    <a:pt x="1101" y="2636"/>
                    <a:pt x="1301" y="3269"/>
                  </a:cubicBezTo>
                  <a:cubicBezTo>
                    <a:pt x="1435" y="3703"/>
                    <a:pt x="1568" y="4537"/>
                    <a:pt x="1735" y="5271"/>
                  </a:cubicBezTo>
                  <a:cubicBezTo>
                    <a:pt x="1902" y="6171"/>
                    <a:pt x="2002" y="7072"/>
                    <a:pt x="2035" y="8006"/>
                  </a:cubicBezTo>
                  <a:cubicBezTo>
                    <a:pt x="2035" y="8006"/>
                    <a:pt x="2536" y="8006"/>
                    <a:pt x="2836" y="7072"/>
                  </a:cubicBezTo>
                  <a:cubicBezTo>
                    <a:pt x="2903" y="6839"/>
                    <a:pt x="3003" y="6538"/>
                    <a:pt x="3069" y="6205"/>
                  </a:cubicBezTo>
                  <a:cubicBezTo>
                    <a:pt x="2869" y="4337"/>
                    <a:pt x="2169" y="2302"/>
                    <a:pt x="801" y="1001"/>
                  </a:cubicBezTo>
                  <a:cubicBezTo>
                    <a:pt x="568" y="668"/>
                    <a:pt x="234" y="267"/>
                    <a:pt x="0"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73"/>
            <p:cNvSpPr/>
            <p:nvPr/>
          </p:nvSpPr>
          <p:spPr>
            <a:xfrm>
              <a:off x="2842200" y="1217075"/>
              <a:ext cx="107600" cy="254450"/>
            </a:xfrm>
            <a:custGeom>
              <a:rect b="b" l="l" r="r" t="t"/>
              <a:pathLst>
                <a:path extrusionOk="0" h="10178" w="4304">
                  <a:moveTo>
                    <a:pt x="664" y="0"/>
                  </a:moveTo>
                  <a:cubicBezTo>
                    <a:pt x="654" y="0"/>
                    <a:pt x="644" y="1"/>
                    <a:pt x="634" y="3"/>
                  </a:cubicBezTo>
                  <a:cubicBezTo>
                    <a:pt x="1" y="103"/>
                    <a:pt x="134" y="1838"/>
                    <a:pt x="601" y="2639"/>
                  </a:cubicBezTo>
                  <a:cubicBezTo>
                    <a:pt x="1001" y="3306"/>
                    <a:pt x="1301" y="4040"/>
                    <a:pt x="1468" y="4807"/>
                  </a:cubicBezTo>
                  <a:cubicBezTo>
                    <a:pt x="1568" y="5407"/>
                    <a:pt x="1635" y="6041"/>
                    <a:pt x="1635" y="6675"/>
                  </a:cubicBezTo>
                  <a:cubicBezTo>
                    <a:pt x="1635" y="6675"/>
                    <a:pt x="1035" y="9343"/>
                    <a:pt x="868" y="10177"/>
                  </a:cubicBezTo>
                  <a:cubicBezTo>
                    <a:pt x="868" y="10177"/>
                    <a:pt x="2736" y="9177"/>
                    <a:pt x="3003" y="8209"/>
                  </a:cubicBezTo>
                  <a:cubicBezTo>
                    <a:pt x="3270" y="7275"/>
                    <a:pt x="4304" y="5107"/>
                    <a:pt x="1902" y="1304"/>
                  </a:cubicBezTo>
                  <a:cubicBezTo>
                    <a:pt x="1085" y="268"/>
                    <a:pt x="831" y="0"/>
                    <a:pt x="664"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73"/>
            <p:cNvSpPr/>
            <p:nvPr/>
          </p:nvSpPr>
          <p:spPr>
            <a:xfrm>
              <a:off x="2874725" y="1237150"/>
              <a:ext cx="66750" cy="174325"/>
            </a:xfrm>
            <a:custGeom>
              <a:rect b="b" l="l" r="r" t="t"/>
              <a:pathLst>
                <a:path extrusionOk="0" h="6973" w="2670">
                  <a:moveTo>
                    <a:pt x="234" y="1"/>
                  </a:moveTo>
                  <a:cubicBezTo>
                    <a:pt x="34" y="301"/>
                    <a:pt x="0" y="635"/>
                    <a:pt x="67" y="935"/>
                  </a:cubicBezTo>
                  <a:cubicBezTo>
                    <a:pt x="167" y="1702"/>
                    <a:pt x="801" y="2870"/>
                    <a:pt x="934" y="3437"/>
                  </a:cubicBezTo>
                  <a:cubicBezTo>
                    <a:pt x="1101" y="4071"/>
                    <a:pt x="1201" y="4738"/>
                    <a:pt x="1268" y="5371"/>
                  </a:cubicBezTo>
                  <a:lnTo>
                    <a:pt x="1835" y="6973"/>
                  </a:lnTo>
                  <a:cubicBezTo>
                    <a:pt x="2169" y="5838"/>
                    <a:pt x="2669" y="3804"/>
                    <a:pt x="601" y="468"/>
                  </a:cubicBezTo>
                  <a:lnTo>
                    <a:pt x="234" y="1"/>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73"/>
            <p:cNvSpPr/>
            <p:nvPr/>
          </p:nvSpPr>
          <p:spPr>
            <a:xfrm>
              <a:off x="2880900" y="1224875"/>
              <a:ext cx="73075" cy="187350"/>
            </a:xfrm>
            <a:custGeom>
              <a:rect b="b" l="l" r="r" t="t"/>
              <a:pathLst>
                <a:path extrusionOk="0" h="7494" w="2923">
                  <a:moveTo>
                    <a:pt x="748" y="0"/>
                  </a:moveTo>
                  <a:cubicBezTo>
                    <a:pt x="501" y="0"/>
                    <a:pt x="0" y="636"/>
                    <a:pt x="120" y="1326"/>
                  </a:cubicBezTo>
                  <a:cubicBezTo>
                    <a:pt x="321" y="2227"/>
                    <a:pt x="587" y="3127"/>
                    <a:pt x="954" y="3994"/>
                  </a:cubicBezTo>
                  <a:cubicBezTo>
                    <a:pt x="1121" y="4795"/>
                    <a:pt x="1088" y="6796"/>
                    <a:pt x="788" y="7464"/>
                  </a:cubicBezTo>
                  <a:cubicBezTo>
                    <a:pt x="788" y="7464"/>
                    <a:pt x="942" y="7494"/>
                    <a:pt x="1162" y="7494"/>
                  </a:cubicBezTo>
                  <a:cubicBezTo>
                    <a:pt x="1555" y="7494"/>
                    <a:pt x="2156" y="7398"/>
                    <a:pt x="2455" y="6863"/>
                  </a:cubicBezTo>
                  <a:cubicBezTo>
                    <a:pt x="2922" y="6063"/>
                    <a:pt x="2856" y="3828"/>
                    <a:pt x="1655" y="1559"/>
                  </a:cubicBezTo>
                  <a:cubicBezTo>
                    <a:pt x="1121" y="692"/>
                    <a:pt x="1021" y="192"/>
                    <a:pt x="821" y="25"/>
                  </a:cubicBezTo>
                  <a:cubicBezTo>
                    <a:pt x="801" y="8"/>
                    <a:pt x="776" y="0"/>
                    <a:pt x="748"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73"/>
            <p:cNvSpPr/>
            <p:nvPr/>
          </p:nvSpPr>
          <p:spPr>
            <a:xfrm>
              <a:off x="2906425" y="1253000"/>
              <a:ext cx="41700" cy="112600"/>
            </a:xfrm>
            <a:custGeom>
              <a:rect b="b" l="l" r="r" t="t"/>
              <a:pathLst>
                <a:path extrusionOk="0" h="4504" w="1668">
                  <a:moveTo>
                    <a:pt x="400" y="1"/>
                  </a:moveTo>
                  <a:cubicBezTo>
                    <a:pt x="67" y="368"/>
                    <a:pt x="0" y="668"/>
                    <a:pt x="234" y="1569"/>
                  </a:cubicBezTo>
                  <a:cubicBezTo>
                    <a:pt x="500" y="2636"/>
                    <a:pt x="967" y="3637"/>
                    <a:pt x="901" y="4504"/>
                  </a:cubicBezTo>
                  <a:cubicBezTo>
                    <a:pt x="1134" y="4304"/>
                    <a:pt x="1401" y="4170"/>
                    <a:pt x="1668" y="4070"/>
                  </a:cubicBezTo>
                  <a:cubicBezTo>
                    <a:pt x="1601" y="2803"/>
                    <a:pt x="1234" y="1535"/>
                    <a:pt x="634" y="434"/>
                  </a:cubicBezTo>
                  <a:lnTo>
                    <a:pt x="400" y="1"/>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73"/>
            <p:cNvSpPr/>
            <p:nvPr/>
          </p:nvSpPr>
          <p:spPr>
            <a:xfrm>
              <a:off x="2812175" y="1254600"/>
              <a:ext cx="199350" cy="407050"/>
            </a:xfrm>
            <a:custGeom>
              <a:rect b="b" l="l" r="r" t="t"/>
              <a:pathLst>
                <a:path extrusionOk="0" h="16282" w="7974">
                  <a:moveTo>
                    <a:pt x="4598" y="1"/>
                  </a:moveTo>
                  <a:cubicBezTo>
                    <a:pt x="4589" y="1"/>
                    <a:pt x="4580" y="2"/>
                    <a:pt x="4571" y="3"/>
                  </a:cubicBezTo>
                  <a:cubicBezTo>
                    <a:pt x="4237" y="104"/>
                    <a:pt x="3937" y="404"/>
                    <a:pt x="4370" y="2105"/>
                  </a:cubicBezTo>
                  <a:cubicBezTo>
                    <a:pt x="4571" y="2872"/>
                    <a:pt x="4837" y="3706"/>
                    <a:pt x="4737" y="4273"/>
                  </a:cubicBezTo>
                  <a:cubicBezTo>
                    <a:pt x="4637" y="4707"/>
                    <a:pt x="4471" y="5107"/>
                    <a:pt x="4204" y="5441"/>
                  </a:cubicBezTo>
                  <a:cubicBezTo>
                    <a:pt x="3870" y="6008"/>
                    <a:pt x="2236" y="7742"/>
                    <a:pt x="1535" y="8843"/>
                  </a:cubicBezTo>
                  <a:cubicBezTo>
                    <a:pt x="1035" y="9644"/>
                    <a:pt x="1" y="10845"/>
                    <a:pt x="1101" y="12145"/>
                  </a:cubicBezTo>
                  <a:cubicBezTo>
                    <a:pt x="1902" y="13480"/>
                    <a:pt x="2636" y="14847"/>
                    <a:pt x="3236" y="16282"/>
                  </a:cubicBezTo>
                  <a:lnTo>
                    <a:pt x="7973" y="13013"/>
                  </a:lnTo>
                  <a:cubicBezTo>
                    <a:pt x="7973" y="13013"/>
                    <a:pt x="5638" y="10044"/>
                    <a:pt x="5938" y="8876"/>
                  </a:cubicBezTo>
                  <a:cubicBezTo>
                    <a:pt x="6305" y="7542"/>
                    <a:pt x="6539" y="6175"/>
                    <a:pt x="6639" y="4774"/>
                  </a:cubicBezTo>
                  <a:cubicBezTo>
                    <a:pt x="6639" y="4106"/>
                    <a:pt x="5838" y="2238"/>
                    <a:pt x="5571" y="1671"/>
                  </a:cubicBezTo>
                  <a:cubicBezTo>
                    <a:pt x="5312" y="1120"/>
                    <a:pt x="4926" y="1"/>
                    <a:pt x="4598"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73"/>
            <p:cNvSpPr/>
            <p:nvPr/>
          </p:nvSpPr>
          <p:spPr>
            <a:xfrm>
              <a:off x="2836375" y="1392275"/>
              <a:ext cx="76725" cy="113425"/>
            </a:xfrm>
            <a:custGeom>
              <a:rect b="b" l="l" r="r" t="t"/>
              <a:pathLst>
                <a:path extrusionOk="0" h="4537" w="3069">
                  <a:moveTo>
                    <a:pt x="3069" y="0"/>
                  </a:moveTo>
                  <a:lnTo>
                    <a:pt x="3069" y="0"/>
                  </a:lnTo>
                  <a:cubicBezTo>
                    <a:pt x="2569" y="734"/>
                    <a:pt x="1968" y="1401"/>
                    <a:pt x="1268" y="2002"/>
                  </a:cubicBezTo>
                  <a:cubicBezTo>
                    <a:pt x="567" y="2669"/>
                    <a:pt x="0" y="3836"/>
                    <a:pt x="0" y="4537"/>
                  </a:cubicBezTo>
                  <a:cubicBezTo>
                    <a:pt x="267" y="3636"/>
                    <a:pt x="801" y="2802"/>
                    <a:pt x="1534" y="2202"/>
                  </a:cubicBezTo>
                  <a:cubicBezTo>
                    <a:pt x="2235" y="1635"/>
                    <a:pt x="2802" y="868"/>
                    <a:pt x="3069"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73"/>
            <p:cNvSpPr/>
            <p:nvPr/>
          </p:nvSpPr>
          <p:spPr>
            <a:xfrm>
              <a:off x="2870550" y="1534050"/>
              <a:ext cx="323600" cy="467200"/>
            </a:xfrm>
            <a:custGeom>
              <a:rect b="b" l="l" r="r" t="t"/>
              <a:pathLst>
                <a:path extrusionOk="0" h="18688" w="12944">
                  <a:moveTo>
                    <a:pt x="4370" y="0"/>
                  </a:moveTo>
                  <a:lnTo>
                    <a:pt x="1" y="3169"/>
                  </a:lnTo>
                  <a:cubicBezTo>
                    <a:pt x="1135" y="5771"/>
                    <a:pt x="3603" y="12809"/>
                    <a:pt x="4504" y="14544"/>
                  </a:cubicBezTo>
                  <a:cubicBezTo>
                    <a:pt x="5726" y="16846"/>
                    <a:pt x="8497" y="18688"/>
                    <a:pt x="10178" y="18688"/>
                  </a:cubicBezTo>
                  <a:cubicBezTo>
                    <a:pt x="10470" y="18688"/>
                    <a:pt x="10729" y="18632"/>
                    <a:pt x="10942" y="18513"/>
                  </a:cubicBezTo>
                  <a:cubicBezTo>
                    <a:pt x="12343" y="17746"/>
                    <a:pt x="12943" y="14544"/>
                    <a:pt x="12043" y="11675"/>
                  </a:cubicBezTo>
                  <a:cubicBezTo>
                    <a:pt x="10975" y="8306"/>
                    <a:pt x="5571" y="2068"/>
                    <a:pt x="437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73"/>
            <p:cNvSpPr/>
            <p:nvPr/>
          </p:nvSpPr>
          <p:spPr>
            <a:xfrm>
              <a:off x="1535350" y="1564050"/>
              <a:ext cx="866550" cy="1136525"/>
            </a:xfrm>
            <a:custGeom>
              <a:rect b="b" l="l" r="r" t="t"/>
              <a:pathLst>
                <a:path extrusionOk="0" h="45461" w="34662">
                  <a:moveTo>
                    <a:pt x="32694" y="1"/>
                  </a:moveTo>
                  <a:cubicBezTo>
                    <a:pt x="27524" y="1"/>
                    <a:pt x="26123" y="2303"/>
                    <a:pt x="24588" y="6105"/>
                  </a:cubicBezTo>
                  <a:cubicBezTo>
                    <a:pt x="23020" y="9908"/>
                    <a:pt x="19551" y="20015"/>
                    <a:pt x="19551" y="20015"/>
                  </a:cubicBezTo>
                  <a:cubicBezTo>
                    <a:pt x="18484" y="21850"/>
                    <a:pt x="17616" y="23751"/>
                    <a:pt x="16883" y="25719"/>
                  </a:cubicBezTo>
                  <a:cubicBezTo>
                    <a:pt x="16049" y="28088"/>
                    <a:pt x="13447" y="37494"/>
                    <a:pt x="12413" y="37961"/>
                  </a:cubicBezTo>
                  <a:cubicBezTo>
                    <a:pt x="11412" y="38462"/>
                    <a:pt x="6909" y="38395"/>
                    <a:pt x="5241" y="38829"/>
                  </a:cubicBezTo>
                  <a:cubicBezTo>
                    <a:pt x="3540" y="39262"/>
                    <a:pt x="1305" y="40797"/>
                    <a:pt x="137" y="41764"/>
                  </a:cubicBezTo>
                  <a:cubicBezTo>
                    <a:pt x="0" y="42230"/>
                    <a:pt x="515" y="42425"/>
                    <a:pt x="1017" y="42425"/>
                  </a:cubicBezTo>
                  <a:cubicBezTo>
                    <a:pt x="1127" y="42425"/>
                    <a:pt x="1236" y="42416"/>
                    <a:pt x="1338" y="42398"/>
                  </a:cubicBezTo>
                  <a:cubicBezTo>
                    <a:pt x="2372" y="42265"/>
                    <a:pt x="4007" y="41397"/>
                    <a:pt x="5141" y="41364"/>
                  </a:cubicBezTo>
                  <a:cubicBezTo>
                    <a:pt x="5441" y="41351"/>
                    <a:pt x="5740" y="41344"/>
                    <a:pt x="6038" y="41344"/>
                  </a:cubicBezTo>
                  <a:cubicBezTo>
                    <a:pt x="7229" y="41344"/>
                    <a:pt x="8403" y="41451"/>
                    <a:pt x="9577" y="41664"/>
                  </a:cubicBezTo>
                  <a:cubicBezTo>
                    <a:pt x="10044" y="41798"/>
                    <a:pt x="9911" y="42198"/>
                    <a:pt x="8343" y="43032"/>
                  </a:cubicBezTo>
                  <a:cubicBezTo>
                    <a:pt x="6775" y="43866"/>
                    <a:pt x="6509" y="44800"/>
                    <a:pt x="6642" y="45267"/>
                  </a:cubicBezTo>
                  <a:cubicBezTo>
                    <a:pt x="6681" y="45403"/>
                    <a:pt x="6760" y="45460"/>
                    <a:pt x="6880" y="45460"/>
                  </a:cubicBezTo>
                  <a:cubicBezTo>
                    <a:pt x="7170" y="45460"/>
                    <a:pt x="7698" y="45130"/>
                    <a:pt x="8477" y="44800"/>
                  </a:cubicBezTo>
                  <a:cubicBezTo>
                    <a:pt x="9577" y="44333"/>
                    <a:pt x="11479" y="43766"/>
                    <a:pt x="13180" y="43032"/>
                  </a:cubicBezTo>
                  <a:cubicBezTo>
                    <a:pt x="14881" y="42265"/>
                    <a:pt x="15882" y="42198"/>
                    <a:pt x="16816" y="41130"/>
                  </a:cubicBezTo>
                  <a:cubicBezTo>
                    <a:pt x="17783" y="40030"/>
                    <a:pt x="18050" y="38895"/>
                    <a:pt x="19218" y="36661"/>
                  </a:cubicBezTo>
                  <a:cubicBezTo>
                    <a:pt x="20352" y="34426"/>
                    <a:pt x="22787" y="30623"/>
                    <a:pt x="23754" y="28688"/>
                  </a:cubicBezTo>
                  <a:cubicBezTo>
                    <a:pt x="25122" y="26053"/>
                    <a:pt x="25722" y="23885"/>
                    <a:pt x="27123" y="20983"/>
                  </a:cubicBezTo>
                  <a:cubicBezTo>
                    <a:pt x="28824" y="17580"/>
                    <a:pt x="32427" y="10075"/>
                    <a:pt x="32427" y="10075"/>
                  </a:cubicBezTo>
                  <a:cubicBezTo>
                    <a:pt x="32427" y="10075"/>
                    <a:pt x="34662" y="3403"/>
                    <a:pt x="32694"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73"/>
            <p:cNvSpPr/>
            <p:nvPr/>
          </p:nvSpPr>
          <p:spPr>
            <a:xfrm>
              <a:off x="2969800" y="1145225"/>
              <a:ext cx="82575" cy="76950"/>
            </a:xfrm>
            <a:custGeom>
              <a:rect b="b" l="l" r="r" t="t"/>
              <a:pathLst>
                <a:path extrusionOk="0" h="3078" w="3303">
                  <a:moveTo>
                    <a:pt x="3073" y="0"/>
                  </a:moveTo>
                  <a:cubicBezTo>
                    <a:pt x="3019" y="0"/>
                    <a:pt x="2969" y="25"/>
                    <a:pt x="2936" y="75"/>
                  </a:cubicBezTo>
                  <a:lnTo>
                    <a:pt x="100" y="2744"/>
                  </a:lnTo>
                  <a:cubicBezTo>
                    <a:pt x="0" y="2811"/>
                    <a:pt x="0" y="2944"/>
                    <a:pt x="100" y="3011"/>
                  </a:cubicBezTo>
                  <a:cubicBezTo>
                    <a:pt x="134" y="3044"/>
                    <a:pt x="167" y="3078"/>
                    <a:pt x="234" y="3078"/>
                  </a:cubicBezTo>
                  <a:cubicBezTo>
                    <a:pt x="267" y="3078"/>
                    <a:pt x="334" y="3044"/>
                    <a:pt x="367" y="3011"/>
                  </a:cubicBezTo>
                  <a:lnTo>
                    <a:pt x="3236" y="342"/>
                  </a:lnTo>
                  <a:cubicBezTo>
                    <a:pt x="3303" y="276"/>
                    <a:pt x="3303" y="142"/>
                    <a:pt x="3236" y="75"/>
                  </a:cubicBezTo>
                  <a:cubicBezTo>
                    <a:pt x="3186" y="25"/>
                    <a:pt x="3127" y="0"/>
                    <a:pt x="307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73"/>
            <p:cNvSpPr/>
            <p:nvPr/>
          </p:nvSpPr>
          <p:spPr>
            <a:xfrm>
              <a:off x="2987300" y="1221850"/>
              <a:ext cx="104275" cy="37025"/>
            </a:xfrm>
            <a:custGeom>
              <a:rect b="b" l="l" r="r" t="t"/>
              <a:pathLst>
                <a:path extrusionOk="0" h="1481" w="4171">
                  <a:moveTo>
                    <a:pt x="3973" y="0"/>
                  </a:moveTo>
                  <a:cubicBezTo>
                    <a:pt x="3951" y="0"/>
                    <a:pt x="3927" y="5"/>
                    <a:pt x="3903" y="13"/>
                  </a:cubicBezTo>
                  <a:lnTo>
                    <a:pt x="167" y="1080"/>
                  </a:lnTo>
                  <a:cubicBezTo>
                    <a:pt x="67" y="1113"/>
                    <a:pt x="1" y="1213"/>
                    <a:pt x="34" y="1313"/>
                  </a:cubicBezTo>
                  <a:cubicBezTo>
                    <a:pt x="34" y="1414"/>
                    <a:pt x="134" y="1480"/>
                    <a:pt x="201" y="1480"/>
                  </a:cubicBezTo>
                  <a:lnTo>
                    <a:pt x="268" y="1447"/>
                  </a:lnTo>
                  <a:lnTo>
                    <a:pt x="4004" y="379"/>
                  </a:lnTo>
                  <a:cubicBezTo>
                    <a:pt x="4104" y="346"/>
                    <a:pt x="4170" y="246"/>
                    <a:pt x="4137" y="146"/>
                  </a:cubicBezTo>
                  <a:cubicBezTo>
                    <a:pt x="4111" y="44"/>
                    <a:pt x="4047" y="0"/>
                    <a:pt x="397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73"/>
            <p:cNvSpPr/>
            <p:nvPr/>
          </p:nvSpPr>
          <p:spPr>
            <a:xfrm>
              <a:off x="2996475" y="1291375"/>
              <a:ext cx="107600" cy="22525"/>
            </a:xfrm>
            <a:custGeom>
              <a:rect b="b" l="l" r="r" t="t"/>
              <a:pathLst>
                <a:path extrusionOk="0" h="901" w="4304">
                  <a:moveTo>
                    <a:pt x="234" y="0"/>
                  </a:moveTo>
                  <a:cubicBezTo>
                    <a:pt x="134" y="0"/>
                    <a:pt x="34" y="67"/>
                    <a:pt x="1" y="167"/>
                  </a:cubicBezTo>
                  <a:cubicBezTo>
                    <a:pt x="1" y="300"/>
                    <a:pt x="67" y="400"/>
                    <a:pt x="167" y="400"/>
                  </a:cubicBezTo>
                  <a:lnTo>
                    <a:pt x="4070" y="901"/>
                  </a:lnTo>
                  <a:lnTo>
                    <a:pt x="4104" y="901"/>
                  </a:lnTo>
                  <a:cubicBezTo>
                    <a:pt x="4204" y="901"/>
                    <a:pt x="4270" y="801"/>
                    <a:pt x="4304" y="734"/>
                  </a:cubicBezTo>
                  <a:cubicBezTo>
                    <a:pt x="4304" y="601"/>
                    <a:pt x="4237" y="501"/>
                    <a:pt x="4104" y="501"/>
                  </a:cubicBezTo>
                  <a:lnTo>
                    <a:pt x="234"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2" name="Google Shape;2122;p73"/>
          <p:cNvSpPr/>
          <p:nvPr/>
        </p:nvSpPr>
        <p:spPr>
          <a:xfrm>
            <a:off x="7085857" y="2527309"/>
            <a:ext cx="619659" cy="839583"/>
          </a:xfrm>
          <a:custGeom>
            <a:rect b="b" l="l" r="r" t="t"/>
            <a:pathLst>
              <a:path extrusionOk="0" h="64447" w="47602">
                <a:moveTo>
                  <a:pt x="10909" y="0"/>
                </a:moveTo>
                <a:cubicBezTo>
                  <a:pt x="4070" y="34"/>
                  <a:pt x="1" y="5838"/>
                  <a:pt x="1" y="15545"/>
                </a:cubicBezTo>
                <a:cubicBezTo>
                  <a:pt x="1" y="23484"/>
                  <a:pt x="2769" y="32424"/>
                  <a:pt x="7239" y="40496"/>
                </a:cubicBezTo>
                <a:cubicBezTo>
                  <a:pt x="12076" y="49202"/>
                  <a:pt x="18914" y="56908"/>
                  <a:pt x="26320" y="61178"/>
                </a:cubicBezTo>
                <a:cubicBezTo>
                  <a:pt x="30022" y="63312"/>
                  <a:pt x="33625" y="64447"/>
                  <a:pt x="36694" y="64447"/>
                </a:cubicBezTo>
                <a:cubicBezTo>
                  <a:pt x="39863" y="64447"/>
                  <a:pt x="42398" y="63279"/>
                  <a:pt x="44266" y="60944"/>
                </a:cubicBezTo>
                <a:cubicBezTo>
                  <a:pt x="46434" y="58242"/>
                  <a:pt x="47601" y="54072"/>
                  <a:pt x="47601" y="48902"/>
                </a:cubicBezTo>
                <a:cubicBezTo>
                  <a:pt x="47568" y="45099"/>
                  <a:pt x="47001" y="41297"/>
                  <a:pt x="45967" y="37627"/>
                </a:cubicBezTo>
                <a:cubicBezTo>
                  <a:pt x="45533" y="36160"/>
                  <a:pt x="45100" y="34725"/>
                  <a:pt x="44566" y="33258"/>
                </a:cubicBezTo>
                <a:cubicBezTo>
                  <a:pt x="43632" y="30656"/>
                  <a:pt x="42498" y="28154"/>
                  <a:pt x="41230" y="25719"/>
                </a:cubicBezTo>
                <a:cubicBezTo>
                  <a:pt x="40963" y="25218"/>
                  <a:pt x="40697" y="24718"/>
                  <a:pt x="40430" y="24218"/>
                </a:cubicBezTo>
                <a:cubicBezTo>
                  <a:pt x="39963" y="23384"/>
                  <a:pt x="39496" y="22550"/>
                  <a:pt x="39029" y="21749"/>
                </a:cubicBezTo>
                <a:cubicBezTo>
                  <a:pt x="37361" y="19014"/>
                  <a:pt x="35526" y="16412"/>
                  <a:pt x="33491" y="13944"/>
                </a:cubicBezTo>
                <a:cubicBezTo>
                  <a:pt x="33458" y="13944"/>
                  <a:pt x="33458" y="13910"/>
                  <a:pt x="33425" y="13877"/>
                </a:cubicBezTo>
                <a:cubicBezTo>
                  <a:pt x="32090" y="12309"/>
                  <a:pt x="30689" y="10775"/>
                  <a:pt x="29222" y="9374"/>
                </a:cubicBezTo>
                <a:cubicBezTo>
                  <a:pt x="28188" y="8373"/>
                  <a:pt x="27120" y="7439"/>
                  <a:pt x="26019" y="6538"/>
                </a:cubicBezTo>
                <a:cubicBezTo>
                  <a:pt x="25552" y="6172"/>
                  <a:pt x="25085" y="5838"/>
                  <a:pt x="24618" y="5504"/>
                </a:cubicBezTo>
                <a:cubicBezTo>
                  <a:pt x="24085" y="5071"/>
                  <a:pt x="23518" y="4704"/>
                  <a:pt x="22951" y="4304"/>
                </a:cubicBezTo>
                <a:cubicBezTo>
                  <a:pt x="22383" y="3937"/>
                  <a:pt x="21816" y="3603"/>
                  <a:pt x="21283" y="3269"/>
                </a:cubicBezTo>
                <a:cubicBezTo>
                  <a:pt x="17547" y="1135"/>
                  <a:pt x="13977" y="34"/>
                  <a:pt x="1090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73"/>
          <p:cNvSpPr/>
          <p:nvPr/>
        </p:nvSpPr>
        <p:spPr>
          <a:xfrm>
            <a:off x="7085857" y="2527309"/>
            <a:ext cx="619659" cy="839583"/>
          </a:xfrm>
          <a:custGeom>
            <a:rect b="b" l="l" r="r" t="t"/>
            <a:pathLst>
              <a:path extrusionOk="0" h="64447" w="47602">
                <a:moveTo>
                  <a:pt x="10909" y="0"/>
                </a:moveTo>
                <a:cubicBezTo>
                  <a:pt x="4070" y="34"/>
                  <a:pt x="1" y="5838"/>
                  <a:pt x="1" y="15545"/>
                </a:cubicBezTo>
                <a:cubicBezTo>
                  <a:pt x="1" y="23484"/>
                  <a:pt x="2769" y="32424"/>
                  <a:pt x="7239" y="40496"/>
                </a:cubicBezTo>
                <a:cubicBezTo>
                  <a:pt x="12076" y="49202"/>
                  <a:pt x="18914" y="56908"/>
                  <a:pt x="26320" y="61178"/>
                </a:cubicBezTo>
                <a:cubicBezTo>
                  <a:pt x="30022" y="63312"/>
                  <a:pt x="33625" y="64447"/>
                  <a:pt x="36694" y="64447"/>
                </a:cubicBezTo>
                <a:cubicBezTo>
                  <a:pt x="39863" y="64447"/>
                  <a:pt x="42398" y="63279"/>
                  <a:pt x="44266" y="60944"/>
                </a:cubicBezTo>
                <a:cubicBezTo>
                  <a:pt x="46434" y="58242"/>
                  <a:pt x="47601" y="54072"/>
                  <a:pt x="47601" y="48902"/>
                </a:cubicBezTo>
                <a:cubicBezTo>
                  <a:pt x="47568" y="45099"/>
                  <a:pt x="47001" y="41297"/>
                  <a:pt x="45967" y="37627"/>
                </a:cubicBezTo>
                <a:cubicBezTo>
                  <a:pt x="45533" y="36160"/>
                  <a:pt x="45100" y="34725"/>
                  <a:pt x="44566" y="33258"/>
                </a:cubicBezTo>
                <a:cubicBezTo>
                  <a:pt x="43632" y="30656"/>
                  <a:pt x="42498" y="28154"/>
                  <a:pt x="41230" y="25719"/>
                </a:cubicBezTo>
                <a:cubicBezTo>
                  <a:pt x="40963" y="25218"/>
                  <a:pt x="40697" y="24718"/>
                  <a:pt x="40430" y="24218"/>
                </a:cubicBezTo>
                <a:cubicBezTo>
                  <a:pt x="39963" y="23384"/>
                  <a:pt x="39496" y="22550"/>
                  <a:pt x="39029" y="21749"/>
                </a:cubicBezTo>
                <a:cubicBezTo>
                  <a:pt x="37361" y="19014"/>
                  <a:pt x="35526" y="16412"/>
                  <a:pt x="33491" y="13944"/>
                </a:cubicBezTo>
                <a:cubicBezTo>
                  <a:pt x="33458" y="13944"/>
                  <a:pt x="33458" y="13910"/>
                  <a:pt x="33425" y="13877"/>
                </a:cubicBezTo>
                <a:cubicBezTo>
                  <a:pt x="32090" y="12309"/>
                  <a:pt x="30689" y="10775"/>
                  <a:pt x="29222" y="9374"/>
                </a:cubicBezTo>
                <a:cubicBezTo>
                  <a:pt x="28188" y="8373"/>
                  <a:pt x="27120" y="7439"/>
                  <a:pt x="26019" y="6538"/>
                </a:cubicBezTo>
                <a:cubicBezTo>
                  <a:pt x="25552" y="6172"/>
                  <a:pt x="25085" y="5838"/>
                  <a:pt x="24618" y="5504"/>
                </a:cubicBezTo>
                <a:cubicBezTo>
                  <a:pt x="24085" y="5071"/>
                  <a:pt x="23518" y="4704"/>
                  <a:pt x="22951" y="4304"/>
                </a:cubicBezTo>
                <a:cubicBezTo>
                  <a:pt x="22383" y="3937"/>
                  <a:pt x="21816" y="3603"/>
                  <a:pt x="21283" y="3269"/>
                </a:cubicBezTo>
                <a:cubicBezTo>
                  <a:pt x="17547" y="1135"/>
                  <a:pt x="13977" y="34"/>
                  <a:pt x="10909"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73"/>
          <p:cNvSpPr/>
          <p:nvPr/>
        </p:nvSpPr>
        <p:spPr>
          <a:xfrm>
            <a:off x="7356437" y="2695028"/>
            <a:ext cx="321780" cy="345919"/>
          </a:xfrm>
          <a:custGeom>
            <a:rect b="b" l="l" r="r" t="t"/>
            <a:pathLst>
              <a:path extrusionOk="0" h="26553" w="24719">
                <a:moveTo>
                  <a:pt x="12176" y="1"/>
                </a:moveTo>
                <a:cubicBezTo>
                  <a:pt x="9074" y="5505"/>
                  <a:pt x="1" y="9574"/>
                  <a:pt x="1" y="9574"/>
                </a:cubicBezTo>
                <a:lnTo>
                  <a:pt x="9574" y="26553"/>
                </a:lnTo>
                <a:cubicBezTo>
                  <a:pt x="13513" y="24470"/>
                  <a:pt x="18278" y="21878"/>
                  <a:pt x="24271" y="21878"/>
                </a:cubicBezTo>
                <a:cubicBezTo>
                  <a:pt x="24419" y="21878"/>
                  <a:pt x="24568" y="21880"/>
                  <a:pt x="24718" y="21883"/>
                </a:cubicBezTo>
                <a:cubicBezTo>
                  <a:pt x="24552" y="21416"/>
                  <a:pt x="24385" y="20916"/>
                  <a:pt x="24218" y="20449"/>
                </a:cubicBezTo>
                <a:cubicBezTo>
                  <a:pt x="23251" y="17847"/>
                  <a:pt x="22150" y="15345"/>
                  <a:pt x="20882" y="12910"/>
                </a:cubicBezTo>
                <a:cubicBezTo>
                  <a:pt x="20615" y="12409"/>
                  <a:pt x="20349" y="11909"/>
                  <a:pt x="20082" y="11409"/>
                </a:cubicBezTo>
                <a:cubicBezTo>
                  <a:pt x="19615" y="10575"/>
                  <a:pt x="19148" y="9741"/>
                  <a:pt x="18647" y="8940"/>
                </a:cubicBezTo>
                <a:cubicBezTo>
                  <a:pt x="17013" y="6205"/>
                  <a:pt x="15178" y="3603"/>
                  <a:pt x="13143" y="1135"/>
                </a:cubicBezTo>
                <a:cubicBezTo>
                  <a:pt x="13143" y="1135"/>
                  <a:pt x="13110" y="1101"/>
                  <a:pt x="13077" y="1068"/>
                </a:cubicBezTo>
                <a:cubicBezTo>
                  <a:pt x="12776" y="701"/>
                  <a:pt x="12476" y="368"/>
                  <a:pt x="12176"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73"/>
          <p:cNvSpPr txBox="1"/>
          <p:nvPr>
            <p:ph idx="4294967295" type="subTitle"/>
          </p:nvPr>
        </p:nvSpPr>
        <p:spPr>
          <a:xfrm>
            <a:off x="804700" y="2527300"/>
            <a:ext cx="3369600" cy="152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We are open to Questions/Comments.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45"/>
          <p:cNvSpPr txBox="1"/>
          <p:nvPr>
            <p:ph type="title"/>
          </p:nvPr>
        </p:nvSpPr>
        <p:spPr>
          <a:xfrm flipH="1">
            <a:off x="228625" y="1613175"/>
            <a:ext cx="4424100" cy="205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5000">
                <a:solidFill>
                  <a:schemeClr val="dk1"/>
                </a:solidFill>
              </a:rPr>
              <a:t>Introduction</a:t>
            </a:r>
            <a:endParaRPr sz="5000">
              <a:solidFill>
                <a:schemeClr val="dk1"/>
              </a:solidFill>
            </a:endParaRPr>
          </a:p>
        </p:txBody>
      </p:sp>
      <p:grpSp>
        <p:nvGrpSpPr>
          <p:cNvPr id="575" name="Google Shape;575;p45"/>
          <p:cNvGrpSpPr/>
          <p:nvPr/>
        </p:nvGrpSpPr>
        <p:grpSpPr>
          <a:xfrm>
            <a:off x="5313079" y="871955"/>
            <a:ext cx="3093441" cy="2952953"/>
            <a:chOff x="1410350" y="458825"/>
            <a:chExt cx="4602650" cy="4394275"/>
          </a:xfrm>
        </p:grpSpPr>
        <p:sp>
          <p:nvSpPr>
            <p:cNvPr id="576" name="Google Shape;576;p45"/>
            <p:cNvSpPr/>
            <p:nvPr/>
          </p:nvSpPr>
          <p:spPr>
            <a:xfrm>
              <a:off x="1758925" y="3935750"/>
              <a:ext cx="1210050" cy="698875"/>
            </a:xfrm>
            <a:custGeom>
              <a:rect b="b" l="l" r="r" t="t"/>
              <a:pathLst>
                <a:path extrusionOk="0" h="27955" w="48402">
                  <a:moveTo>
                    <a:pt x="24185" y="1"/>
                  </a:moveTo>
                  <a:cubicBezTo>
                    <a:pt x="10842" y="1"/>
                    <a:pt x="1" y="6272"/>
                    <a:pt x="1" y="13978"/>
                  </a:cubicBezTo>
                  <a:cubicBezTo>
                    <a:pt x="1" y="21716"/>
                    <a:pt x="10842" y="27954"/>
                    <a:pt x="24185" y="27954"/>
                  </a:cubicBezTo>
                  <a:cubicBezTo>
                    <a:pt x="37561" y="27954"/>
                    <a:pt x="48402" y="21716"/>
                    <a:pt x="48402" y="13978"/>
                  </a:cubicBezTo>
                  <a:cubicBezTo>
                    <a:pt x="48402" y="6272"/>
                    <a:pt x="37561" y="1"/>
                    <a:pt x="24185"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5"/>
            <p:cNvSpPr/>
            <p:nvPr/>
          </p:nvSpPr>
          <p:spPr>
            <a:xfrm>
              <a:off x="1522225" y="3195650"/>
              <a:ext cx="531950" cy="799350"/>
            </a:xfrm>
            <a:custGeom>
              <a:rect b="b" l="l" r="r" t="t"/>
              <a:pathLst>
                <a:path extrusionOk="0" h="31974" w="21278">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5"/>
            <p:cNvSpPr/>
            <p:nvPr/>
          </p:nvSpPr>
          <p:spPr>
            <a:xfrm>
              <a:off x="1522225" y="3195650"/>
              <a:ext cx="531950" cy="799350"/>
            </a:xfrm>
            <a:custGeom>
              <a:rect b="b" l="l" r="r" t="t"/>
              <a:pathLst>
                <a:path extrusionOk="0" h="31974" w="21278">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5"/>
            <p:cNvSpPr/>
            <p:nvPr/>
          </p:nvSpPr>
          <p:spPr>
            <a:xfrm>
              <a:off x="1704725" y="3274425"/>
              <a:ext cx="308575" cy="560450"/>
            </a:xfrm>
            <a:custGeom>
              <a:rect b="b" l="l" r="r" t="t"/>
              <a:pathLst>
                <a:path extrusionOk="0" h="22418" w="12343">
                  <a:moveTo>
                    <a:pt x="253" y="0"/>
                  </a:moveTo>
                  <a:cubicBezTo>
                    <a:pt x="181" y="0"/>
                    <a:pt x="110" y="37"/>
                    <a:pt x="67" y="102"/>
                  </a:cubicBezTo>
                  <a:cubicBezTo>
                    <a:pt x="0" y="202"/>
                    <a:pt x="34" y="335"/>
                    <a:pt x="134" y="402"/>
                  </a:cubicBezTo>
                  <a:cubicBezTo>
                    <a:pt x="7172" y="5506"/>
                    <a:pt x="11509" y="13545"/>
                    <a:pt x="11876" y="22218"/>
                  </a:cubicBezTo>
                  <a:cubicBezTo>
                    <a:pt x="11876" y="22351"/>
                    <a:pt x="11976" y="22418"/>
                    <a:pt x="12109" y="22418"/>
                  </a:cubicBezTo>
                  <a:cubicBezTo>
                    <a:pt x="12242" y="22418"/>
                    <a:pt x="12343" y="22318"/>
                    <a:pt x="12309" y="22184"/>
                  </a:cubicBezTo>
                  <a:cubicBezTo>
                    <a:pt x="11942" y="13378"/>
                    <a:pt x="7539" y="5205"/>
                    <a:pt x="367" y="35"/>
                  </a:cubicBezTo>
                  <a:cubicBezTo>
                    <a:pt x="332" y="11"/>
                    <a:pt x="292" y="0"/>
                    <a:pt x="2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5"/>
            <p:cNvSpPr/>
            <p:nvPr/>
          </p:nvSpPr>
          <p:spPr>
            <a:xfrm>
              <a:off x="1410350" y="3567025"/>
              <a:ext cx="682175" cy="701325"/>
            </a:xfrm>
            <a:custGeom>
              <a:rect b="b" l="l" r="r" t="t"/>
              <a:pathLst>
                <a:path extrusionOk="0" h="28053" w="27287">
                  <a:moveTo>
                    <a:pt x="4462" y="1"/>
                  </a:moveTo>
                  <a:cubicBezTo>
                    <a:pt x="3571" y="1"/>
                    <a:pt x="2727" y="247"/>
                    <a:pt x="2035" y="873"/>
                  </a:cubicBezTo>
                  <a:cubicBezTo>
                    <a:pt x="0" y="2641"/>
                    <a:pt x="2736" y="6244"/>
                    <a:pt x="4870" y="7878"/>
                  </a:cubicBezTo>
                  <a:cubicBezTo>
                    <a:pt x="5971" y="8712"/>
                    <a:pt x="6271" y="9379"/>
                    <a:pt x="5471" y="10480"/>
                  </a:cubicBezTo>
                  <a:cubicBezTo>
                    <a:pt x="5004" y="11114"/>
                    <a:pt x="4770" y="11514"/>
                    <a:pt x="4303" y="12148"/>
                  </a:cubicBezTo>
                  <a:cubicBezTo>
                    <a:pt x="3870" y="12748"/>
                    <a:pt x="3670" y="13516"/>
                    <a:pt x="3736" y="14250"/>
                  </a:cubicBezTo>
                  <a:cubicBezTo>
                    <a:pt x="3903" y="15384"/>
                    <a:pt x="4837" y="16184"/>
                    <a:pt x="5871" y="16651"/>
                  </a:cubicBezTo>
                  <a:cubicBezTo>
                    <a:pt x="6905" y="17085"/>
                    <a:pt x="8006" y="17285"/>
                    <a:pt x="9007" y="17785"/>
                  </a:cubicBezTo>
                  <a:cubicBezTo>
                    <a:pt x="9841" y="18186"/>
                    <a:pt x="10474" y="18886"/>
                    <a:pt x="10741" y="19787"/>
                  </a:cubicBezTo>
                  <a:cubicBezTo>
                    <a:pt x="10975" y="20721"/>
                    <a:pt x="10808" y="21688"/>
                    <a:pt x="10741" y="22656"/>
                  </a:cubicBezTo>
                  <a:cubicBezTo>
                    <a:pt x="10608" y="24890"/>
                    <a:pt x="11709" y="26258"/>
                    <a:pt x="13243" y="27192"/>
                  </a:cubicBezTo>
                  <a:cubicBezTo>
                    <a:pt x="14207" y="27802"/>
                    <a:pt x="15264" y="28052"/>
                    <a:pt x="16345" y="28052"/>
                  </a:cubicBezTo>
                  <a:cubicBezTo>
                    <a:pt x="17097" y="28052"/>
                    <a:pt x="17861" y="27931"/>
                    <a:pt x="18614" y="27726"/>
                  </a:cubicBezTo>
                  <a:cubicBezTo>
                    <a:pt x="20815" y="27059"/>
                    <a:pt x="22817" y="25891"/>
                    <a:pt x="24451" y="24290"/>
                  </a:cubicBezTo>
                  <a:cubicBezTo>
                    <a:pt x="26152" y="22656"/>
                    <a:pt x="27286" y="20254"/>
                    <a:pt x="26819" y="17919"/>
                  </a:cubicBezTo>
                  <a:cubicBezTo>
                    <a:pt x="26453" y="16151"/>
                    <a:pt x="25185" y="14650"/>
                    <a:pt x="23717" y="13582"/>
                  </a:cubicBezTo>
                  <a:cubicBezTo>
                    <a:pt x="22850" y="12949"/>
                    <a:pt x="21849" y="12382"/>
                    <a:pt x="21349" y="11414"/>
                  </a:cubicBezTo>
                  <a:cubicBezTo>
                    <a:pt x="20715" y="10213"/>
                    <a:pt x="21082" y="8746"/>
                    <a:pt x="20882" y="7411"/>
                  </a:cubicBezTo>
                  <a:cubicBezTo>
                    <a:pt x="20648" y="5977"/>
                    <a:pt x="19748" y="4743"/>
                    <a:pt x="18480" y="4076"/>
                  </a:cubicBezTo>
                  <a:cubicBezTo>
                    <a:pt x="17012" y="3308"/>
                    <a:pt x="15311" y="3375"/>
                    <a:pt x="13710" y="3275"/>
                  </a:cubicBezTo>
                  <a:cubicBezTo>
                    <a:pt x="12242" y="3242"/>
                    <a:pt x="10808" y="2741"/>
                    <a:pt x="9607" y="1941"/>
                  </a:cubicBezTo>
                  <a:cubicBezTo>
                    <a:pt x="8287" y="1023"/>
                    <a:pt x="6277" y="1"/>
                    <a:pt x="446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5"/>
            <p:cNvSpPr/>
            <p:nvPr/>
          </p:nvSpPr>
          <p:spPr>
            <a:xfrm>
              <a:off x="1524875" y="3615475"/>
              <a:ext cx="405875" cy="535475"/>
            </a:xfrm>
            <a:custGeom>
              <a:rect b="b" l="l" r="r" t="t"/>
              <a:pathLst>
                <a:path extrusionOk="0" h="21419" w="16235">
                  <a:moveTo>
                    <a:pt x="394" y="1"/>
                  </a:moveTo>
                  <a:cubicBezTo>
                    <a:pt x="156" y="1"/>
                    <a:pt x="0" y="361"/>
                    <a:pt x="256" y="503"/>
                  </a:cubicBezTo>
                  <a:cubicBezTo>
                    <a:pt x="356" y="536"/>
                    <a:pt x="8095" y="4940"/>
                    <a:pt x="12698" y="12845"/>
                  </a:cubicBezTo>
                  <a:cubicBezTo>
                    <a:pt x="10497" y="11719"/>
                    <a:pt x="8070" y="11157"/>
                    <a:pt x="5615" y="11157"/>
                  </a:cubicBezTo>
                  <a:cubicBezTo>
                    <a:pt x="4797" y="11157"/>
                    <a:pt x="3975" y="11219"/>
                    <a:pt x="3158" y="11344"/>
                  </a:cubicBezTo>
                  <a:cubicBezTo>
                    <a:pt x="2821" y="11375"/>
                    <a:pt x="2906" y="11856"/>
                    <a:pt x="3181" y="11856"/>
                  </a:cubicBezTo>
                  <a:cubicBezTo>
                    <a:pt x="3206" y="11856"/>
                    <a:pt x="3231" y="11853"/>
                    <a:pt x="3258" y="11845"/>
                  </a:cubicBezTo>
                  <a:cubicBezTo>
                    <a:pt x="4029" y="11724"/>
                    <a:pt x="4803" y="11664"/>
                    <a:pt x="5574" y="11664"/>
                  </a:cubicBezTo>
                  <a:cubicBezTo>
                    <a:pt x="8208" y="11664"/>
                    <a:pt x="10810" y="12356"/>
                    <a:pt x="13132" y="13646"/>
                  </a:cubicBezTo>
                  <a:cubicBezTo>
                    <a:pt x="14433" y="16014"/>
                    <a:pt x="15300" y="18583"/>
                    <a:pt x="15734" y="21218"/>
                  </a:cubicBezTo>
                  <a:cubicBezTo>
                    <a:pt x="15734" y="21318"/>
                    <a:pt x="15834" y="21418"/>
                    <a:pt x="15934" y="21418"/>
                  </a:cubicBezTo>
                  <a:lnTo>
                    <a:pt x="16034" y="21418"/>
                  </a:lnTo>
                  <a:cubicBezTo>
                    <a:pt x="16167" y="21418"/>
                    <a:pt x="16234" y="21285"/>
                    <a:pt x="16234" y="21151"/>
                  </a:cubicBezTo>
                  <a:cubicBezTo>
                    <a:pt x="15767" y="18449"/>
                    <a:pt x="14900" y="15847"/>
                    <a:pt x="13599" y="13446"/>
                  </a:cubicBezTo>
                  <a:cubicBezTo>
                    <a:pt x="13566" y="13379"/>
                    <a:pt x="13566" y="13346"/>
                    <a:pt x="13532" y="13312"/>
                  </a:cubicBezTo>
                  <a:cubicBezTo>
                    <a:pt x="13032" y="12412"/>
                    <a:pt x="12465" y="11511"/>
                    <a:pt x="11898" y="10644"/>
                  </a:cubicBezTo>
                  <a:cubicBezTo>
                    <a:pt x="11931" y="10243"/>
                    <a:pt x="12131" y="7308"/>
                    <a:pt x="13032" y="5040"/>
                  </a:cubicBezTo>
                  <a:cubicBezTo>
                    <a:pt x="13095" y="4851"/>
                    <a:pt x="12946" y="4715"/>
                    <a:pt x="12794" y="4715"/>
                  </a:cubicBezTo>
                  <a:cubicBezTo>
                    <a:pt x="12705" y="4715"/>
                    <a:pt x="12614" y="4762"/>
                    <a:pt x="12565" y="4873"/>
                  </a:cubicBezTo>
                  <a:cubicBezTo>
                    <a:pt x="11964" y="6541"/>
                    <a:pt x="11598" y="8242"/>
                    <a:pt x="11431" y="10010"/>
                  </a:cubicBezTo>
                  <a:cubicBezTo>
                    <a:pt x="8462" y="6007"/>
                    <a:pt x="4759" y="2638"/>
                    <a:pt x="523" y="36"/>
                  </a:cubicBezTo>
                  <a:cubicBezTo>
                    <a:pt x="479" y="11"/>
                    <a:pt x="435" y="1"/>
                    <a:pt x="3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5"/>
            <p:cNvSpPr/>
            <p:nvPr/>
          </p:nvSpPr>
          <p:spPr>
            <a:xfrm>
              <a:off x="1974075" y="2335450"/>
              <a:ext cx="836375" cy="2011275"/>
            </a:xfrm>
            <a:custGeom>
              <a:rect b="b" l="l" r="r" t="t"/>
              <a:pathLst>
                <a:path extrusionOk="0" h="80451" w="33455">
                  <a:moveTo>
                    <a:pt x="7473" y="0"/>
                  </a:moveTo>
                  <a:cubicBezTo>
                    <a:pt x="4671" y="5905"/>
                    <a:pt x="4170" y="9440"/>
                    <a:pt x="4037" y="14444"/>
                  </a:cubicBezTo>
                  <a:cubicBezTo>
                    <a:pt x="3837" y="24818"/>
                    <a:pt x="2869" y="37060"/>
                    <a:pt x="2869" y="37060"/>
                  </a:cubicBezTo>
                  <a:cubicBezTo>
                    <a:pt x="2736" y="38228"/>
                    <a:pt x="1702" y="40596"/>
                    <a:pt x="935" y="45766"/>
                  </a:cubicBezTo>
                  <a:cubicBezTo>
                    <a:pt x="34" y="51804"/>
                    <a:pt x="601" y="67716"/>
                    <a:pt x="601" y="67716"/>
                  </a:cubicBezTo>
                  <a:lnTo>
                    <a:pt x="568" y="68449"/>
                  </a:lnTo>
                  <a:cubicBezTo>
                    <a:pt x="534" y="69283"/>
                    <a:pt x="1" y="76122"/>
                    <a:pt x="334" y="78356"/>
                  </a:cubicBezTo>
                  <a:cubicBezTo>
                    <a:pt x="556" y="79687"/>
                    <a:pt x="1415" y="80451"/>
                    <a:pt x="2281" y="80451"/>
                  </a:cubicBezTo>
                  <a:cubicBezTo>
                    <a:pt x="3109" y="80451"/>
                    <a:pt x="3944" y="79754"/>
                    <a:pt x="4237" y="78190"/>
                  </a:cubicBezTo>
                  <a:cubicBezTo>
                    <a:pt x="4537" y="76655"/>
                    <a:pt x="4904" y="69350"/>
                    <a:pt x="4938" y="68650"/>
                  </a:cubicBezTo>
                  <a:lnTo>
                    <a:pt x="5004" y="68116"/>
                  </a:lnTo>
                  <a:cubicBezTo>
                    <a:pt x="5204" y="66615"/>
                    <a:pt x="5538" y="65581"/>
                    <a:pt x="6172" y="63312"/>
                  </a:cubicBezTo>
                  <a:cubicBezTo>
                    <a:pt x="7906" y="57208"/>
                    <a:pt x="10675" y="43765"/>
                    <a:pt x="11509" y="39162"/>
                  </a:cubicBezTo>
                  <a:cubicBezTo>
                    <a:pt x="12176" y="35392"/>
                    <a:pt x="14211" y="27987"/>
                    <a:pt x="15312" y="24051"/>
                  </a:cubicBezTo>
                  <a:lnTo>
                    <a:pt x="17914" y="39962"/>
                  </a:lnTo>
                  <a:cubicBezTo>
                    <a:pt x="17914" y="39962"/>
                    <a:pt x="17713" y="43131"/>
                    <a:pt x="17713" y="45433"/>
                  </a:cubicBezTo>
                  <a:cubicBezTo>
                    <a:pt x="17713" y="50236"/>
                    <a:pt x="21149" y="63879"/>
                    <a:pt x="21283" y="65547"/>
                  </a:cubicBezTo>
                  <a:cubicBezTo>
                    <a:pt x="21082" y="66348"/>
                    <a:pt x="20615" y="66882"/>
                    <a:pt x="20615" y="68283"/>
                  </a:cubicBezTo>
                  <a:cubicBezTo>
                    <a:pt x="20615" y="69083"/>
                    <a:pt x="21316" y="70117"/>
                    <a:pt x="23084" y="72586"/>
                  </a:cubicBezTo>
                  <a:cubicBezTo>
                    <a:pt x="23618" y="73286"/>
                    <a:pt x="23951" y="75788"/>
                    <a:pt x="24452" y="76488"/>
                  </a:cubicBezTo>
                  <a:cubicBezTo>
                    <a:pt x="25219" y="77589"/>
                    <a:pt x="27921" y="78290"/>
                    <a:pt x="29689" y="78523"/>
                  </a:cubicBezTo>
                  <a:cubicBezTo>
                    <a:pt x="29903" y="78553"/>
                    <a:pt x="30127" y="78568"/>
                    <a:pt x="30352" y="78568"/>
                  </a:cubicBezTo>
                  <a:cubicBezTo>
                    <a:pt x="31876" y="78568"/>
                    <a:pt x="33454" y="77898"/>
                    <a:pt x="32524" y="76822"/>
                  </a:cubicBezTo>
                  <a:cubicBezTo>
                    <a:pt x="32190" y="76355"/>
                    <a:pt x="29722" y="74153"/>
                    <a:pt x="29355" y="73720"/>
                  </a:cubicBezTo>
                  <a:cubicBezTo>
                    <a:pt x="28221" y="72352"/>
                    <a:pt x="27320" y="70818"/>
                    <a:pt x="26686" y="69183"/>
                  </a:cubicBezTo>
                  <a:cubicBezTo>
                    <a:pt x="26186" y="67882"/>
                    <a:pt x="26019" y="67315"/>
                    <a:pt x="26019" y="66548"/>
                  </a:cubicBezTo>
                  <a:lnTo>
                    <a:pt x="26053" y="65814"/>
                  </a:lnTo>
                  <a:cubicBezTo>
                    <a:pt x="26053" y="65814"/>
                    <a:pt x="26553" y="53872"/>
                    <a:pt x="26453" y="40196"/>
                  </a:cubicBezTo>
                  <a:cubicBezTo>
                    <a:pt x="26353" y="24585"/>
                    <a:pt x="24952" y="6739"/>
                    <a:pt x="24618" y="4103"/>
                  </a:cubicBezTo>
                  <a:lnTo>
                    <a:pt x="7473" y="0"/>
                  </a:lnTo>
                  <a:close/>
                </a:path>
              </a:pathLst>
            </a:custGeom>
            <a:solidFill>
              <a:srgbClr val="B57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5"/>
            <p:cNvSpPr/>
            <p:nvPr/>
          </p:nvSpPr>
          <p:spPr>
            <a:xfrm>
              <a:off x="1978250" y="2292075"/>
              <a:ext cx="671350" cy="1469500"/>
            </a:xfrm>
            <a:custGeom>
              <a:rect b="b" l="l" r="r" t="t"/>
              <a:pathLst>
                <a:path extrusionOk="0" h="58780" w="26854">
                  <a:moveTo>
                    <a:pt x="6372" y="1"/>
                  </a:moveTo>
                  <a:lnTo>
                    <a:pt x="6272" y="1102"/>
                  </a:lnTo>
                  <a:cubicBezTo>
                    <a:pt x="5404" y="3136"/>
                    <a:pt x="3370" y="5805"/>
                    <a:pt x="2369" y="11042"/>
                  </a:cubicBezTo>
                  <a:cubicBezTo>
                    <a:pt x="1869" y="13644"/>
                    <a:pt x="2069" y="16179"/>
                    <a:pt x="2035" y="19748"/>
                  </a:cubicBezTo>
                  <a:cubicBezTo>
                    <a:pt x="2002" y="24952"/>
                    <a:pt x="2669" y="35560"/>
                    <a:pt x="2469" y="37961"/>
                  </a:cubicBezTo>
                  <a:cubicBezTo>
                    <a:pt x="2269" y="40363"/>
                    <a:pt x="1035" y="43198"/>
                    <a:pt x="534" y="46834"/>
                  </a:cubicBezTo>
                  <a:cubicBezTo>
                    <a:pt x="1" y="50504"/>
                    <a:pt x="67" y="57175"/>
                    <a:pt x="67" y="57175"/>
                  </a:cubicBezTo>
                  <a:cubicBezTo>
                    <a:pt x="67" y="57175"/>
                    <a:pt x="1068" y="58376"/>
                    <a:pt x="3570" y="58743"/>
                  </a:cubicBezTo>
                  <a:cubicBezTo>
                    <a:pt x="3808" y="58768"/>
                    <a:pt x="4047" y="58780"/>
                    <a:pt x="4285" y="58780"/>
                  </a:cubicBezTo>
                  <a:cubicBezTo>
                    <a:pt x="5643" y="58780"/>
                    <a:pt x="6976" y="58380"/>
                    <a:pt x="8140" y="57642"/>
                  </a:cubicBezTo>
                  <a:cubicBezTo>
                    <a:pt x="8140" y="57642"/>
                    <a:pt x="11442" y="44633"/>
                    <a:pt x="11809" y="42831"/>
                  </a:cubicBezTo>
                  <a:cubicBezTo>
                    <a:pt x="12209" y="40997"/>
                    <a:pt x="15111" y="26553"/>
                    <a:pt x="15111" y="26553"/>
                  </a:cubicBezTo>
                  <a:lnTo>
                    <a:pt x="17280" y="41831"/>
                  </a:lnTo>
                  <a:cubicBezTo>
                    <a:pt x="17079" y="43832"/>
                    <a:pt x="17046" y="45800"/>
                    <a:pt x="17179" y="47768"/>
                  </a:cubicBezTo>
                  <a:cubicBezTo>
                    <a:pt x="17380" y="51438"/>
                    <a:pt x="18914" y="56641"/>
                    <a:pt x="18914" y="56641"/>
                  </a:cubicBezTo>
                  <a:cubicBezTo>
                    <a:pt x="18914" y="56641"/>
                    <a:pt x="19719" y="57417"/>
                    <a:pt x="22006" y="57417"/>
                  </a:cubicBezTo>
                  <a:cubicBezTo>
                    <a:pt x="22138" y="57417"/>
                    <a:pt x="22275" y="57414"/>
                    <a:pt x="22417" y="57409"/>
                  </a:cubicBezTo>
                  <a:cubicBezTo>
                    <a:pt x="25018" y="57342"/>
                    <a:pt x="26186" y="56508"/>
                    <a:pt x="26186" y="56508"/>
                  </a:cubicBezTo>
                  <a:cubicBezTo>
                    <a:pt x="26186" y="56508"/>
                    <a:pt x="26620" y="42998"/>
                    <a:pt x="26753" y="30323"/>
                  </a:cubicBezTo>
                  <a:cubicBezTo>
                    <a:pt x="26853" y="20983"/>
                    <a:pt x="26019" y="7840"/>
                    <a:pt x="23984" y="1635"/>
                  </a:cubicBezTo>
                  <a:lnTo>
                    <a:pt x="24018" y="334"/>
                  </a:lnTo>
                  <a:lnTo>
                    <a:pt x="24018" y="334"/>
                  </a:lnTo>
                  <a:cubicBezTo>
                    <a:pt x="21847" y="1734"/>
                    <a:pt x="18833" y="2290"/>
                    <a:pt x="15867" y="2290"/>
                  </a:cubicBezTo>
                  <a:cubicBezTo>
                    <a:pt x="11906" y="2290"/>
                    <a:pt x="8031" y="1298"/>
                    <a:pt x="637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5"/>
            <p:cNvSpPr/>
            <p:nvPr/>
          </p:nvSpPr>
          <p:spPr>
            <a:xfrm>
              <a:off x="1939900" y="4028325"/>
              <a:ext cx="185150" cy="429850"/>
            </a:xfrm>
            <a:custGeom>
              <a:rect b="b" l="l" r="r" t="t"/>
              <a:pathLst>
                <a:path extrusionOk="0" h="17194" w="7406">
                  <a:moveTo>
                    <a:pt x="1968" y="1"/>
                  </a:moveTo>
                  <a:cubicBezTo>
                    <a:pt x="1168" y="1"/>
                    <a:pt x="1668" y="3136"/>
                    <a:pt x="1434" y="5138"/>
                  </a:cubicBezTo>
                  <a:cubicBezTo>
                    <a:pt x="1201" y="7272"/>
                    <a:pt x="467" y="8840"/>
                    <a:pt x="234" y="10608"/>
                  </a:cubicBezTo>
                  <a:cubicBezTo>
                    <a:pt x="0" y="12643"/>
                    <a:pt x="167" y="13477"/>
                    <a:pt x="867" y="15145"/>
                  </a:cubicBezTo>
                  <a:cubicBezTo>
                    <a:pt x="1238" y="16048"/>
                    <a:pt x="2720" y="17194"/>
                    <a:pt x="3948" y="17194"/>
                  </a:cubicBezTo>
                  <a:cubicBezTo>
                    <a:pt x="4487" y="17194"/>
                    <a:pt x="4978" y="16972"/>
                    <a:pt x="5304" y="16412"/>
                  </a:cubicBezTo>
                  <a:cubicBezTo>
                    <a:pt x="6405" y="14544"/>
                    <a:pt x="6672" y="12443"/>
                    <a:pt x="6571" y="10441"/>
                  </a:cubicBezTo>
                  <a:cubicBezTo>
                    <a:pt x="6471" y="8373"/>
                    <a:pt x="6338" y="6839"/>
                    <a:pt x="6338" y="5271"/>
                  </a:cubicBezTo>
                  <a:cubicBezTo>
                    <a:pt x="6338" y="3870"/>
                    <a:pt x="7405" y="601"/>
                    <a:pt x="6371" y="401"/>
                  </a:cubicBezTo>
                  <a:lnTo>
                    <a:pt x="6371" y="401"/>
                  </a:lnTo>
                  <a:lnTo>
                    <a:pt x="6305" y="935"/>
                  </a:lnTo>
                  <a:cubicBezTo>
                    <a:pt x="6110" y="1341"/>
                    <a:pt x="5008" y="1663"/>
                    <a:pt x="3955" y="1663"/>
                  </a:cubicBezTo>
                  <a:cubicBezTo>
                    <a:pt x="3020" y="1663"/>
                    <a:pt x="2123" y="1409"/>
                    <a:pt x="1935" y="734"/>
                  </a:cubicBezTo>
                  <a:lnTo>
                    <a:pt x="1968"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5"/>
            <p:cNvSpPr/>
            <p:nvPr/>
          </p:nvSpPr>
          <p:spPr>
            <a:xfrm>
              <a:off x="2477775" y="4085025"/>
              <a:ext cx="73400" cy="134300"/>
            </a:xfrm>
            <a:custGeom>
              <a:rect b="b" l="l" r="r" t="t"/>
              <a:pathLst>
                <a:path extrusionOk="0" h="5372" w="2936">
                  <a:moveTo>
                    <a:pt x="267" y="1"/>
                  </a:moveTo>
                  <a:cubicBezTo>
                    <a:pt x="0" y="1035"/>
                    <a:pt x="234" y="3770"/>
                    <a:pt x="234" y="3770"/>
                  </a:cubicBezTo>
                  <a:cubicBezTo>
                    <a:pt x="234" y="3770"/>
                    <a:pt x="668" y="4738"/>
                    <a:pt x="2202" y="5371"/>
                  </a:cubicBezTo>
                  <a:lnTo>
                    <a:pt x="2936" y="1535"/>
                  </a:lnTo>
                  <a:lnTo>
                    <a:pt x="26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5"/>
            <p:cNvSpPr/>
            <p:nvPr/>
          </p:nvSpPr>
          <p:spPr>
            <a:xfrm>
              <a:off x="2532825" y="4116725"/>
              <a:ext cx="107600" cy="103425"/>
            </a:xfrm>
            <a:custGeom>
              <a:rect b="b" l="l" r="r" t="t"/>
              <a:pathLst>
                <a:path extrusionOk="0" h="4137" w="4304">
                  <a:moveTo>
                    <a:pt x="4303" y="0"/>
                  </a:moveTo>
                  <a:lnTo>
                    <a:pt x="434" y="1902"/>
                  </a:lnTo>
                  <a:lnTo>
                    <a:pt x="0" y="4137"/>
                  </a:lnTo>
                  <a:lnTo>
                    <a:pt x="3436" y="3036"/>
                  </a:lnTo>
                  <a:lnTo>
                    <a:pt x="430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5"/>
            <p:cNvSpPr/>
            <p:nvPr/>
          </p:nvSpPr>
          <p:spPr>
            <a:xfrm>
              <a:off x="2479450" y="3973950"/>
              <a:ext cx="350900" cy="353150"/>
            </a:xfrm>
            <a:custGeom>
              <a:rect b="b" l="l" r="r" t="t"/>
              <a:pathLst>
                <a:path extrusionOk="0" h="14126" w="14036">
                  <a:moveTo>
                    <a:pt x="1028" y="1"/>
                  </a:moveTo>
                  <a:cubicBezTo>
                    <a:pt x="744" y="1"/>
                    <a:pt x="489" y="1013"/>
                    <a:pt x="234" y="1842"/>
                  </a:cubicBezTo>
                  <a:cubicBezTo>
                    <a:pt x="0" y="2676"/>
                    <a:pt x="0" y="3610"/>
                    <a:pt x="200" y="4444"/>
                  </a:cubicBezTo>
                  <a:cubicBezTo>
                    <a:pt x="467" y="5411"/>
                    <a:pt x="1801" y="6379"/>
                    <a:pt x="2369" y="7246"/>
                  </a:cubicBezTo>
                  <a:cubicBezTo>
                    <a:pt x="2936" y="8080"/>
                    <a:pt x="3136" y="10148"/>
                    <a:pt x="3803" y="11315"/>
                  </a:cubicBezTo>
                  <a:cubicBezTo>
                    <a:pt x="4503" y="12450"/>
                    <a:pt x="7039" y="13550"/>
                    <a:pt x="8706" y="13951"/>
                  </a:cubicBezTo>
                  <a:cubicBezTo>
                    <a:pt x="9265" y="14071"/>
                    <a:pt x="9788" y="14125"/>
                    <a:pt x="10268" y="14125"/>
                  </a:cubicBezTo>
                  <a:cubicBezTo>
                    <a:pt x="12713" y="14125"/>
                    <a:pt x="14035" y="12725"/>
                    <a:pt x="13143" y="11582"/>
                  </a:cubicBezTo>
                  <a:cubicBezTo>
                    <a:pt x="12342" y="10548"/>
                    <a:pt x="9874" y="9214"/>
                    <a:pt x="8640" y="6879"/>
                  </a:cubicBezTo>
                  <a:cubicBezTo>
                    <a:pt x="7272" y="4277"/>
                    <a:pt x="6305" y="508"/>
                    <a:pt x="5838" y="274"/>
                  </a:cubicBezTo>
                  <a:lnTo>
                    <a:pt x="5804" y="1008"/>
                  </a:lnTo>
                  <a:cubicBezTo>
                    <a:pt x="5462" y="1635"/>
                    <a:pt x="4852" y="1824"/>
                    <a:pt x="4162" y="1824"/>
                  </a:cubicBezTo>
                  <a:cubicBezTo>
                    <a:pt x="4044" y="1824"/>
                    <a:pt x="3924" y="1818"/>
                    <a:pt x="3803" y="1809"/>
                  </a:cubicBezTo>
                  <a:cubicBezTo>
                    <a:pt x="2102" y="1709"/>
                    <a:pt x="1301" y="1141"/>
                    <a:pt x="1068" y="674"/>
                  </a:cubicBezTo>
                  <a:lnTo>
                    <a:pt x="1068" y="7"/>
                  </a:lnTo>
                  <a:cubicBezTo>
                    <a:pt x="1054" y="3"/>
                    <a:pt x="1041" y="1"/>
                    <a:pt x="1028"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5"/>
            <p:cNvSpPr/>
            <p:nvPr/>
          </p:nvSpPr>
          <p:spPr>
            <a:xfrm>
              <a:off x="1985750" y="2318775"/>
              <a:ext cx="212675" cy="1192550"/>
            </a:xfrm>
            <a:custGeom>
              <a:rect b="b" l="l" r="r" t="t"/>
              <a:pathLst>
                <a:path extrusionOk="0" h="47702" w="8507">
                  <a:moveTo>
                    <a:pt x="8107" y="0"/>
                  </a:moveTo>
                  <a:cubicBezTo>
                    <a:pt x="5605" y="5337"/>
                    <a:pt x="3670" y="10107"/>
                    <a:pt x="3503" y="18614"/>
                  </a:cubicBezTo>
                  <a:cubicBezTo>
                    <a:pt x="3470" y="20448"/>
                    <a:pt x="3437" y="22250"/>
                    <a:pt x="3437" y="23984"/>
                  </a:cubicBezTo>
                  <a:cubicBezTo>
                    <a:pt x="3370" y="30088"/>
                    <a:pt x="3303" y="35359"/>
                    <a:pt x="2436" y="37927"/>
                  </a:cubicBezTo>
                  <a:cubicBezTo>
                    <a:pt x="2269" y="38461"/>
                    <a:pt x="2069" y="39028"/>
                    <a:pt x="1835" y="39595"/>
                  </a:cubicBezTo>
                  <a:cubicBezTo>
                    <a:pt x="1569" y="40329"/>
                    <a:pt x="1302" y="41096"/>
                    <a:pt x="1001" y="41964"/>
                  </a:cubicBezTo>
                  <a:cubicBezTo>
                    <a:pt x="668" y="43198"/>
                    <a:pt x="401" y="44465"/>
                    <a:pt x="201" y="45766"/>
                  </a:cubicBezTo>
                  <a:cubicBezTo>
                    <a:pt x="134" y="46367"/>
                    <a:pt x="67" y="47001"/>
                    <a:pt x="1" y="47701"/>
                  </a:cubicBezTo>
                  <a:cubicBezTo>
                    <a:pt x="501" y="44999"/>
                    <a:pt x="1235" y="42331"/>
                    <a:pt x="2236" y="39729"/>
                  </a:cubicBezTo>
                  <a:cubicBezTo>
                    <a:pt x="2469" y="39128"/>
                    <a:pt x="2669" y="38595"/>
                    <a:pt x="2869" y="38027"/>
                  </a:cubicBezTo>
                  <a:cubicBezTo>
                    <a:pt x="3737" y="35426"/>
                    <a:pt x="3803" y="30122"/>
                    <a:pt x="3870" y="23984"/>
                  </a:cubicBezTo>
                  <a:cubicBezTo>
                    <a:pt x="3870" y="22216"/>
                    <a:pt x="3904" y="20415"/>
                    <a:pt x="3937" y="18614"/>
                  </a:cubicBezTo>
                  <a:cubicBezTo>
                    <a:pt x="4104" y="10174"/>
                    <a:pt x="6005" y="5437"/>
                    <a:pt x="8507" y="134"/>
                  </a:cubicBezTo>
                  <a:lnTo>
                    <a:pt x="810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5"/>
            <p:cNvSpPr/>
            <p:nvPr/>
          </p:nvSpPr>
          <p:spPr>
            <a:xfrm>
              <a:off x="2356025" y="2645675"/>
              <a:ext cx="175150" cy="576275"/>
            </a:xfrm>
            <a:custGeom>
              <a:rect b="b" l="l" r="r" t="t"/>
              <a:pathLst>
                <a:path extrusionOk="0" h="23051" w="7006">
                  <a:moveTo>
                    <a:pt x="7005" y="0"/>
                  </a:moveTo>
                  <a:lnTo>
                    <a:pt x="7005" y="0"/>
                  </a:lnTo>
                  <a:cubicBezTo>
                    <a:pt x="5404" y="2035"/>
                    <a:pt x="2035" y="2869"/>
                    <a:pt x="2035" y="2869"/>
                  </a:cubicBezTo>
                  <a:lnTo>
                    <a:pt x="0" y="12409"/>
                  </a:lnTo>
                  <a:lnTo>
                    <a:pt x="1501" y="23050"/>
                  </a:lnTo>
                  <a:lnTo>
                    <a:pt x="1168" y="12910"/>
                  </a:lnTo>
                  <a:lnTo>
                    <a:pt x="3236" y="3903"/>
                  </a:lnTo>
                  <a:cubicBezTo>
                    <a:pt x="6738" y="2502"/>
                    <a:pt x="7005" y="0"/>
                    <a:pt x="70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5"/>
            <p:cNvSpPr/>
            <p:nvPr/>
          </p:nvSpPr>
          <p:spPr>
            <a:xfrm>
              <a:off x="1969075" y="3628050"/>
              <a:ext cx="240200" cy="156850"/>
            </a:xfrm>
            <a:custGeom>
              <a:rect b="b" l="l" r="r" t="t"/>
              <a:pathLst>
                <a:path extrusionOk="0" h="6274" w="9608">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5"/>
            <p:cNvSpPr/>
            <p:nvPr/>
          </p:nvSpPr>
          <p:spPr>
            <a:xfrm>
              <a:off x="1969075" y="3628050"/>
              <a:ext cx="240200" cy="156850"/>
            </a:xfrm>
            <a:custGeom>
              <a:rect b="b" l="l" r="r" t="t"/>
              <a:pathLst>
                <a:path extrusionOk="0" h="6274" w="9608">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5"/>
            <p:cNvSpPr/>
            <p:nvPr/>
          </p:nvSpPr>
          <p:spPr>
            <a:xfrm>
              <a:off x="2430250" y="3649725"/>
              <a:ext cx="213500" cy="131525"/>
            </a:xfrm>
            <a:custGeom>
              <a:rect b="b" l="l" r="r" t="t"/>
              <a:pathLst>
                <a:path extrusionOk="0" h="5261" w="854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5"/>
            <p:cNvSpPr/>
            <p:nvPr/>
          </p:nvSpPr>
          <p:spPr>
            <a:xfrm>
              <a:off x="2430250" y="3649725"/>
              <a:ext cx="213500" cy="131525"/>
            </a:xfrm>
            <a:custGeom>
              <a:rect b="b" l="l" r="r" t="t"/>
              <a:pathLst>
                <a:path extrusionOk="0" h="5261" w="854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5"/>
            <p:cNvSpPr/>
            <p:nvPr/>
          </p:nvSpPr>
          <p:spPr>
            <a:xfrm>
              <a:off x="2003275" y="1376525"/>
              <a:ext cx="679675" cy="480475"/>
            </a:xfrm>
            <a:custGeom>
              <a:rect b="b" l="l" r="r" t="t"/>
              <a:pathLst>
                <a:path extrusionOk="0" h="19219" w="27187">
                  <a:moveTo>
                    <a:pt x="8267" y="0"/>
                  </a:moveTo>
                  <a:cubicBezTo>
                    <a:pt x="7705" y="0"/>
                    <a:pt x="7164" y="104"/>
                    <a:pt x="6672" y="364"/>
                  </a:cubicBezTo>
                  <a:cubicBezTo>
                    <a:pt x="5704" y="897"/>
                    <a:pt x="5004" y="1765"/>
                    <a:pt x="4637" y="2799"/>
                  </a:cubicBezTo>
                  <a:cubicBezTo>
                    <a:pt x="4070" y="4366"/>
                    <a:pt x="4203" y="6068"/>
                    <a:pt x="4237" y="7735"/>
                  </a:cubicBezTo>
                  <a:cubicBezTo>
                    <a:pt x="4270" y="8303"/>
                    <a:pt x="4170" y="8870"/>
                    <a:pt x="3970" y="9403"/>
                  </a:cubicBezTo>
                  <a:cubicBezTo>
                    <a:pt x="3764" y="9873"/>
                    <a:pt x="3300" y="10188"/>
                    <a:pt x="2804" y="10188"/>
                  </a:cubicBezTo>
                  <a:cubicBezTo>
                    <a:pt x="2737" y="10188"/>
                    <a:pt x="2670" y="10182"/>
                    <a:pt x="2602" y="10171"/>
                  </a:cubicBezTo>
                  <a:cubicBezTo>
                    <a:pt x="2035" y="10037"/>
                    <a:pt x="1768" y="9203"/>
                    <a:pt x="2202" y="8870"/>
                  </a:cubicBezTo>
                  <a:cubicBezTo>
                    <a:pt x="2155" y="8865"/>
                    <a:pt x="2110" y="8863"/>
                    <a:pt x="2065" y="8863"/>
                  </a:cubicBezTo>
                  <a:cubicBezTo>
                    <a:pt x="835" y="8863"/>
                    <a:pt x="409" y="10592"/>
                    <a:pt x="1568" y="11171"/>
                  </a:cubicBezTo>
                  <a:cubicBezTo>
                    <a:pt x="534" y="11338"/>
                    <a:pt x="0" y="12706"/>
                    <a:pt x="501" y="13606"/>
                  </a:cubicBezTo>
                  <a:cubicBezTo>
                    <a:pt x="913" y="14248"/>
                    <a:pt x="1593" y="14591"/>
                    <a:pt x="2303" y="14591"/>
                  </a:cubicBezTo>
                  <a:cubicBezTo>
                    <a:pt x="2627" y="14591"/>
                    <a:pt x="2956" y="14520"/>
                    <a:pt x="3269" y="14374"/>
                  </a:cubicBezTo>
                  <a:lnTo>
                    <a:pt x="3269" y="14374"/>
                  </a:lnTo>
                  <a:cubicBezTo>
                    <a:pt x="2869" y="15241"/>
                    <a:pt x="2635" y="16408"/>
                    <a:pt x="3770" y="17442"/>
                  </a:cubicBezTo>
                  <a:cubicBezTo>
                    <a:pt x="4365" y="17978"/>
                    <a:pt x="5160" y="18242"/>
                    <a:pt x="5869" y="18242"/>
                  </a:cubicBezTo>
                  <a:cubicBezTo>
                    <a:pt x="6352" y="18242"/>
                    <a:pt x="6794" y="18119"/>
                    <a:pt x="7105" y="17876"/>
                  </a:cubicBezTo>
                  <a:cubicBezTo>
                    <a:pt x="7601" y="18816"/>
                    <a:pt x="8179" y="18918"/>
                    <a:pt x="9062" y="18918"/>
                  </a:cubicBezTo>
                  <a:cubicBezTo>
                    <a:pt x="9308" y="18918"/>
                    <a:pt x="9577" y="18910"/>
                    <a:pt x="9874" y="18910"/>
                  </a:cubicBezTo>
                  <a:cubicBezTo>
                    <a:pt x="11242" y="18910"/>
                    <a:pt x="12509" y="18210"/>
                    <a:pt x="13243" y="17009"/>
                  </a:cubicBezTo>
                  <a:cubicBezTo>
                    <a:pt x="13243" y="18426"/>
                    <a:pt x="14819" y="19219"/>
                    <a:pt x="16090" y="19219"/>
                  </a:cubicBezTo>
                  <a:cubicBezTo>
                    <a:pt x="16165" y="19219"/>
                    <a:pt x="16239" y="19216"/>
                    <a:pt x="16312" y="19210"/>
                  </a:cubicBezTo>
                  <a:cubicBezTo>
                    <a:pt x="17146" y="19144"/>
                    <a:pt x="17946" y="18743"/>
                    <a:pt x="18547" y="18110"/>
                  </a:cubicBezTo>
                  <a:cubicBezTo>
                    <a:pt x="19177" y="18674"/>
                    <a:pt x="19907" y="18922"/>
                    <a:pt x="20619" y="18922"/>
                  </a:cubicBezTo>
                  <a:cubicBezTo>
                    <a:pt x="22433" y="18922"/>
                    <a:pt x="24124" y="17306"/>
                    <a:pt x="23717" y="15174"/>
                  </a:cubicBezTo>
                  <a:cubicBezTo>
                    <a:pt x="26186" y="15007"/>
                    <a:pt x="27186" y="11905"/>
                    <a:pt x="25285" y="10337"/>
                  </a:cubicBezTo>
                  <a:cubicBezTo>
                    <a:pt x="26219" y="9937"/>
                    <a:pt x="26819" y="9003"/>
                    <a:pt x="26352" y="7969"/>
                  </a:cubicBezTo>
                  <a:lnTo>
                    <a:pt x="26352" y="7969"/>
                  </a:lnTo>
                  <a:cubicBezTo>
                    <a:pt x="26167" y="8525"/>
                    <a:pt x="25792" y="8745"/>
                    <a:pt x="25295" y="8745"/>
                  </a:cubicBezTo>
                  <a:cubicBezTo>
                    <a:pt x="25166" y="8745"/>
                    <a:pt x="25029" y="8730"/>
                    <a:pt x="24885" y="8703"/>
                  </a:cubicBezTo>
                  <a:cubicBezTo>
                    <a:pt x="23484" y="8469"/>
                    <a:pt x="23183" y="7135"/>
                    <a:pt x="23083" y="6334"/>
                  </a:cubicBezTo>
                  <a:cubicBezTo>
                    <a:pt x="22983" y="5601"/>
                    <a:pt x="22283" y="5834"/>
                    <a:pt x="21749" y="5300"/>
                  </a:cubicBezTo>
                  <a:cubicBezTo>
                    <a:pt x="21182" y="4733"/>
                    <a:pt x="20515" y="4300"/>
                    <a:pt x="19781" y="3966"/>
                  </a:cubicBezTo>
                  <a:cubicBezTo>
                    <a:pt x="19414" y="3799"/>
                    <a:pt x="19014" y="3666"/>
                    <a:pt x="18647" y="3566"/>
                  </a:cubicBezTo>
                  <a:cubicBezTo>
                    <a:pt x="18247" y="3499"/>
                    <a:pt x="17880" y="3399"/>
                    <a:pt x="17546" y="3266"/>
                  </a:cubicBezTo>
                  <a:cubicBezTo>
                    <a:pt x="16779" y="2932"/>
                    <a:pt x="16045" y="2532"/>
                    <a:pt x="15278" y="2198"/>
                  </a:cubicBezTo>
                  <a:cubicBezTo>
                    <a:pt x="14511" y="1865"/>
                    <a:pt x="13610" y="1498"/>
                    <a:pt x="12776" y="1231"/>
                  </a:cubicBezTo>
                  <a:cubicBezTo>
                    <a:pt x="11483" y="767"/>
                    <a:pt x="9797" y="0"/>
                    <a:pt x="82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5"/>
            <p:cNvSpPr/>
            <p:nvPr/>
          </p:nvSpPr>
          <p:spPr>
            <a:xfrm>
              <a:off x="2502800" y="1427100"/>
              <a:ext cx="970700" cy="564800"/>
            </a:xfrm>
            <a:custGeom>
              <a:rect b="b" l="l" r="r" t="t"/>
              <a:pathLst>
                <a:path extrusionOk="0" h="22592" w="38828">
                  <a:moveTo>
                    <a:pt x="38053" y="0"/>
                  </a:moveTo>
                  <a:cubicBezTo>
                    <a:pt x="37359" y="0"/>
                    <a:pt x="36247" y="1251"/>
                    <a:pt x="35225" y="2410"/>
                  </a:cubicBezTo>
                  <a:cubicBezTo>
                    <a:pt x="34081" y="3620"/>
                    <a:pt x="32775" y="5247"/>
                    <a:pt x="32348" y="5247"/>
                  </a:cubicBezTo>
                  <a:cubicBezTo>
                    <a:pt x="32339" y="5247"/>
                    <a:pt x="32331" y="5247"/>
                    <a:pt x="32323" y="5245"/>
                  </a:cubicBezTo>
                  <a:cubicBezTo>
                    <a:pt x="31823" y="5179"/>
                    <a:pt x="32223" y="3511"/>
                    <a:pt x="31656" y="2610"/>
                  </a:cubicBezTo>
                  <a:cubicBezTo>
                    <a:pt x="31409" y="2193"/>
                    <a:pt x="31119" y="1998"/>
                    <a:pt x="30875" y="1998"/>
                  </a:cubicBezTo>
                  <a:cubicBezTo>
                    <a:pt x="30593" y="1998"/>
                    <a:pt x="30373" y="2260"/>
                    <a:pt x="30355" y="2744"/>
                  </a:cubicBezTo>
                  <a:cubicBezTo>
                    <a:pt x="30355" y="3511"/>
                    <a:pt x="29855" y="4645"/>
                    <a:pt x="29855" y="5946"/>
                  </a:cubicBezTo>
                  <a:cubicBezTo>
                    <a:pt x="29855" y="6580"/>
                    <a:pt x="30055" y="7947"/>
                    <a:pt x="29388" y="8581"/>
                  </a:cubicBezTo>
                  <a:cubicBezTo>
                    <a:pt x="28854" y="9115"/>
                    <a:pt x="18447" y="15419"/>
                    <a:pt x="18447" y="15419"/>
                  </a:cubicBezTo>
                  <a:cubicBezTo>
                    <a:pt x="18447" y="15419"/>
                    <a:pt x="12565" y="15578"/>
                    <a:pt x="9166" y="15578"/>
                  </a:cubicBezTo>
                  <a:cubicBezTo>
                    <a:pt x="8438" y="15578"/>
                    <a:pt x="7823" y="15571"/>
                    <a:pt x="7405" y="15553"/>
                  </a:cubicBezTo>
                  <a:cubicBezTo>
                    <a:pt x="5115" y="15469"/>
                    <a:pt x="4018" y="15222"/>
                    <a:pt x="1881" y="15222"/>
                  </a:cubicBezTo>
                  <a:cubicBezTo>
                    <a:pt x="1465" y="15222"/>
                    <a:pt x="1011" y="15231"/>
                    <a:pt x="501" y="15253"/>
                  </a:cubicBezTo>
                  <a:cubicBezTo>
                    <a:pt x="0" y="15920"/>
                    <a:pt x="1234" y="22191"/>
                    <a:pt x="4870" y="22591"/>
                  </a:cubicBezTo>
                  <a:cubicBezTo>
                    <a:pt x="4870" y="22591"/>
                    <a:pt x="13476" y="22424"/>
                    <a:pt x="16745" y="22291"/>
                  </a:cubicBezTo>
                  <a:cubicBezTo>
                    <a:pt x="19948" y="22158"/>
                    <a:pt x="20782" y="22158"/>
                    <a:pt x="21983" y="21324"/>
                  </a:cubicBezTo>
                  <a:cubicBezTo>
                    <a:pt x="24184" y="19823"/>
                    <a:pt x="26286" y="18188"/>
                    <a:pt x="28287" y="16453"/>
                  </a:cubicBezTo>
                  <a:cubicBezTo>
                    <a:pt x="31089" y="14118"/>
                    <a:pt x="32357" y="13118"/>
                    <a:pt x="32724" y="12918"/>
                  </a:cubicBezTo>
                  <a:cubicBezTo>
                    <a:pt x="33758" y="12250"/>
                    <a:pt x="34725" y="12117"/>
                    <a:pt x="35559" y="11583"/>
                  </a:cubicBezTo>
                  <a:cubicBezTo>
                    <a:pt x="36493" y="11050"/>
                    <a:pt x="37360" y="10349"/>
                    <a:pt x="38027" y="9482"/>
                  </a:cubicBezTo>
                  <a:cubicBezTo>
                    <a:pt x="38261" y="9215"/>
                    <a:pt x="38361" y="8848"/>
                    <a:pt x="38328" y="8514"/>
                  </a:cubicBezTo>
                  <a:cubicBezTo>
                    <a:pt x="38294" y="8348"/>
                    <a:pt x="38194" y="8181"/>
                    <a:pt x="38161" y="8014"/>
                  </a:cubicBezTo>
                  <a:cubicBezTo>
                    <a:pt x="38127" y="7714"/>
                    <a:pt x="38094" y="7414"/>
                    <a:pt x="38027" y="7147"/>
                  </a:cubicBezTo>
                  <a:cubicBezTo>
                    <a:pt x="37894" y="6780"/>
                    <a:pt x="37360" y="6613"/>
                    <a:pt x="37227" y="6246"/>
                  </a:cubicBezTo>
                  <a:cubicBezTo>
                    <a:pt x="37160" y="6079"/>
                    <a:pt x="37227" y="5579"/>
                    <a:pt x="37127" y="5446"/>
                  </a:cubicBezTo>
                  <a:cubicBezTo>
                    <a:pt x="36893" y="5179"/>
                    <a:pt x="36693" y="5145"/>
                    <a:pt x="36493" y="4979"/>
                  </a:cubicBezTo>
                  <a:cubicBezTo>
                    <a:pt x="36359" y="4879"/>
                    <a:pt x="36059" y="4712"/>
                    <a:pt x="36159" y="4512"/>
                  </a:cubicBezTo>
                  <a:cubicBezTo>
                    <a:pt x="36226" y="4311"/>
                    <a:pt x="36660" y="3878"/>
                    <a:pt x="37394" y="2744"/>
                  </a:cubicBezTo>
                  <a:cubicBezTo>
                    <a:pt x="38127" y="1610"/>
                    <a:pt x="38828" y="642"/>
                    <a:pt x="38428" y="175"/>
                  </a:cubicBezTo>
                  <a:cubicBezTo>
                    <a:pt x="38324" y="54"/>
                    <a:pt x="38198" y="0"/>
                    <a:pt x="38053" y="0"/>
                  </a:cubicBezTo>
                  <a:close/>
                </a:path>
              </a:pathLst>
            </a:custGeom>
            <a:solidFill>
              <a:srgbClr val="B57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5"/>
            <p:cNvSpPr/>
            <p:nvPr/>
          </p:nvSpPr>
          <p:spPr>
            <a:xfrm>
              <a:off x="3326725" y="1561550"/>
              <a:ext cx="83400" cy="127625"/>
            </a:xfrm>
            <a:custGeom>
              <a:rect b="b" l="l" r="r" t="t"/>
              <a:pathLst>
                <a:path extrusionOk="0" h="5105" w="3336">
                  <a:moveTo>
                    <a:pt x="1835" y="1"/>
                  </a:moveTo>
                  <a:lnTo>
                    <a:pt x="1835" y="1"/>
                  </a:lnTo>
                  <a:cubicBezTo>
                    <a:pt x="1834" y="1"/>
                    <a:pt x="0" y="1469"/>
                    <a:pt x="67" y="2236"/>
                  </a:cubicBezTo>
                  <a:cubicBezTo>
                    <a:pt x="133" y="2703"/>
                    <a:pt x="467" y="3070"/>
                    <a:pt x="901" y="3237"/>
                  </a:cubicBezTo>
                  <a:cubicBezTo>
                    <a:pt x="867" y="3937"/>
                    <a:pt x="600" y="4604"/>
                    <a:pt x="133" y="5105"/>
                  </a:cubicBezTo>
                  <a:cubicBezTo>
                    <a:pt x="1245" y="4425"/>
                    <a:pt x="1328" y="3575"/>
                    <a:pt x="1334" y="3452"/>
                  </a:cubicBezTo>
                  <a:lnTo>
                    <a:pt x="1334" y="3452"/>
                  </a:lnTo>
                  <a:cubicBezTo>
                    <a:pt x="1313" y="4272"/>
                    <a:pt x="2268" y="4404"/>
                    <a:pt x="2268" y="4404"/>
                  </a:cubicBezTo>
                  <a:cubicBezTo>
                    <a:pt x="2290" y="4858"/>
                    <a:pt x="2592" y="4990"/>
                    <a:pt x="2893" y="4990"/>
                  </a:cubicBezTo>
                  <a:cubicBezTo>
                    <a:pt x="3056" y="4990"/>
                    <a:pt x="3219" y="4951"/>
                    <a:pt x="3336" y="4904"/>
                  </a:cubicBezTo>
                  <a:cubicBezTo>
                    <a:pt x="2869" y="4871"/>
                    <a:pt x="2502" y="4437"/>
                    <a:pt x="2535" y="3970"/>
                  </a:cubicBezTo>
                  <a:lnTo>
                    <a:pt x="2535" y="3970"/>
                  </a:lnTo>
                  <a:cubicBezTo>
                    <a:pt x="2483" y="3982"/>
                    <a:pt x="2431" y="3988"/>
                    <a:pt x="2379" y="3988"/>
                  </a:cubicBezTo>
                  <a:cubicBezTo>
                    <a:pt x="2134" y="3988"/>
                    <a:pt x="1906" y="3863"/>
                    <a:pt x="1768" y="3670"/>
                  </a:cubicBezTo>
                  <a:cubicBezTo>
                    <a:pt x="1601" y="3403"/>
                    <a:pt x="1568" y="3070"/>
                    <a:pt x="1701" y="2803"/>
                  </a:cubicBezTo>
                  <a:lnTo>
                    <a:pt x="1701" y="2803"/>
                  </a:lnTo>
                  <a:cubicBezTo>
                    <a:pt x="1568" y="2879"/>
                    <a:pt x="1424" y="2915"/>
                    <a:pt x="1282" y="2915"/>
                  </a:cubicBezTo>
                  <a:cubicBezTo>
                    <a:pt x="927" y="2915"/>
                    <a:pt x="586" y="2693"/>
                    <a:pt x="467" y="2336"/>
                  </a:cubicBezTo>
                  <a:cubicBezTo>
                    <a:pt x="267" y="1735"/>
                    <a:pt x="1201" y="902"/>
                    <a:pt x="1835" y="1"/>
                  </a:cubicBezTo>
                  <a:close/>
                </a:path>
              </a:pathLst>
            </a:custGeom>
            <a:solidFill>
              <a:srgbClr val="A14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5"/>
            <p:cNvSpPr/>
            <p:nvPr/>
          </p:nvSpPr>
          <p:spPr>
            <a:xfrm>
              <a:off x="2101675" y="1807575"/>
              <a:ext cx="589600" cy="564400"/>
            </a:xfrm>
            <a:custGeom>
              <a:rect b="b" l="l" r="r" t="t"/>
              <a:pathLst>
                <a:path extrusionOk="0" h="22576" w="23584">
                  <a:moveTo>
                    <a:pt x="7272" y="0"/>
                  </a:moveTo>
                  <a:lnTo>
                    <a:pt x="2269" y="501"/>
                  </a:lnTo>
                  <a:cubicBezTo>
                    <a:pt x="3103" y="5838"/>
                    <a:pt x="467" y="11142"/>
                    <a:pt x="467" y="11142"/>
                  </a:cubicBezTo>
                  <a:cubicBezTo>
                    <a:pt x="334" y="14544"/>
                    <a:pt x="0" y="18480"/>
                    <a:pt x="1468" y="19247"/>
                  </a:cubicBezTo>
                  <a:cubicBezTo>
                    <a:pt x="1468" y="19714"/>
                    <a:pt x="1535" y="20148"/>
                    <a:pt x="1635" y="20582"/>
                  </a:cubicBezTo>
                  <a:cubicBezTo>
                    <a:pt x="3811" y="21709"/>
                    <a:pt x="7537" y="22575"/>
                    <a:pt x="11265" y="22575"/>
                  </a:cubicBezTo>
                  <a:cubicBezTo>
                    <a:pt x="13937" y="22575"/>
                    <a:pt x="16610" y="22130"/>
                    <a:pt x="18714" y="21015"/>
                  </a:cubicBezTo>
                  <a:lnTo>
                    <a:pt x="19081" y="19548"/>
                  </a:lnTo>
                  <a:cubicBezTo>
                    <a:pt x="20315" y="18714"/>
                    <a:pt x="20048" y="15178"/>
                    <a:pt x="20282" y="12643"/>
                  </a:cubicBezTo>
                  <a:cubicBezTo>
                    <a:pt x="23584" y="8139"/>
                    <a:pt x="19081" y="2369"/>
                    <a:pt x="16512" y="34"/>
                  </a:cubicBezTo>
                  <a:lnTo>
                    <a:pt x="13343"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5"/>
            <p:cNvSpPr/>
            <p:nvPr/>
          </p:nvSpPr>
          <p:spPr>
            <a:xfrm>
              <a:off x="2135875" y="2288750"/>
              <a:ext cx="442825" cy="96450"/>
            </a:xfrm>
            <a:custGeom>
              <a:rect b="b" l="l" r="r" t="t"/>
              <a:pathLst>
                <a:path extrusionOk="0" h="3858" w="17713">
                  <a:moveTo>
                    <a:pt x="100" y="0"/>
                  </a:moveTo>
                  <a:lnTo>
                    <a:pt x="0" y="1235"/>
                  </a:lnTo>
                  <a:cubicBezTo>
                    <a:pt x="0" y="1235"/>
                    <a:pt x="1301" y="3570"/>
                    <a:pt x="8573" y="3836"/>
                  </a:cubicBezTo>
                  <a:cubicBezTo>
                    <a:pt x="8966" y="3851"/>
                    <a:pt x="9343" y="3858"/>
                    <a:pt x="9705" y="3858"/>
                  </a:cubicBezTo>
                  <a:cubicBezTo>
                    <a:pt x="16038" y="3858"/>
                    <a:pt x="17679" y="1768"/>
                    <a:pt x="17679" y="1768"/>
                  </a:cubicBezTo>
                  <a:lnTo>
                    <a:pt x="17713" y="301"/>
                  </a:lnTo>
                  <a:lnTo>
                    <a:pt x="17713" y="301"/>
                  </a:lnTo>
                  <a:cubicBezTo>
                    <a:pt x="15528" y="1709"/>
                    <a:pt x="12489" y="2269"/>
                    <a:pt x="9508" y="2269"/>
                  </a:cubicBezTo>
                  <a:cubicBezTo>
                    <a:pt x="5570" y="2269"/>
                    <a:pt x="1733" y="1291"/>
                    <a:pt x="100"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5"/>
            <p:cNvSpPr/>
            <p:nvPr/>
          </p:nvSpPr>
          <p:spPr>
            <a:xfrm>
              <a:off x="2100000" y="1215475"/>
              <a:ext cx="543750" cy="548750"/>
            </a:xfrm>
            <a:custGeom>
              <a:rect b="b" l="l" r="r" t="t"/>
              <a:pathLst>
                <a:path extrusionOk="0" h="21950" w="21750">
                  <a:moveTo>
                    <a:pt x="8440" y="1"/>
                  </a:moveTo>
                  <a:lnTo>
                    <a:pt x="8440" y="1"/>
                  </a:lnTo>
                  <a:cubicBezTo>
                    <a:pt x="8640" y="668"/>
                    <a:pt x="8140" y="1368"/>
                    <a:pt x="7539" y="1735"/>
                  </a:cubicBezTo>
                  <a:cubicBezTo>
                    <a:pt x="6939" y="2102"/>
                    <a:pt x="6238" y="2269"/>
                    <a:pt x="5638" y="2636"/>
                  </a:cubicBezTo>
                  <a:cubicBezTo>
                    <a:pt x="5138" y="2936"/>
                    <a:pt x="4771" y="3370"/>
                    <a:pt x="4504" y="3870"/>
                  </a:cubicBezTo>
                  <a:cubicBezTo>
                    <a:pt x="4170" y="4471"/>
                    <a:pt x="3803" y="5771"/>
                    <a:pt x="4270" y="6439"/>
                  </a:cubicBezTo>
                  <a:cubicBezTo>
                    <a:pt x="1" y="8807"/>
                    <a:pt x="1535" y="14211"/>
                    <a:pt x="2903" y="16312"/>
                  </a:cubicBezTo>
                  <a:cubicBezTo>
                    <a:pt x="4337" y="18581"/>
                    <a:pt x="7306" y="21082"/>
                    <a:pt x="7306" y="21950"/>
                  </a:cubicBezTo>
                  <a:lnTo>
                    <a:pt x="18147" y="10808"/>
                  </a:lnTo>
                  <a:cubicBezTo>
                    <a:pt x="18147" y="10808"/>
                    <a:pt x="19081" y="12243"/>
                    <a:pt x="20115" y="12309"/>
                  </a:cubicBezTo>
                  <a:cubicBezTo>
                    <a:pt x="20156" y="12312"/>
                    <a:pt x="20196" y="12313"/>
                    <a:pt x="20234" y="12313"/>
                  </a:cubicBezTo>
                  <a:cubicBezTo>
                    <a:pt x="21190" y="12313"/>
                    <a:pt x="21283" y="11542"/>
                    <a:pt x="21283" y="11542"/>
                  </a:cubicBezTo>
                  <a:lnTo>
                    <a:pt x="21283" y="11542"/>
                  </a:lnTo>
                  <a:cubicBezTo>
                    <a:pt x="21189" y="11667"/>
                    <a:pt x="21062" y="11721"/>
                    <a:pt x="20936" y="11721"/>
                  </a:cubicBezTo>
                  <a:cubicBezTo>
                    <a:pt x="20658" y="11721"/>
                    <a:pt x="20380" y="11463"/>
                    <a:pt x="20449" y="11142"/>
                  </a:cubicBezTo>
                  <a:cubicBezTo>
                    <a:pt x="20615" y="10608"/>
                    <a:pt x="21549" y="10408"/>
                    <a:pt x="21683" y="9407"/>
                  </a:cubicBezTo>
                  <a:cubicBezTo>
                    <a:pt x="21750" y="8974"/>
                    <a:pt x="21616" y="8507"/>
                    <a:pt x="21349" y="8140"/>
                  </a:cubicBezTo>
                  <a:cubicBezTo>
                    <a:pt x="21016" y="7673"/>
                    <a:pt x="20849" y="7606"/>
                    <a:pt x="21049" y="7006"/>
                  </a:cubicBezTo>
                  <a:cubicBezTo>
                    <a:pt x="21483" y="5538"/>
                    <a:pt x="21016" y="3470"/>
                    <a:pt x="19448" y="2803"/>
                  </a:cubicBezTo>
                  <a:cubicBezTo>
                    <a:pt x="19137" y="2684"/>
                    <a:pt x="18812" y="2625"/>
                    <a:pt x="18489" y="2625"/>
                  </a:cubicBezTo>
                  <a:cubicBezTo>
                    <a:pt x="18085" y="2625"/>
                    <a:pt x="17684" y="2717"/>
                    <a:pt x="17313" y="2903"/>
                  </a:cubicBezTo>
                  <a:cubicBezTo>
                    <a:pt x="17246" y="2836"/>
                    <a:pt x="17180" y="2769"/>
                    <a:pt x="17113" y="2703"/>
                  </a:cubicBezTo>
                  <a:cubicBezTo>
                    <a:pt x="16919" y="2561"/>
                    <a:pt x="16701" y="2494"/>
                    <a:pt x="16487" y="2494"/>
                  </a:cubicBezTo>
                  <a:cubicBezTo>
                    <a:pt x="16147" y="2494"/>
                    <a:pt x="15816" y="2663"/>
                    <a:pt x="15612" y="2969"/>
                  </a:cubicBezTo>
                  <a:cubicBezTo>
                    <a:pt x="15779" y="2302"/>
                    <a:pt x="15545" y="1635"/>
                    <a:pt x="15011" y="1235"/>
                  </a:cubicBezTo>
                  <a:cubicBezTo>
                    <a:pt x="14681" y="987"/>
                    <a:pt x="14287" y="867"/>
                    <a:pt x="13884" y="867"/>
                  </a:cubicBezTo>
                  <a:cubicBezTo>
                    <a:pt x="13636" y="867"/>
                    <a:pt x="13385" y="912"/>
                    <a:pt x="13143" y="1001"/>
                  </a:cubicBezTo>
                  <a:cubicBezTo>
                    <a:pt x="12543" y="1235"/>
                    <a:pt x="12043" y="1702"/>
                    <a:pt x="11742" y="2302"/>
                  </a:cubicBezTo>
                  <a:cubicBezTo>
                    <a:pt x="11876" y="1869"/>
                    <a:pt x="11676" y="1402"/>
                    <a:pt x="11309" y="1202"/>
                  </a:cubicBezTo>
                  <a:cubicBezTo>
                    <a:pt x="11109" y="1118"/>
                    <a:pt x="10892" y="1076"/>
                    <a:pt x="10675" y="1076"/>
                  </a:cubicBezTo>
                  <a:cubicBezTo>
                    <a:pt x="10458" y="1076"/>
                    <a:pt x="10241" y="1118"/>
                    <a:pt x="10041" y="1202"/>
                  </a:cubicBezTo>
                  <a:cubicBezTo>
                    <a:pt x="9641" y="1402"/>
                    <a:pt x="9307" y="1635"/>
                    <a:pt x="9007" y="1935"/>
                  </a:cubicBezTo>
                  <a:cubicBezTo>
                    <a:pt x="9407" y="1268"/>
                    <a:pt x="9141" y="368"/>
                    <a:pt x="84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5"/>
            <p:cNvSpPr/>
            <p:nvPr/>
          </p:nvSpPr>
          <p:spPr>
            <a:xfrm>
              <a:off x="2184225" y="1371425"/>
              <a:ext cx="407825" cy="543275"/>
            </a:xfrm>
            <a:custGeom>
              <a:rect b="b" l="l" r="r" t="t"/>
              <a:pathLst>
                <a:path extrusionOk="0" h="21731" w="16313">
                  <a:moveTo>
                    <a:pt x="13711" y="0"/>
                  </a:moveTo>
                  <a:cubicBezTo>
                    <a:pt x="13410" y="1902"/>
                    <a:pt x="12977" y="3870"/>
                    <a:pt x="9975" y="5671"/>
                  </a:cubicBezTo>
                  <a:cubicBezTo>
                    <a:pt x="8401" y="6604"/>
                    <a:pt x="6623" y="7104"/>
                    <a:pt x="4819" y="7104"/>
                  </a:cubicBezTo>
                  <a:cubicBezTo>
                    <a:pt x="4559" y="7104"/>
                    <a:pt x="4298" y="7093"/>
                    <a:pt x="4037" y="7072"/>
                  </a:cubicBezTo>
                  <a:cubicBezTo>
                    <a:pt x="3520" y="6505"/>
                    <a:pt x="2970" y="6238"/>
                    <a:pt x="2436" y="6238"/>
                  </a:cubicBezTo>
                  <a:cubicBezTo>
                    <a:pt x="1902" y="6238"/>
                    <a:pt x="1385" y="6505"/>
                    <a:pt x="935" y="7005"/>
                  </a:cubicBezTo>
                  <a:cubicBezTo>
                    <a:pt x="1" y="7973"/>
                    <a:pt x="368" y="9874"/>
                    <a:pt x="1602" y="10842"/>
                  </a:cubicBezTo>
                  <a:cubicBezTo>
                    <a:pt x="1971" y="11137"/>
                    <a:pt x="2412" y="11279"/>
                    <a:pt x="2857" y="11279"/>
                  </a:cubicBezTo>
                  <a:cubicBezTo>
                    <a:pt x="3215" y="11279"/>
                    <a:pt x="3576" y="11187"/>
                    <a:pt x="3904" y="11008"/>
                  </a:cubicBezTo>
                  <a:lnTo>
                    <a:pt x="3937" y="17413"/>
                  </a:lnTo>
                  <a:lnTo>
                    <a:pt x="1969" y="17613"/>
                  </a:lnTo>
                  <a:cubicBezTo>
                    <a:pt x="1969" y="17613"/>
                    <a:pt x="4694" y="21731"/>
                    <a:pt x="9866" y="21731"/>
                  </a:cubicBezTo>
                  <a:cubicBezTo>
                    <a:pt x="10182" y="21731"/>
                    <a:pt x="10507" y="21715"/>
                    <a:pt x="10842" y="21683"/>
                  </a:cubicBezTo>
                  <a:cubicBezTo>
                    <a:pt x="14811" y="21316"/>
                    <a:pt x="11676" y="17446"/>
                    <a:pt x="11676" y="17446"/>
                  </a:cubicBezTo>
                  <a:lnTo>
                    <a:pt x="10175" y="17446"/>
                  </a:lnTo>
                  <a:lnTo>
                    <a:pt x="10175" y="14844"/>
                  </a:lnTo>
                  <a:cubicBezTo>
                    <a:pt x="11064" y="14989"/>
                    <a:pt x="11978" y="15121"/>
                    <a:pt x="12720" y="15121"/>
                  </a:cubicBezTo>
                  <a:cubicBezTo>
                    <a:pt x="13175" y="15121"/>
                    <a:pt x="13565" y="15071"/>
                    <a:pt x="13844" y="14944"/>
                  </a:cubicBezTo>
                  <a:cubicBezTo>
                    <a:pt x="14611" y="14578"/>
                    <a:pt x="16146" y="13377"/>
                    <a:pt x="16212" y="8473"/>
                  </a:cubicBezTo>
                  <a:cubicBezTo>
                    <a:pt x="16312" y="2702"/>
                    <a:pt x="15045" y="601"/>
                    <a:pt x="13711" y="0"/>
                  </a:cubicBezTo>
                  <a:close/>
                </a:path>
              </a:pathLst>
            </a:custGeom>
            <a:solidFill>
              <a:srgbClr val="B57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5"/>
            <p:cNvSpPr/>
            <p:nvPr/>
          </p:nvSpPr>
          <p:spPr>
            <a:xfrm>
              <a:off x="2286800" y="1506525"/>
              <a:ext cx="40050" cy="81775"/>
            </a:xfrm>
            <a:custGeom>
              <a:rect b="b" l="l" r="r" t="t"/>
              <a:pathLst>
                <a:path extrusionOk="0" h="3271" w="1602">
                  <a:moveTo>
                    <a:pt x="1" y="0"/>
                  </a:moveTo>
                  <a:lnTo>
                    <a:pt x="1" y="3269"/>
                  </a:lnTo>
                  <a:cubicBezTo>
                    <a:pt x="20" y="3270"/>
                    <a:pt x="39" y="3270"/>
                    <a:pt x="58" y="3270"/>
                  </a:cubicBezTo>
                  <a:cubicBezTo>
                    <a:pt x="900" y="3270"/>
                    <a:pt x="1601" y="2550"/>
                    <a:pt x="1568" y="1702"/>
                  </a:cubicBezTo>
                  <a:cubicBezTo>
                    <a:pt x="1602" y="801"/>
                    <a:pt x="901" y="3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5"/>
            <p:cNvSpPr/>
            <p:nvPr/>
          </p:nvSpPr>
          <p:spPr>
            <a:xfrm>
              <a:off x="2533650" y="1521525"/>
              <a:ext cx="37550" cy="32125"/>
            </a:xfrm>
            <a:custGeom>
              <a:rect b="b" l="l" r="r" t="t"/>
              <a:pathLst>
                <a:path extrusionOk="0" h="1285" w="1502">
                  <a:moveTo>
                    <a:pt x="668" y="1"/>
                  </a:moveTo>
                  <a:cubicBezTo>
                    <a:pt x="301" y="1"/>
                    <a:pt x="0" y="268"/>
                    <a:pt x="0" y="635"/>
                  </a:cubicBezTo>
                  <a:cubicBezTo>
                    <a:pt x="0" y="1022"/>
                    <a:pt x="312" y="1285"/>
                    <a:pt x="647" y="1285"/>
                  </a:cubicBezTo>
                  <a:cubicBezTo>
                    <a:pt x="803" y="1285"/>
                    <a:pt x="964" y="1228"/>
                    <a:pt x="1101" y="1102"/>
                  </a:cubicBezTo>
                  <a:cubicBezTo>
                    <a:pt x="1501" y="735"/>
                    <a:pt x="1235" y="34"/>
                    <a:pt x="6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5"/>
            <p:cNvSpPr/>
            <p:nvPr/>
          </p:nvSpPr>
          <p:spPr>
            <a:xfrm>
              <a:off x="2416900" y="1533200"/>
              <a:ext cx="40875" cy="35425"/>
            </a:xfrm>
            <a:custGeom>
              <a:rect b="b" l="l" r="r" t="t"/>
              <a:pathLst>
                <a:path extrusionOk="0" h="1417" w="1635">
                  <a:moveTo>
                    <a:pt x="734" y="1"/>
                  </a:moveTo>
                  <a:cubicBezTo>
                    <a:pt x="334" y="1"/>
                    <a:pt x="0" y="301"/>
                    <a:pt x="0" y="701"/>
                  </a:cubicBezTo>
                  <a:cubicBezTo>
                    <a:pt x="0" y="1138"/>
                    <a:pt x="349" y="1416"/>
                    <a:pt x="707" y="1416"/>
                  </a:cubicBezTo>
                  <a:cubicBezTo>
                    <a:pt x="869" y="1416"/>
                    <a:pt x="1033" y="1359"/>
                    <a:pt x="1168" y="1235"/>
                  </a:cubicBezTo>
                  <a:cubicBezTo>
                    <a:pt x="1635" y="801"/>
                    <a:pt x="1335" y="34"/>
                    <a:pt x="7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5"/>
            <p:cNvSpPr/>
            <p:nvPr/>
          </p:nvSpPr>
          <p:spPr>
            <a:xfrm>
              <a:off x="2430250" y="1642450"/>
              <a:ext cx="63400" cy="42175"/>
            </a:xfrm>
            <a:custGeom>
              <a:rect b="b" l="l" r="r" t="t"/>
              <a:pathLst>
                <a:path extrusionOk="0" h="1687" w="2536">
                  <a:moveTo>
                    <a:pt x="200" y="1"/>
                  </a:moveTo>
                  <a:cubicBezTo>
                    <a:pt x="0" y="668"/>
                    <a:pt x="367" y="1402"/>
                    <a:pt x="1034" y="1635"/>
                  </a:cubicBezTo>
                  <a:cubicBezTo>
                    <a:pt x="1151" y="1670"/>
                    <a:pt x="1269" y="1687"/>
                    <a:pt x="1385" y="1687"/>
                  </a:cubicBezTo>
                  <a:cubicBezTo>
                    <a:pt x="1929" y="1687"/>
                    <a:pt x="2425" y="1318"/>
                    <a:pt x="2535" y="768"/>
                  </a:cubicBezTo>
                  <a:lnTo>
                    <a:pt x="200" y="1"/>
                  </a:ln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5"/>
            <p:cNvSpPr/>
            <p:nvPr/>
          </p:nvSpPr>
          <p:spPr>
            <a:xfrm>
              <a:off x="2434400" y="1655800"/>
              <a:ext cx="33400" cy="29200"/>
            </a:xfrm>
            <a:custGeom>
              <a:rect b="b" l="l" r="r" t="t"/>
              <a:pathLst>
                <a:path extrusionOk="0" h="1168" w="1336">
                  <a:moveTo>
                    <a:pt x="1" y="0"/>
                  </a:moveTo>
                  <a:cubicBezTo>
                    <a:pt x="68" y="501"/>
                    <a:pt x="401" y="934"/>
                    <a:pt x="868" y="1101"/>
                  </a:cubicBezTo>
                  <a:cubicBezTo>
                    <a:pt x="1035" y="1134"/>
                    <a:pt x="1202" y="1168"/>
                    <a:pt x="1335" y="1168"/>
                  </a:cubicBezTo>
                  <a:cubicBezTo>
                    <a:pt x="1335" y="501"/>
                    <a:pt x="835" y="0"/>
                    <a:pt x="201" y="0"/>
                  </a:cubicBezTo>
                  <a:close/>
                </a:path>
              </a:pathLst>
            </a:custGeom>
            <a:solidFill>
              <a:srgbClr val="A14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5"/>
            <p:cNvSpPr/>
            <p:nvPr/>
          </p:nvSpPr>
          <p:spPr>
            <a:xfrm>
              <a:off x="2533650" y="1470550"/>
              <a:ext cx="45050" cy="33500"/>
            </a:xfrm>
            <a:custGeom>
              <a:rect b="b" l="l" r="r" t="t"/>
              <a:pathLst>
                <a:path extrusionOk="0" h="1340" w="1802">
                  <a:moveTo>
                    <a:pt x="784" y="0"/>
                  </a:moveTo>
                  <a:cubicBezTo>
                    <a:pt x="457" y="0"/>
                    <a:pt x="140" y="180"/>
                    <a:pt x="0" y="505"/>
                  </a:cubicBezTo>
                  <a:lnTo>
                    <a:pt x="1602" y="1339"/>
                  </a:lnTo>
                  <a:cubicBezTo>
                    <a:pt x="1802" y="906"/>
                    <a:pt x="1635" y="372"/>
                    <a:pt x="1201" y="105"/>
                  </a:cubicBezTo>
                  <a:cubicBezTo>
                    <a:pt x="1070" y="34"/>
                    <a:pt x="926" y="0"/>
                    <a:pt x="7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5"/>
            <p:cNvSpPr/>
            <p:nvPr/>
          </p:nvSpPr>
          <p:spPr>
            <a:xfrm>
              <a:off x="2489450" y="1533200"/>
              <a:ext cx="65075" cy="100100"/>
            </a:xfrm>
            <a:custGeom>
              <a:rect b="b" l="l" r="r" t="t"/>
              <a:pathLst>
                <a:path extrusionOk="0" h="4004" w="2603">
                  <a:moveTo>
                    <a:pt x="0" y="1"/>
                  </a:moveTo>
                  <a:lnTo>
                    <a:pt x="501" y="4004"/>
                  </a:lnTo>
                  <a:lnTo>
                    <a:pt x="2602" y="3170"/>
                  </a:lnTo>
                  <a:lnTo>
                    <a:pt x="0" y="1"/>
                  </a:lnTo>
                  <a:close/>
                </a:path>
              </a:pathLst>
            </a:custGeom>
            <a:solidFill>
              <a:srgbClr val="A14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5"/>
            <p:cNvSpPr/>
            <p:nvPr/>
          </p:nvSpPr>
          <p:spPr>
            <a:xfrm>
              <a:off x="2311000" y="1683325"/>
              <a:ext cx="128450" cy="83400"/>
            </a:xfrm>
            <a:custGeom>
              <a:rect b="b" l="l" r="r" t="t"/>
              <a:pathLst>
                <a:path extrusionOk="0" h="3336" w="5138">
                  <a:moveTo>
                    <a:pt x="0" y="0"/>
                  </a:moveTo>
                  <a:cubicBezTo>
                    <a:pt x="200" y="634"/>
                    <a:pt x="567" y="1201"/>
                    <a:pt x="1101" y="1635"/>
                  </a:cubicBezTo>
                  <a:cubicBezTo>
                    <a:pt x="2035" y="2468"/>
                    <a:pt x="5137" y="3336"/>
                    <a:pt x="5137" y="3336"/>
                  </a:cubicBezTo>
                  <a:lnTo>
                    <a:pt x="5137" y="2368"/>
                  </a:lnTo>
                  <a:cubicBezTo>
                    <a:pt x="3603" y="2202"/>
                    <a:pt x="500" y="1268"/>
                    <a:pt x="0" y="0"/>
                  </a:cubicBezTo>
                  <a:close/>
                </a:path>
              </a:pathLst>
            </a:custGeom>
            <a:solidFill>
              <a:srgbClr val="A14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5"/>
            <p:cNvSpPr/>
            <p:nvPr/>
          </p:nvSpPr>
          <p:spPr>
            <a:xfrm>
              <a:off x="2292650" y="2383275"/>
              <a:ext cx="161800" cy="57275"/>
            </a:xfrm>
            <a:custGeom>
              <a:rect b="b" l="l" r="r" t="t"/>
              <a:pathLst>
                <a:path extrusionOk="0" h="2291" w="6472">
                  <a:moveTo>
                    <a:pt x="6078" y="1"/>
                  </a:moveTo>
                  <a:cubicBezTo>
                    <a:pt x="5854" y="1"/>
                    <a:pt x="5426" y="294"/>
                    <a:pt x="4670" y="456"/>
                  </a:cubicBezTo>
                  <a:cubicBezTo>
                    <a:pt x="3469" y="723"/>
                    <a:pt x="3002" y="689"/>
                    <a:pt x="1768" y="1023"/>
                  </a:cubicBezTo>
                  <a:cubicBezTo>
                    <a:pt x="1201" y="1190"/>
                    <a:pt x="601" y="1323"/>
                    <a:pt x="0" y="1323"/>
                  </a:cubicBezTo>
                  <a:lnTo>
                    <a:pt x="4570" y="2290"/>
                  </a:lnTo>
                  <a:cubicBezTo>
                    <a:pt x="5037" y="2090"/>
                    <a:pt x="5471" y="1823"/>
                    <a:pt x="5871" y="1490"/>
                  </a:cubicBezTo>
                  <a:cubicBezTo>
                    <a:pt x="6338" y="1156"/>
                    <a:pt x="6471" y="522"/>
                    <a:pt x="6205" y="55"/>
                  </a:cubicBezTo>
                  <a:cubicBezTo>
                    <a:pt x="6173" y="17"/>
                    <a:pt x="6131" y="1"/>
                    <a:pt x="6078" y="1"/>
                  </a:cubicBezTo>
                  <a:close/>
                </a:path>
              </a:pathLst>
            </a:custGeom>
            <a:solidFill>
              <a:srgbClr val="B57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5"/>
            <p:cNvSpPr/>
            <p:nvPr/>
          </p:nvSpPr>
          <p:spPr>
            <a:xfrm>
              <a:off x="2351850" y="2123625"/>
              <a:ext cx="488700" cy="570425"/>
            </a:xfrm>
            <a:custGeom>
              <a:rect b="b" l="l" r="r" t="t"/>
              <a:pathLst>
                <a:path extrusionOk="0" h="22817" w="19548">
                  <a:moveTo>
                    <a:pt x="19281" y="1"/>
                  </a:moveTo>
                  <a:lnTo>
                    <a:pt x="4337" y="3403"/>
                  </a:lnTo>
                  <a:lnTo>
                    <a:pt x="1" y="22450"/>
                  </a:lnTo>
                  <a:lnTo>
                    <a:pt x="301" y="22817"/>
                  </a:lnTo>
                  <a:lnTo>
                    <a:pt x="14544" y="19281"/>
                  </a:lnTo>
                  <a:lnTo>
                    <a:pt x="19548" y="368"/>
                  </a:lnTo>
                  <a:lnTo>
                    <a:pt x="1928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5"/>
            <p:cNvSpPr/>
            <p:nvPr/>
          </p:nvSpPr>
          <p:spPr>
            <a:xfrm>
              <a:off x="2359350" y="2132800"/>
              <a:ext cx="481200" cy="561250"/>
            </a:xfrm>
            <a:custGeom>
              <a:rect b="b" l="l" r="r" t="t"/>
              <a:pathLst>
                <a:path extrusionOk="0" h="22450" w="19248">
                  <a:moveTo>
                    <a:pt x="19248" y="1"/>
                  </a:moveTo>
                  <a:lnTo>
                    <a:pt x="4304" y="3436"/>
                  </a:lnTo>
                  <a:lnTo>
                    <a:pt x="1" y="22450"/>
                  </a:lnTo>
                  <a:lnTo>
                    <a:pt x="14244" y="18914"/>
                  </a:lnTo>
                  <a:lnTo>
                    <a:pt x="1924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5"/>
            <p:cNvSpPr/>
            <p:nvPr/>
          </p:nvSpPr>
          <p:spPr>
            <a:xfrm>
              <a:off x="2351850" y="2208700"/>
              <a:ext cx="115100" cy="485350"/>
            </a:xfrm>
            <a:custGeom>
              <a:rect b="b" l="l" r="r" t="t"/>
              <a:pathLst>
                <a:path extrusionOk="0" h="19414" w="4604">
                  <a:moveTo>
                    <a:pt x="4337" y="0"/>
                  </a:moveTo>
                  <a:lnTo>
                    <a:pt x="1" y="19047"/>
                  </a:lnTo>
                  <a:lnTo>
                    <a:pt x="301" y="19414"/>
                  </a:lnTo>
                  <a:lnTo>
                    <a:pt x="4604" y="400"/>
                  </a:lnTo>
                  <a:lnTo>
                    <a:pt x="433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5"/>
            <p:cNvSpPr/>
            <p:nvPr/>
          </p:nvSpPr>
          <p:spPr>
            <a:xfrm>
              <a:off x="2359350" y="2132800"/>
              <a:ext cx="481200" cy="561250"/>
            </a:xfrm>
            <a:custGeom>
              <a:rect b="b" l="l" r="r" t="t"/>
              <a:pathLst>
                <a:path extrusionOk="0" h="22450" w="19248">
                  <a:moveTo>
                    <a:pt x="19248" y="1"/>
                  </a:moveTo>
                  <a:lnTo>
                    <a:pt x="4304" y="3436"/>
                  </a:lnTo>
                  <a:lnTo>
                    <a:pt x="1" y="22450"/>
                  </a:lnTo>
                  <a:lnTo>
                    <a:pt x="14244" y="18914"/>
                  </a:lnTo>
                  <a:lnTo>
                    <a:pt x="1924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5"/>
            <p:cNvSpPr/>
            <p:nvPr/>
          </p:nvSpPr>
          <p:spPr>
            <a:xfrm>
              <a:off x="2548650" y="2189425"/>
              <a:ext cx="179550" cy="59325"/>
            </a:xfrm>
            <a:custGeom>
              <a:rect b="b" l="l" r="r" t="t"/>
              <a:pathLst>
                <a:path extrusionOk="0" h="2373" w="7182">
                  <a:moveTo>
                    <a:pt x="6806" y="1"/>
                  </a:moveTo>
                  <a:cubicBezTo>
                    <a:pt x="6461" y="1"/>
                    <a:pt x="5884" y="124"/>
                    <a:pt x="5205" y="337"/>
                  </a:cubicBezTo>
                  <a:lnTo>
                    <a:pt x="2536" y="838"/>
                  </a:lnTo>
                  <a:cubicBezTo>
                    <a:pt x="1368" y="1271"/>
                    <a:pt x="268" y="1505"/>
                    <a:pt x="168" y="1805"/>
                  </a:cubicBezTo>
                  <a:lnTo>
                    <a:pt x="1" y="2372"/>
                  </a:lnTo>
                  <a:lnTo>
                    <a:pt x="6972" y="771"/>
                  </a:lnTo>
                  <a:cubicBezTo>
                    <a:pt x="6972" y="771"/>
                    <a:pt x="7039" y="504"/>
                    <a:pt x="7139" y="204"/>
                  </a:cubicBezTo>
                  <a:cubicBezTo>
                    <a:pt x="7181" y="65"/>
                    <a:pt x="7054" y="1"/>
                    <a:pt x="68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5"/>
            <p:cNvSpPr/>
            <p:nvPr/>
          </p:nvSpPr>
          <p:spPr>
            <a:xfrm>
              <a:off x="2557825" y="2133625"/>
              <a:ext cx="194550" cy="64250"/>
            </a:xfrm>
            <a:custGeom>
              <a:rect b="b" l="l" r="r" t="t"/>
              <a:pathLst>
                <a:path extrusionOk="0" h="2570" w="7782">
                  <a:moveTo>
                    <a:pt x="5317" y="0"/>
                  </a:moveTo>
                  <a:cubicBezTo>
                    <a:pt x="5109" y="0"/>
                    <a:pt x="4853" y="20"/>
                    <a:pt x="4537" y="68"/>
                  </a:cubicBezTo>
                  <a:cubicBezTo>
                    <a:pt x="2336" y="401"/>
                    <a:pt x="2169" y="1469"/>
                    <a:pt x="2169" y="1469"/>
                  </a:cubicBezTo>
                  <a:cubicBezTo>
                    <a:pt x="1802" y="1569"/>
                    <a:pt x="1435" y="1669"/>
                    <a:pt x="1068" y="1736"/>
                  </a:cubicBezTo>
                  <a:cubicBezTo>
                    <a:pt x="334" y="1902"/>
                    <a:pt x="234" y="2002"/>
                    <a:pt x="168" y="2203"/>
                  </a:cubicBezTo>
                  <a:lnTo>
                    <a:pt x="1" y="2569"/>
                  </a:lnTo>
                  <a:lnTo>
                    <a:pt x="7640" y="835"/>
                  </a:lnTo>
                  <a:cubicBezTo>
                    <a:pt x="7640" y="835"/>
                    <a:pt x="7673" y="668"/>
                    <a:pt x="7740" y="501"/>
                  </a:cubicBezTo>
                  <a:cubicBezTo>
                    <a:pt x="7782" y="374"/>
                    <a:pt x="7663" y="328"/>
                    <a:pt x="7452" y="328"/>
                  </a:cubicBezTo>
                  <a:cubicBezTo>
                    <a:pt x="7330" y="328"/>
                    <a:pt x="7177" y="343"/>
                    <a:pt x="7006" y="368"/>
                  </a:cubicBezTo>
                  <a:lnTo>
                    <a:pt x="6138" y="568"/>
                  </a:lnTo>
                  <a:cubicBezTo>
                    <a:pt x="6138" y="568"/>
                    <a:pt x="6422" y="0"/>
                    <a:pt x="5317"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5"/>
            <p:cNvSpPr/>
            <p:nvPr/>
          </p:nvSpPr>
          <p:spPr>
            <a:xfrm>
              <a:off x="2553650" y="2156975"/>
              <a:ext cx="181000" cy="92600"/>
            </a:xfrm>
            <a:custGeom>
              <a:rect b="b" l="l" r="r" t="t"/>
              <a:pathLst>
                <a:path extrusionOk="0" h="3704" w="7240">
                  <a:moveTo>
                    <a:pt x="7239" y="1"/>
                  </a:moveTo>
                  <a:lnTo>
                    <a:pt x="1135" y="1402"/>
                  </a:lnTo>
                  <a:lnTo>
                    <a:pt x="902" y="2069"/>
                  </a:lnTo>
                  <a:cubicBezTo>
                    <a:pt x="1180" y="1971"/>
                    <a:pt x="1436" y="1926"/>
                    <a:pt x="1632" y="1926"/>
                  </a:cubicBezTo>
                  <a:cubicBezTo>
                    <a:pt x="1904" y="1926"/>
                    <a:pt x="2061" y="2014"/>
                    <a:pt x="2002" y="2169"/>
                  </a:cubicBezTo>
                  <a:cubicBezTo>
                    <a:pt x="2002" y="2203"/>
                    <a:pt x="1969" y="2269"/>
                    <a:pt x="1936" y="2336"/>
                  </a:cubicBezTo>
                  <a:cubicBezTo>
                    <a:pt x="1035" y="2636"/>
                    <a:pt x="268" y="2870"/>
                    <a:pt x="168" y="3137"/>
                  </a:cubicBezTo>
                  <a:lnTo>
                    <a:pt x="1" y="3704"/>
                  </a:lnTo>
                  <a:lnTo>
                    <a:pt x="6939" y="2069"/>
                  </a:lnTo>
                  <a:lnTo>
                    <a:pt x="7139" y="1502"/>
                  </a:lnTo>
                  <a:cubicBezTo>
                    <a:pt x="7173" y="1385"/>
                    <a:pt x="7048" y="1327"/>
                    <a:pt x="6810" y="1327"/>
                  </a:cubicBezTo>
                  <a:cubicBezTo>
                    <a:pt x="6572" y="1327"/>
                    <a:pt x="6222" y="1385"/>
                    <a:pt x="5805" y="1502"/>
                  </a:cubicBezTo>
                  <a:lnTo>
                    <a:pt x="5838" y="1369"/>
                  </a:lnTo>
                  <a:cubicBezTo>
                    <a:pt x="6005" y="902"/>
                    <a:pt x="6239" y="902"/>
                    <a:pt x="6939" y="668"/>
                  </a:cubicBezTo>
                  <a:lnTo>
                    <a:pt x="723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5"/>
            <p:cNvSpPr/>
            <p:nvPr/>
          </p:nvSpPr>
          <p:spPr>
            <a:xfrm>
              <a:off x="1863175" y="1819000"/>
              <a:ext cx="693850" cy="753475"/>
            </a:xfrm>
            <a:custGeom>
              <a:rect b="b" l="l" r="r" t="t"/>
              <a:pathLst>
                <a:path extrusionOk="0" h="30139" w="27754">
                  <a:moveTo>
                    <a:pt x="11669" y="0"/>
                  </a:moveTo>
                  <a:cubicBezTo>
                    <a:pt x="8168" y="0"/>
                    <a:pt x="6880" y="1958"/>
                    <a:pt x="5437" y="5548"/>
                  </a:cubicBezTo>
                  <a:cubicBezTo>
                    <a:pt x="4403" y="8116"/>
                    <a:pt x="1435" y="17256"/>
                    <a:pt x="634" y="20392"/>
                  </a:cubicBezTo>
                  <a:cubicBezTo>
                    <a:pt x="167" y="22193"/>
                    <a:pt x="0" y="23794"/>
                    <a:pt x="1968" y="24895"/>
                  </a:cubicBezTo>
                  <a:cubicBezTo>
                    <a:pt x="3736" y="25895"/>
                    <a:pt x="9207" y="27663"/>
                    <a:pt x="13076" y="28764"/>
                  </a:cubicBezTo>
                  <a:cubicBezTo>
                    <a:pt x="15011" y="29331"/>
                    <a:pt x="16979" y="29732"/>
                    <a:pt x="18980" y="29965"/>
                  </a:cubicBezTo>
                  <a:cubicBezTo>
                    <a:pt x="20180" y="30078"/>
                    <a:pt x="21157" y="30139"/>
                    <a:pt x="21968" y="30139"/>
                  </a:cubicBezTo>
                  <a:cubicBezTo>
                    <a:pt x="24270" y="30139"/>
                    <a:pt x="25231" y="29648"/>
                    <a:pt x="26119" y="28464"/>
                  </a:cubicBezTo>
                  <a:cubicBezTo>
                    <a:pt x="26619" y="27763"/>
                    <a:pt x="26753" y="26729"/>
                    <a:pt x="27186" y="26162"/>
                  </a:cubicBezTo>
                  <a:cubicBezTo>
                    <a:pt x="27620" y="25595"/>
                    <a:pt x="27753" y="25362"/>
                    <a:pt x="27620" y="25062"/>
                  </a:cubicBezTo>
                  <a:cubicBezTo>
                    <a:pt x="27467" y="24772"/>
                    <a:pt x="27224" y="24684"/>
                    <a:pt x="26864" y="24684"/>
                  </a:cubicBezTo>
                  <a:cubicBezTo>
                    <a:pt x="26438" y="24684"/>
                    <a:pt x="25848" y="24807"/>
                    <a:pt x="25051" y="24861"/>
                  </a:cubicBezTo>
                  <a:cubicBezTo>
                    <a:pt x="24501" y="24911"/>
                    <a:pt x="23951" y="24936"/>
                    <a:pt x="23404" y="24936"/>
                  </a:cubicBezTo>
                  <a:cubicBezTo>
                    <a:pt x="22858" y="24936"/>
                    <a:pt x="22316" y="24911"/>
                    <a:pt x="21782" y="24861"/>
                  </a:cubicBezTo>
                  <a:lnTo>
                    <a:pt x="17179" y="23894"/>
                  </a:lnTo>
                  <a:cubicBezTo>
                    <a:pt x="16312" y="23894"/>
                    <a:pt x="14277" y="23327"/>
                    <a:pt x="12042" y="22426"/>
                  </a:cubicBezTo>
                  <a:cubicBezTo>
                    <a:pt x="10608" y="21893"/>
                    <a:pt x="9173" y="21225"/>
                    <a:pt x="7806" y="20492"/>
                  </a:cubicBezTo>
                  <a:cubicBezTo>
                    <a:pt x="8807" y="17156"/>
                    <a:pt x="10007" y="13854"/>
                    <a:pt x="11375" y="10651"/>
                  </a:cubicBezTo>
                  <a:cubicBezTo>
                    <a:pt x="13276" y="7949"/>
                    <a:pt x="14244" y="2479"/>
                    <a:pt x="12109" y="10"/>
                  </a:cubicBezTo>
                  <a:cubicBezTo>
                    <a:pt x="11959" y="4"/>
                    <a:pt x="11812" y="0"/>
                    <a:pt x="11669" y="0"/>
                  </a:cubicBezTo>
                  <a:close/>
                </a:path>
              </a:pathLst>
            </a:custGeom>
            <a:solidFill>
              <a:srgbClr val="B57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5"/>
            <p:cNvSpPr/>
            <p:nvPr/>
          </p:nvSpPr>
          <p:spPr>
            <a:xfrm>
              <a:off x="1962400" y="2306325"/>
              <a:ext cx="100100" cy="24975"/>
            </a:xfrm>
            <a:custGeom>
              <a:rect b="b" l="l" r="r" t="t"/>
              <a:pathLst>
                <a:path extrusionOk="0" h="999" w="4004">
                  <a:moveTo>
                    <a:pt x="1982" y="1"/>
                  </a:moveTo>
                  <a:cubicBezTo>
                    <a:pt x="560" y="1"/>
                    <a:pt x="1" y="665"/>
                    <a:pt x="1" y="665"/>
                  </a:cubicBezTo>
                  <a:cubicBezTo>
                    <a:pt x="390" y="519"/>
                    <a:pt x="817" y="464"/>
                    <a:pt x="1240" y="464"/>
                  </a:cubicBezTo>
                  <a:cubicBezTo>
                    <a:pt x="2557" y="464"/>
                    <a:pt x="3837" y="999"/>
                    <a:pt x="3837" y="999"/>
                  </a:cubicBezTo>
                  <a:lnTo>
                    <a:pt x="4004" y="365"/>
                  </a:lnTo>
                  <a:cubicBezTo>
                    <a:pt x="3193" y="98"/>
                    <a:pt x="2525" y="1"/>
                    <a:pt x="1982" y="1"/>
                  </a:cubicBezTo>
                  <a:close/>
                </a:path>
              </a:pathLst>
            </a:custGeom>
            <a:solidFill>
              <a:srgbClr val="A14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5"/>
            <p:cNvSpPr/>
            <p:nvPr/>
          </p:nvSpPr>
          <p:spPr>
            <a:xfrm>
              <a:off x="5432375" y="1740850"/>
              <a:ext cx="127625" cy="306925"/>
            </a:xfrm>
            <a:custGeom>
              <a:rect b="b" l="l" r="r" t="t"/>
              <a:pathLst>
                <a:path extrusionOk="0" h="12277" w="5105">
                  <a:moveTo>
                    <a:pt x="5104" y="1"/>
                  </a:moveTo>
                  <a:cubicBezTo>
                    <a:pt x="4070" y="668"/>
                    <a:pt x="3303" y="1535"/>
                    <a:pt x="2469" y="2903"/>
                  </a:cubicBezTo>
                  <a:cubicBezTo>
                    <a:pt x="368" y="6272"/>
                    <a:pt x="1" y="10542"/>
                    <a:pt x="1335" y="12276"/>
                  </a:cubicBezTo>
                  <a:lnTo>
                    <a:pt x="5104" y="6238"/>
                  </a:lnTo>
                  <a:lnTo>
                    <a:pt x="510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5"/>
            <p:cNvSpPr/>
            <p:nvPr/>
          </p:nvSpPr>
          <p:spPr>
            <a:xfrm>
              <a:off x="5476575" y="1878450"/>
              <a:ext cx="211850" cy="200900"/>
            </a:xfrm>
            <a:custGeom>
              <a:rect b="b" l="l" r="r" t="t"/>
              <a:pathLst>
                <a:path extrusionOk="0" h="8036" w="8474">
                  <a:moveTo>
                    <a:pt x="8473" y="1"/>
                  </a:moveTo>
                  <a:lnTo>
                    <a:pt x="3803" y="1135"/>
                  </a:lnTo>
                  <a:lnTo>
                    <a:pt x="1" y="7306"/>
                  </a:lnTo>
                  <a:cubicBezTo>
                    <a:pt x="475" y="7780"/>
                    <a:pt x="1101" y="8035"/>
                    <a:pt x="1747" y="8035"/>
                  </a:cubicBezTo>
                  <a:cubicBezTo>
                    <a:pt x="2010" y="8035"/>
                    <a:pt x="2276" y="7993"/>
                    <a:pt x="2536" y="7906"/>
                  </a:cubicBezTo>
                  <a:cubicBezTo>
                    <a:pt x="5104" y="7273"/>
                    <a:pt x="7706" y="3770"/>
                    <a:pt x="847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5"/>
            <p:cNvSpPr/>
            <p:nvPr/>
          </p:nvSpPr>
          <p:spPr>
            <a:xfrm>
              <a:off x="5579150" y="1724175"/>
              <a:ext cx="121775" cy="165150"/>
            </a:xfrm>
            <a:custGeom>
              <a:rect b="b" l="l" r="r" t="t"/>
              <a:pathLst>
                <a:path extrusionOk="0" h="6606" w="4871">
                  <a:moveTo>
                    <a:pt x="2502" y="1"/>
                  </a:moveTo>
                  <a:lnTo>
                    <a:pt x="1" y="6605"/>
                  </a:lnTo>
                  <a:lnTo>
                    <a:pt x="1" y="6605"/>
                  </a:lnTo>
                  <a:lnTo>
                    <a:pt x="4471" y="5504"/>
                  </a:lnTo>
                  <a:cubicBezTo>
                    <a:pt x="4871" y="2702"/>
                    <a:pt x="4104" y="601"/>
                    <a:pt x="250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5"/>
            <p:cNvSpPr/>
            <p:nvPr/>
          </p:nvSpPr>
          <p:spPr>
            <a:xfrm>
              <a:off x="5573325" y="1721600"/>
              <a:ext cx="56725" cy="150200"/>
            </a:xfrm>
            <a:custGeom>
              <a:rect b="b" l="l" r="r" t="t"/>
              <a:pathLst>
                <a:path extrusionOk="0" h="6008" w="2269">
                  <a:moveTo>
                    <a:pt x="1604" y="1"/>
                  </a:moveTo>
                  <a:cubicBezTo>
                    <a:pt x="1033" y="1"/>
                    <a:pt x="482" y="157"/>
                    <a:pt x="0" y="470"/>
                  </a:cubicBezTo>
                  <a:lnTo>
                    <a:pt x="0" y="6008"/>
                  </a:lnTo>
                  <a:lnTo>
                    <a:pt x="2268" y="70"/>
                  </a:lnTo>
                  <a:cubicBezTo>
                    <a:pt x="2046" y="24"/>
                    <a:pt x="1824" y="1"/>
                    <a:pt x="160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5"/>
            <p:cNvSpPr/>
            <p:nvPr/>
          </p:nvSpPr>
          <p:spPr>
            <a:xfrm>
              <a:off x="4668500" y="4397750"/>
              <a:ext cx="32550" cy="71550"/>
            </a:xfrm>
            <a:custGeom>
              <a:rect b="b" l="l" r="r" t="t"/>
              <a:pathLst>
                <a:path extrusionOk="0" h="2862" w="1302">
                  <a:moveTo>
                    <a:pt x="1235" y="1"/>
                  </a:moveTo>
                  <a:lnTo>
                    <a:pt x="67" y="701"/>
                  </a:lnTo>
                  <a:cubicBezTo>
                    <a:pt x="34" y="735"/>
                    <a:pt x="1" y="768"/>
                    <a:pt x="1" y="835"/>
                  </a:cubicBezTo>
                  <a:lnTo>
                    <a:pt x="1" y="1135"/>
                  </a:lnTo>
                  <a:lnTo>
                    <a:pt x="1" y="1202"/>
                  </a:lnTo>
                  <a:lnTo>
                    <a:pt x="67" y="1202"/>
                  </a:lnTo>
                  <a:lnTo>
                    <a:pt x="801" y="768"/>
                  </a:lnTo>
                  <a:lnTo>
                    <a:pt x="268" y="2736"/>
                  </a:lnTo>
                  <a:cubicBezTo>
                    <a:pt x="268" y="2769"/>
                    <a:pt x="268" y="2769"/>
                    <a:pt x="268" y="2803"/>
                  </a:cubicBezTo>
                  <a:cubicBezTo>
                    <a:pt x="234" y="2803"/>
                    <a:pt x="268" y="2836"/>
                    <a:pt x="268" y="2836"/>
                  </a:cubicBezTo>
                  <a:cubicBezTo>
                    <a:pt x="284" y="2853"/>
                    <a:pt x="293" y="2861"/>
                    <a:pt x="301" y="2861"/>
                  </a:cubicBezTo>
                  <a:cubicBezTo>
                    <a:pt x="309" y="2861"/>
                    <a:pt x="318" y="2853"/>
                    <a:pt x="334" y="2836"/>
                  </a:cubicBezTo>
                  <a:lnTo>
                    <a:pt x="668" y="2636"/>
                  </a:lnTo>
                  <a:cubicBezTo>
                    <a:pt x="701" y="2636"/>
                    <a:pt x="701" y="2603"/>
                    <a:pt x="701" y="2603"/>
                  </a:cubicBezTo>
                  <a:cubicBezTo>
                    <a:pt x="735" y="2569"/>
                    <a:pt x="735" y="2536"/>
                    <a:pt x="735" y="2536"/>
                  </a:cubicBezTo>
                  <a:lnTo>
                    <a:pt x="1268" y="568"/>
                  </a:lnTo>
                  <a:cubicBezTo>
                    <a:pt x="1302" y="501"/>
                    <a:pt x="1302" y="434"/>
                    <a:pt x="1302" y="368"/>
                  </a:cubicBezTo>
                  <a:lnTo>
                    <a:pt x="1302" y="67"/>
                  </a:lnTo>
                  <a:cubicBezTo>
                    <a:pt x="1302" y="34"/>
                    <a:pt x="1302" y="34"/>
                    <a:pt x="130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5"/>
            <p:cNvSpPr/>
            <p:nvPr/>
          </p:nvSpPr>
          <p:spPr>
            <a:xfrm>
              <a:off x="4706025" y="4380250"/>
              <a:ext cx="35900" cy="64225"/>
            </a:xfrm>
            <a:custGeom>
              <a:rect b="b" l="l" r="r" t="t"/>
              <a:pathLst>
                <a:path extrusionOk="0" h="2569" w="1436">
                  <a:moveTo>
                    <a:pt x="897" y="587"/>
                  </a:moveTo>
                  <a:cubicBezTo>
                    <a:pt x="918" y="587"/>
                    <a:pt x="935" y="610"/>
                    <a:pt x="935" y="634"/>
                  </a:cubicBezTo>
                  <a:cubicBezTo>
                    <a:pt x="968" y="634"/>
                    <a:pt x="968" y="667"/>
                    <a:pt x="968" y="701"/>
                  </a:cubicBezTo>
                  <a:cubicBezTo>
                    <a:pt x="1001" y="767"/>
                    <a:pt x="1001" y="801"/>
                    <a:pt x="968" y="868"/>
                  </a:cubicBezTo>
                  <a:lnTo>
                    <a:pt x="968" y="1401"/>
                  </a:lnTo>
                  <a:cubicBezTo>
                    <a:pt x="1001" y="1468"/>
                    <a:pt x="1001" y="1501"/>
                    <a:pt x="1001" y="1568"/>
                  </a:cubicBezTo>
                  <a:cubicBezTo>
                    <a:pt x="968" y="1601"/>
                    <a:pt x="968" y="1668"/>
                    <a:pt x="935" y="1701"/>
                  </a:cubicBezTo>
                  <a:cubicBezTo>
                    <a:pt x="901" y="1802"/>
                    <a:pt x="835" y="1902"/>
                    <a:pt x="735" y="1935"/>
                  </a:cubicBezTo>
                  <a:cubicBezTo>
                    <a:pt x="701" y="1968"/>
                    <a:pt x="668" y="1968"/>
                    <a:pt x="601" y="1968"/>
                  </a:cubicBezTo>
                  <a:cubicBezTo>
                    <a:pt x="568" y="1968"/>
                    <a:pt x="568" y="1968"/>
                    <a:pt x="534" y="1935"/>
                  </a:cubicBezTo>
                  <a:cubicBezTo>
                    <a:pt x="501" y="1935"/>
                    <a:pt x="501" y="1902"/>
                    <a:pt x="501" y="1868"/>
                  </a:cubicBezTo>
                  <a:cubicBezTo>
                    <a:pt x="468" y="1802"/>
                    <a:pt x="468" y="1768"/>
                    <a:pt x="501" y="1701"/>
                  </a:cubicBezTo>
                  <a:lnTo>
                    <a:pt x="501" y="1168"/>
                  </a:lnTo>
                  <a:cubicBezTo>
                    <a:pt x="501" y="1101"/>
                    <a:pt x="501" y="1034"/>
                    <a:pt x="501" y="1001"/>
                  </a:cubicBezTo>
                  <a:cubicBezTo>
                    <a:pt x="501" y="934"/>
                    <a:pt x="501" y="901"/>
                    <a:pt x="534" y="868"/>
                  </a:cubicBezTo>
                  <a:cubicBezTo>
                    <a:pt x="568" y="801"/>
                    <a:pt x="568" y="767"/>
                    <a:pt x="601" y="734"/>
                  </a:cubicBezTo>
                  <a:cubicBezTo>
                    <a:pt x="635" y="701"/>
                    <a:pt x="701" y="667"/>
                    <a:pt x="735" y="634"/>
                  </a:cubicBezTo>
                  <a:cubicBezTo>
                    <a:pt x="768" y="601"/>
                    <a:pt x="801" y="601"/>
                    <a:pt x="868" y="601"/>
                  </a:cubicBezTo>
                  <a:cubicBezTo>
                    <a:pt x="878" y="591"/>
                    <a:pt x="888" y="587"/>
                    <a:pt x="897" y="587"/>
                  </a:cubicBezTo>
                  <a:close/>
                  <a:moveTo>
                    <a:pt x="1035" y="0"/>
                  </a:moveTo>
                  <a:cubicBezTo>
                    <a:pt x="935" y="0"/>
                    <a:pt x="801" y="34"/>
                    <a:pt x="735" y="100"/>
                  </a:cubicBezTo>
                  <a:cubicBezTo>
                    <a:pt x="601" y="167"/>
                    <a:pt x="501" y="267"/>
                    <a:pt x="401" y="367"/>
                  </a:cubicBezTo>
                  <a:cubicBezTo>
                    <a:pt x="301" y="467"/>
                    <a:pt x="234" y="567"/>
                    <a:pt x="168" y="667"/>
                  </a:cubicBezTo>
                  <a:cubicBezTo>
                    <a:pt x="134" y="801"/>
                    <a:pt x="67" y="901"/>
                    <a:pt x="67" y="1034"/>
                  </a:cubicBezTo>
                  <a:cubicBezTo>
                    <a:pt x="34" y="1168"/>
                    <a:pt x="1" y="1268"/>
                    <a:pt x="1" y="1401"/>
                  </a:cubicBezTo>
                  <a:lnTo>
                    <a:pt x="1" y="1701"/>
                  </a:lnTo>
                  <a:lnTo>
                    <a:pt x="1" y="2002"/>
                  </a:lnTo>
                  <a:cubicBezTo>
                    <a:pt x="1" y="2102"/>
                    <a:pt x="34" y="2202"/>
                    <a:pt x="67" y="2302"/>
                  </a:cubicBezTo>
                  <a:cubicBezTo>
                    <a:pt x="67" y="2369"/>
                    <a:pt x="101" y="2469"/>
                    <a:pt x="168" y="2502"/>
                  </a:cubicBezTo>
                  <a:cubicBezTo>
                    <a:pt x="234" y="2569"/>
                    <a:pt x="334" y="2569"/>
                    <a:pt x="401" y="2569"/>
                  </a:cubicBezTo>
                  <a:cubicBezTo>
                    <a:pt x="501" y="2569"/>
                    <a:pt x="635" y="2535"/>
                    <a:pt x="735" y="2469"/>
                  </a:cubicBezTo>
                  <a:cubicBezTo>
                    <a:pt x="835" y="2402"/>
                    <a:pt x="935" y="2302"/>
                    <a:pt x="1035" y="2202"/>
                  </a:cubicBezTo>
                  <a:cubicBezTo>
                    <a:pt x="1135" y="2102"/>
                    <a:pt x="1202" y="2002"/>
                    <a:pt x="1268" y="1902"/>
                  </a:cubicBezTo>
                  <a:cubicBezTo>
                    <a:pt x="1302" y="1768"/>
                    <a:pt x="1368" y="1668"/>
                    <a:pt x="1402" y="1535"/>
                  </a:cubicBezTo>
                  <a:cubicBezTo>
                    <a:pt x="1402" y="1401"/>
                    <a:pt x="1435" y="1268"/>
                    <a:pt x="1435" y="1168"/>
                  </a:cubicBezTo>
                  <a:lnTo>
                    <a:pt x="1435" y="868"/>
                  </a:lnTo>
                  <a:lnTo>
                    <a:pt x="1435" y="567"/>
                  </a:lnTo>
                  <a:cubicBezTo>
                    <a:pt x="1435" y="467"/>
                    <a:pt x="1402" y="367"/>
                    <a:pt x="1402" y="267"/>
                  </a:cubicBezTo>
                  <a:cubicBezTo>
                    <a:pt x="1368" y="200"/>
                    <a:pt x="1335" y="100"/>
                    <a:pt x="1268" y="67"/>
                  </a:cubicBezTo>
                  <a:cubicBezTo>
                    <a:pt x="1202" y="0"/>
                    <a:pt x="1102" y="0"/>
                    <a:pt x="10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5"/>
            <p:cNvSpPr/>
            <p:nvPr/>
          </p:nvSpPr>
          <p:spPr>
            <a:xfrm>
              <a:off x="4746900" y="4346050"/>
              <a:ext cx="48375" cy="78425"/>
            </a:xfrm>
            <a:custGeom>
              <a:rect b="b" l="l" r="r" t="t"/>
              <a:pathLst>
                <a:path extrusionOk="0" h="3137" w="1935">
                  <a:moveTo>
                    <a:pt x="467" y="1035"/>
                  </a:moveTo>
                  <a:cubicBezTo>
                    <a:pt x="501" y="1068"/>
                    <a:pt x="501" y="1101"/>
                    <a:pt x="501" y="1168"/>
                  </a:cubicBezTo>
                  <a:cubicBezTo>
                    <a:pt x="501" y="1235"/>
                    <a:pt x="501" y="1302"/>
                    <a:pt x="501" y="1368"/>
                  </a:cubicBezTo>
                  <a:cubicBezTo>
                    <a:pt x="501" y="1402"/>
                    <a:pt x="501" y="1468"/>
                    <a:pt x="467" y="1502"/>
                  </a:cubicBezTo>
                  <a:cubicBezTo>
                    <a:pt x="467" y="1535"/>
                    <a:pt x="434" y="1568"/>
                    <a:pt x="401" y="1602"/>
                  </a:cubicBezTo>
                  <a:lnTo>
                    <a:pt x="334" y="1602"/>
                  </a:lnTo>
                  <a:cubicBezTo>
                    <a:pt x="300" y="1568"/>
                    <a:pt x="300" y="1502"/>
                    <a:pt x="300" y="1468"/>
                  </a:cubicBezTo>
                  <a:cubicBezTo>
                    <a:pt x="300" y="1402"/>
                    <a:pt x="300" y="1335"/>
                    <a:pt x="300" y="1268"/>
                  </a:cubicBezTo>
                  <a:cubicBezTo>
                    <a:pt x="300" y="1201"/>
                    <a:pt x="300" y="1168"/>
                    <a:pt x="334" y="1135"/>
                  </a:cubicBezTo>
                  <a:cubicBezTo>
                    <a:pt x="334" y="1101"/>
                    <a:pt x="367" y="1068"/>
                    <a:pt x="401" y="1035"/>
                  </a:cubicBezTo>
                  <a:close/>
                  <a:moveTo>
                    <a:pt x="567" y="668"/>
                  </a:moveTo>
                  <a:cubicBezTo>
                    <a:pt x="501" y="668"/>
                    <a:pt x="467" y="701"/>
                    <a:pt x="401" y="734"/>
                  </a:cubicBezTo>
                  <a:cubicBezTo>
                    <a:pt x="334" y="768"/>
                    <a:pt x="267" y="801"/>
                    <a:pt x="234" y="868"/>
                  </a:cubicBezTo>
                  <a:cubicBezTo>
                    <a:pt x="200" y="901"/>
                    <a:pt x="134" y="968"/>
                    <a:pt x="134" y="1035"/>
                  </a:cubicBezTo>
                  <a:cubicBezTo>
                    <a:pt x="100" y="1101"/>
                    <a:pt x="67" y="1135"/>
                    <a:pt x="34" y="1201"/>
                  </a:cubicBezTo>
                  <a:cubicBezTo>
                    <a:pt x="34" y="1268"/>
                    <a:pt x="34" y="1335"/>
                    <a:pt x="0" y="1402"/>
                  </a:cubicBezTo>
                  <a:lnTo>
                    <a:pt x="0" y="1535"/>
                  </a:lnTo>
                  <a:lnTo>
                    <a:pt x="0" y="1668"/>
                  </a:lnTo>
                  <a:cubicBezTo>
                    <a:pt x="34" y="1735"/>
                    <a:pt x="34" y="1769"/>
                    <a:pt x="34" y="1835"/>
                  </a:cubicBezTo>
                  <a:cubicBezTo>
                    <a:pt x="67" y="1869"/>
                    <a:pt x="67" y="1902"/>
                    <a:pt x="134" y="1935"/>
                  </a:cubicBezTo>
                  <a:cubicBezTo>
                    <a:pt x="134" y="1969"/>
                    <a:pt x="200" y="1969"/>
                    <a:pt x="234" y="1969"/>
                  </a:cubicBezTo>
                  <a:cubicBezTo>
                    <a:pt x="300" y="1969"/>
                    <a:pt x="334" y="1935"/>
                    <a:pt x="401" y="1902"/>
                  </a:cubicBezTo>
                  <a:cubicBezTo>
                    <a:pt x="467" y="1869"/>
                    <a:pt x="534" y="1835"/>
                    <a:pt x="567" y="1769"/>
                  </a:cubicBezTo>
                  <a:cubicBezTo>
                    <a:pt x="601" y="1735"/>
                    <a:pt x="667" y="1668"/>
                    <a:pt x="701" y="1602"/>
                  </a:cubicBezTo>
                  <a:cubicBezTo>
                    <a:pt x="701" y="1535"/>
                    <a:pt x="734" y="1468"/>
                    <a:pt x="767" y="1435"/>
                  </a:cubicBezTo>
                  <a:cubicBezTo>
                    <a:pt x="767" y="1368"/>
                    <a:pt x="801" y="1302"/>
                    <a:pt x="801" y="1235"/>
                  </a:cubicBezTo>
                  <a:lnTo>
                    <a:pt x="801" y="968"/>
                  </a:lnTo>
                  <a:cubicBezTo>
                    <a:pt x="801" y="901"/>
                    <a:pt x="767" y="868"/>
                    <a:pt x="767" y="801"/>
                  </a:cubicBezTo>
                  <a:cubicBezTo>
                    <a:pt x="734" y="768"/>
                    <a:pt x="734" y="734"/>
                    <a:pt x="701" y="701"/>
                  </a:cubicBezTo>
                  <a:cubicBezTo>
                    <a:pt x="667" y="668"/>
                    <a:pt x="601" y="668"/>
                    <a:pt x="567" y="668"/>
                  </a:cubicBezTo>
                  <a:close/>
                  <a:moveTo>
                    <a:pt x="1610" y="1510"/>
                  </a:moveTo>
                  <a:cubicBezTo>
                    <a:pt x="1626" y="1510"/>
                    <a:pt x="1635" y="1518"/>
                    <a:pt x="1635" y="1535"/>
                  </a:cubicBezTo>
                  <a:cubicBezTo>
                    <a:pt x="1635" y="1568"/>
                    <a:pt x="1635" y="1602"/>
                    <a:pt x="1635" y="1635"/>
                  </a:cubicBezTo>
                  <a:cubicBezTo>
                    <a:pt x="1635" y="1702"/>
                    <a:pt x="1635" y="1769"/>
                    <a:pt x="1635" y="1869"/>
                  </a:cubicBezTo>
                  <a:cubicBezTo>
                    <a:pt x="1635" y="1902"/>
                    <a:pt x="1635" y="1935"/>
                    <a:pt x="1635" y="2002"/>
                  </a:cubicBezTo>
                  <a:cubicBezTo>
                    <a:pt x="1601" y="2035"/>
                    <a:pt x="1568" y="2069"/>
                    <a:pt x="1535" y="2069"/>
                  </a:cubicBezTo>
                  <a:cubicBezTo>
                    <a:pt x="1518" y="2085"/>
                    <a:pt x="1501" y="2094"/>
                    <a:pt x="1489" y="2094"/>
                  </a:cubicBezTo>
                  <a:cubicBezTo>
                    <a:pt x="1476" y="2094"/>
                    <a:pt x="1468" y="2085"/>
                    <a:pt x="1468" y="2069"/>
                  </a:cubicBezTo>
                  <a:cubicBezTo>
                    <a:pt x="1435" y="2035"/>
                    <a:pt x="1435" y="2002"/>
                    <a:pt x="1435" y="1969"/>
                  </a:cubicBezTo>
                  <a:cubicBezTo>
                    <a:pt x="1435" y="1902"/>
                    <a:pt x="1435" y="1835"/>
                    <a:pt x="1435" y="1769"/>
                  </a:cubicBezTo>
                  <a:cubicBezTo>
                    <a:pt x="1435" y="1702"/>
                    <a:pt x="1468" y="1668"/>
                    <a:pt x="1468" y="1602"/>
                  </a:cubicBezTo>
                  <a:cubicBezTo>
                    <a:pt x="1468" y="1568"/>
                    <a:pt x="1501" y="1535"/>
                    <a:pt x="1535" y="1535"/>
                  </a:cubicBezTo>
                  <a:cubicBezTo>
                    <a:pt x="1568" y="1518"/>
                    <a:pt x="1593" y="1510"/>
                    <a:pt x="1610" y="1510"/>
                  </a:cubicBezTo>
                  <a:close/>
                  <a:moveTo>
                    <a:pt x="1743" y="1153"/>
                  </a:moveTo>
                  <a:cubicBezTo>
                    <a:pt x="1727" y="1153"/>
                    <a:pt x="1713" y="1157"/>
                    <a:pt x="1701" y="1168"/>
                  </a:cubicBezTo>
                  <a:cubicBezTo>
                    <a:pt x="1635" y="1168"/>
                    <a:pt x="1601" y="1168"/>
                    <a:pt x="1535" y="1201"/>
                  </a:cubicBezTo>
                  <a:cubicBezTo>
                    <a:pt x="1468" y="1235"/>
                    <a:pt x="1435" y="1302"/>
                    <a:pt x="1368" y="1335"/>
                  </a:cubicBezTo>
                  <a:cubicBezTo>
                    <a:pt x="1335" y="1402"/>
                    <a:pt x="1301" y="1435"/>
                    <a:pt x="1268" y="1502"/>
                  </a:cubicBezTo>
                  <a:cubicBezTo>
                    <a:pt x="1234" y="1568"/>
                    <a:pt x="1201" y="1635"/>
                    <a:pt x="1201" y="1702"/>
                  </a:cubicBezTo>
                  <a:cubicBezTo>
                    <a:pt x="1168" y="1769"/>
                    <a:pt x="1168" y="1835"/>
                    <a:pt x="1168" y="1902"/>
                  </a:cubicBezTo>
                  <a:lnTo>
                    <a:pt x="1168" y="2035"/>
                  </a:lnTo>
                  <a:cubicBezTo>
                    <a:pt x="1168" y="2069"/>
                    <a:pt x="1168" y="2102"/>
                    <a:pt x="1168" y="2135"/>
                  </a:cubicBezTo>
                  <a:cubicBezTo>
                    <a:pt x="1168" y="2202"/>
                    <a:pt x="1168" y="2269"/>
                    <a:pt x="1201" y="2302"/>
                  </a:cubicBezTo>
                  <a:cubicBezTo>
                    <a:pt x="1201" y="2369"/>
                    <a:pt x="1234" y="2402"/>
                    <a:pt x="1268" y="2436"/>
                  </a:cubicBezTo>
                  <a:cubicBezTo>
                    <a:pt x="1301" y="2436"/>
                    <a:pt x="1335" y="2469"/>
                    <a:pt x="1368" y="2469"/>
                  </a:cubicBezTo>
                  <a:cubicBezTo>
                    <a:pt x="1435" y="2436"/>
                    <a:pt x="1501" y="2436"/>
                    <a:pt x="1535" y="2402"/>
                  </a:cubicBezTo>
                  <a:cubicBezTo>
                    <a:pt x="1601" y="2369"/>
                    <a:pt x="1668" y="2302"/>
                    <a:pt x="1701" y="2269"/>
                  </a:cubicBezTo>
                  <a:cubicBezTo>
                    <a:pt x="1768" y="2202"/>
                    <a:pt x="1802" y="2135"/>
                    <a:pt x="1835" y="2102"/>
                  </a:cubicBezTo>
                  <a:cubicBezTo>
                    <a:pt x="1868" y="2035"/>
                    <a:pt x="1868" y="1969"/>
                    <a:pt x="1902" y="1902"/>
                  </a:cubicBezTo>
                  <a:cubicBezTo>
                    <a:pt x="1902" y="1835"/>
                    <a:pt x="1935" y="1769"/>
                    <a:pt x="1935" y="1702"/>
                  </a:cubicBezTo>
                  <a:lnTo>
                    <a:pt x="1935" y="1468"/>
                  </a:lnTo>
                  <a:cubicBezTo>
                    <a:pt x="1935" y="1402"/>
                    <a:pt x="1902" y="1335"/>
                    <a:pt x="1902" y="1302"/>
                  </a:cubicBezTo>
                  <a:cubicBezTo>
                    <a:pt x="1902" y="1235"/>
                    <a:pt x="1868" y="1201"/>
                    <a:pt x="1835" y="1168"/>
                  </a:cubicBezTo>
                  <a:cubicBezTo>
                    <a:pt x="1813" y="1168"/>
                    <a:pt x="1776" y="1153"/>
                    <a:pt x="1743" y="1153"/>
                  </a:cubicBezTo>
                  <a:close/>
                  <a:moveTo>
                    <a:pt x="1701" y="1"/>
                  </a:moveTo>
                  <a:lnTo>
                    <a:pt x="1501" y="101"/>
                  </a:lnTo>
                  <a:cubicBezTo>
                    <a:pt x="1468" y="134"/>
                    <a:pt x="1468" y="134"/>
                    <a:pt x="1435" y="167"/>
                  </a:cubicBezTo>
                  <a:cubicBezTo>
                    <a:pt x="1435" y="167"/>
                    <a:pt x="1401" y="201"/>
                    <a:pt x="1401" y="234"/>
                  </a:cubicBezTo>
                  <a:lnTo>
                    <a:pt x="200" y="3069"/>
                  </a:lnTo>
                  <a:cubicBezTo>
                    <a:pt x="167" y="3103"/>
                    <a:pt x="167" y="3103"/>
                    <a:pt x="200" y="3103"/>
                  </a:cubicBezTo>
                  <a:cubicBezTo>
                    <a:pt x="167" y="3103"/>
                    <a:pt x="167" y="3136"/>
                    <a:pt x="200" y="3136"/>
                  </a:cubicBezTo>
                  <a:lnTo>
                    <a:pt x="234" y="3136"/>
                  </a:lnTo>
                  <a:lnTo>
                    <a:pt x="434" y="3036"/>
                  </a:lnTo>
                  <a:cubicBezTo>
                    <a:pt x="467" y="3003"/>
                    <a:pt x="467" y="3003"/>
                    <a:pt x="501" y="2969"/>
                  </a:cubicBezTo>
                  <a:cubicBezTo>
                    <a:pt x="501" y="2969"/>
                    <a:pt x="534" y="2936"/>
                    <a:pt x="534" y="2903"/>
                  </a:cubicBezTo>
                  <a:lnTo>
                    <a:pt x="1735" y="67"/>
                  </a:lnTo>
                  <a:lnTo>
                    <a:pt x="1735" y="34"/>
                  </a:lnTo>
                  <a:cubicBezTo>
                    <a:pt x="1735" y="34"/>
                    <a:pt x="1735" y="1"/>
                    <a:pt x="173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5"/>
            <p:cNvSpPr/>
            <p:nvPr/>
          </p:nvSpPr>
          <p:spPr>
            <a:xfrm>
              <a:off x="4605950" y="4269325"/>
              <a:ext cx="79250" cy="101775"/>
            </a:xfrm>
            <a:custGeom>
              <a:rect b="b" l="l" r="r" t="t"/>
              <a:pathLst>
                <a:path extrusionOk="0" h="4071" w="3170">
                  <a:moveTo>
                    <a:pt x="2636" y="1"/>
                  </a:moveTo>
                  <a:cubicBezTo>
                    <a:pt x="1569" y="1068"/>
                    <a:pt x="668" y="2336"/>
                    <a:pt x="1" y="3703"/>
                  </a:cubicBezTo>
                  <a:lnTo>
                    <a:pt x="1335" y="4070"/>
                  </a:lnTo>
                  <a:cubicBezTo>
                    <a:pt x="1802" y="3136"/>
                    <a:pt x="2403" y="2269"/>
                    <a:pt x="3170" y="1502"/>
                  </a:cubicBezTo>
                  <a:lnTo>
                    <a:pt x="2636"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5"/>
            <p:cNvSpPr/>
            <p:nvPr/>
          </p:nvSpPr>
          <p:spPr>
            <a:xfrm>
              <a:off x="4686850" y="4196775"/>
              <a:ext cx="90100" cy="93425"/>
            </a:xfrm>
            <a:custGeom>
              <a:rect b="b" l="l" r="r" t="t"/>
              <a:pathLst>
                <a:path extrusionOk="0" h="3737" w="3604">
                  <a:moveTo>
                    <a:pt x="3603" y="1"/>
                  </a:moveTo>
                  <a:lnTo>
                    <a:pt x="3603" y="1"/>
                  </a:lnTo>
                  <a:cubicBezTo>
                    <a:pt x="2969" y="134"/>
                    <a:pt x="2369" y="401"/>
                    <a:pt x="1802" y="735"/>
                  </a:cubicBezTo>
                  <a:cubicBezTo>
                    <a:pt x="1168" y="1101"/>
                    <a:pt x="534" y="1568"/>
                    <a:pt x="1" y="2069"/>
                  </a:cubicBezTo>
                  <a:lnTo>
                    <a:pt x="534" y="3737"/>
                  </a:lnTo>
                  <a:cubicBezTo>
                    <a:pt x="935" y="3370"/>
                    <a:pt x="1335" y="3070"/>
                    <a:pt x="1802" y="2836"/>
                  </a:cubicBezTo>
                  <a:cubicBezTo>
                    <a:pt x="2169" y="2603"/>
                    <a:pt x="2602" y="2436"/>
                    <a:pt x="3036" y="2302"/>
                  </a:cubicBezTo>
                  <a:lnTo>
                    <a:pt x="3603"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5"/>
            <p:cNvSpPr/>
            <p:nvPr/>
          </p:nvSpPr>
          <p:spPr>
            <a:xfrm>
              <a:off x="4772750" y="4192650"/>
              <a:ext cx="86750" cy="72525"/>
            </a:xfrm>
            <a:custGeom>
              <a:rect b="b" l="l" r="r" t="t"/>
              <a:pathLst>
                <a:path extrusionOk="0" h="2901" w="3470">
                  <a:moveTo>
                    <a:pt x="1239" y="1"/>
                  </a:moveTo>
                  <a:cubicBezTo>
                    <a:pt x="1016" y="1"/>
                    <a:pt x="791" y="22"/>
                    <a:pt x="567" y="66"/>
                  </a:cubicBezTo>
                  <a:lnTo>
                    <a:pt x="0" y="2367"/>
                  </a:lnTo>
                  <a:cubicBezTo>
                    <a:pt x="130" y="2349"/>
                    <a:pt x="261" y="2339"/>
                    <a:pt x="392" y="2339"/>
                  </a:cubicBezTo>
                  <a:cubicBezTo>
                    <a:pt x="967" y="2339"/>
                    <a:pt x="1540" y="2521"/>
                    <a:pt x="2002" y="2901"/>
                  </a:cubicBezTo>
                  <a:lnTo>
                    <a:pt x="3469" y="833"/>
                  </a:lnTo>
                  <a:cubicBezTo>
                    <a:pt x="2842" y="284"/>
                    <a:pt x="2050" y="1"/>
                    <a:pt x="123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5"/>
            <p:cNvSpPr/>
            <p:nvPr/>
          </p:nvSpPr>
          <p:spPr>
            <a:xfrm>
              <a:off x="4575100" y="4375250"/>
              <a:ext cx="58400" cy="103425"/>
            </a:xfrm>
            <a:custGeom>
              <a:rect b="b" l="l" r="r" t="t"/>
              <a:pathLst>
                <a:path extrusionOk="0" h="4137" w="2336">
                  <a:moveTo>
                    <a:pt x="1001" y="0"/>
                  </a:moveTo>
                  <a:cubicBezTo>
                    <a:pt x="401" y="1301"/>
                    <a:pt x="67" y="2702"/>
                    <a:pt x="1" y="4136"/>
                  </a:cubicBezTo>
                  <a:lnTo>
                    <a:pt x="1635" y="3202"/>
                  </a:lnTo>
                  <a:cubicBezTo>
                    <a:pt x="1702" y="2202"/>
                    <a:pt x="1935" y="1234"/>
                    <a:pt x="2336" y="334"/>
                  </a:cubicBezTo>
                  <a:lnTo>
                    <a:pt x="100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5"/>
            <p:cNvSpPr/>
            <p:nvPr/>
          </p:nvSpPr>
          <p:spPr>
            <a:xfrm>
              <a:off x="4574275" y="4466975"/>
              <a:ext cx="58400" cy="98425"/>
            </a:xfrm>
            <a:custGeom>
              <a:rect b="b" l="l" r="r" t="t"/>
              <a:pathLst>
                <a:path extrusionOk="0" h="3937" w="2336">
                  <a:moveTo>
                    <a:pt x="1668" y="0"/>
                  </a:moveTo>
                  <a:lnTo>
                    <a:pt x="0" y="968"/>
                  </a:lnTo>
                  <a:cubicBezTo>
                    <a:pt x="0" y="2035"/>
                    <a:pt x="334" y="3103"/>
                    <a:pt x="1001" y="3937"/>
                  </a:cubicBezTo>
                  <a:lnTo>
                    <a:pt x="2335" y="2069"/>
                  </a:lnTo>
                  <a:cubicBezTo>
                    <a:pt x="1902" y="1468"/>
                    <a:pt x="1668" y="734"/>
                    <a:pt x="16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5"/>
            <p:cNvSpPr/>
            <p:nvPr/>
          </p:nvSpPr>
          <p:spPr>
            <a:xfrm>
              <a:off x="4603450" y="4540350"/>
              <a:ext cx="85925" cy="73375"/>
            </a:xfrm>
            <a:custGeom>
              <a:rect b="b" l="l" r="r" t="t"/>
              <a:pathLst>
                <a:path extrusionOk="0" h="2935" w="3437">
                  <a:moveTo>
                    <a:pt x="1469" y="1"/>
                  </a:moveTo>
                  <a:lnTo>
                    <a:pt x="1" y="2102"/>
                  </a:lnTo>
                  <a:cubicBezTo>
                    <a:pt x="602" y="2652"/>
                    <a:pt x="1409" y="2934"/>
                    <a:pt x="2228" y="2934"/>
                  </a:cubicBezTo>
                  <a:cubicBezTo>
                    <a:pt x="2453" y="2934"/>
                    <a:pt x="2680" y="2913"/>
                    <a:pt x="2903" y="2870"/>
                  </a:cubicBezTo>
                  <a:lnTo>
                    <a:pt x="3437" y="535"/>
                  </a:lnTo>
                  <a:lnTo>
                    <a:pt x="3437" y="535"/>
                  </a:lnTo>
                  <a:cubicBezTo>
                    <a:pt x="3294" y="562"/>
                    <a:pt x="3149" y="575"/>
                    <a:pt x="3005" y="575"/>
                  </a:cubicBezTo>
                  <a:cubicBezTo>
                    <a:pt x="2445" y="575"/>
                    <a:pt x="1893" y="373"/>
                    <a:pt x="146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5"/>
            <p:cNvSpPr/>
            <p:nvPr/>
          </p:nvSpPr>
          <p:spPr>
            <a:xfrm>
              <a:off x="4686025" y="4516175"/>
              <a:ext cx="90075" cy="93425"/>
            </a:xfrm>
            <a:custGeom>
              <a:rect b="b" l="l" r="r" t="t"/>
              <a:pathLst>
                <a:path extrusionOk="0" h="3737" w="3603">
                  <a:moveTo>
                    <a:pt x="3036" y="1"/>
                  </a:moveTo>
                  <a:cubicBezTo>
                    <a:pt x="2669" y="334"/>
                    <a:pt x="2235" y="634"/>
                    <a:pt x="1801" y="901"/>
                  </a:cubicBezTo>
                  <a:cubicBezTo>
                    <a:pt x="1401" y="1135"/>
                    <a:pt x="1001" y="1301"/>
                    <a:pt x="567" y="1402"/>
                  </a:cubicBezTo>
                  <a:lnTo>
                    <a:pt x="0" y="3737"/>
                  </a:lnTo>
                  <a:cubicBezTo>
                    <a:pt x="634" y="3570"/>
                    <a:pt x="1234" y="3336"/>
                    <a:pt x="1801" y="3003"/>
                  </a:cubicBezTo>
                  <a:cubicBezTo>
                    <a:pt x="2435" y="2602"/>
                    <a:pt x="3036" y="2169"/>
                    <a:pt x="3603" y="1668"/>
                  </a:cubicBezTo>
                  <a:lnTo>
                    <a:pt x="3036"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5"/>
            <p:cNvSpPr/>
            <p:nvPr/>
          </p:nvSpPr>
          <p:spPr>
            <a:xfrm>
              <a:off x="4772750" y="4435275"/>
              <a:ext cx="86750" cy="111775"/>
            </a:xfrm>
            <a:custGeom>
              <a:rect b="b" l="l" r="r" t="t"/>
              <a:pathLst>
                <a:path extrusionOk="0" h="4471" w="3470">
                  <a:moveTo>
                    <a:pt x="2002" y="1"/>
                  </a:moveTo>
                  <a:cubicBezTo>
                    <a:pt x="1501" y="1035"/>
                    <a:pt x="801" y="1969"/>
                    <a:pt x="0" y="2803"/>
                  </a:cubicBezTo>
                  <a:lnTo>
                    <a:pt x="567" y="4471"/>
                  </a:lnTo>
                  <a:cubicBezTo>
                    <a:pt x="1768" y="3270"/>
                    <a:pt x="2736" y="1902"/>
                    <a:pt x="3469" y="368"/>
                  </a:cubicBezTo>
                  <a:lnTo>
                    <a:pt x="200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5"/>
            <p:cNvSpPr/>
            <p:nvPr/>
          </p:nvSpPr>
          <p:spPr>
            <a:xfrm>
              <a:off x="4829450" y="4220125"/>
              <a:ext cx="64250" cy="108450"/>
            </a:xfrm>
            <a:custGeom>
              <a:rect b="b" l="l" r="r" t="t"/>
              <a:pathLst>
                <a:path extrusionOk="0" h="4338" w="2570">
                  <a:moveTo>
                    <a:pt x="1468" y="1"/>
                  </a:moveTo>
                  <a:lnTo>
                    <a:pt x="1" y="2102"/>
                  </a:lnTo>
                  <a:cubicBezTo>
                    <a:pt x="501" y="2736"/>
                    <a:pt x="768" y="3537"/>
                    <a:pt x="768" y="4337"/>
                  </a:cubicBezTo>
                  <a:lnTo>
                    <a:pt x="2569" y="3303"/>
                  </a:lnTo>
                  <a:cubicBezTo>
                    <a:pt x="2536" y="1869"/>
                    <a:pt x="2135" y="735"/>
                    <a:pt x="14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5"/>
            <p:cNvSpPr/>
            <p:nvPr/>
          </p:nvSpPr>
          <p:spPr>
            <a:xfrm>
              <a:off x="4829450" y="4315200"/>
              <a:ext cx="64250" cy="115100"/>
            </a:xfrm>
            <a:custGeom>
              <a:rect b="b" l="l" r="r" t="t"/>
              <a:pathLst>
                <a:path extrusionOk="0" h="4604" w="2570">
                  <a:moveTo>
                    <a:pt x="2569" y="0"/>
                  </a:moveTo>
                  <a:lnTo>
                    <a:pt x="768" y="1068"/>
                  </a:lnTo>
                  <a:cubicBezTo>
                    <a:pt x="701" y="2135"/>
                    <a:pt x="434" y="3203"/>
                    <a:pt x="1" y="4203"/>
                  </a:cubicBezTo>
                  <a:lnTo>
                    <a:pt x="1468" y="4604"/>
                  </a:lnTo>
                  <a:cubicBezTo>
                    <a:pt x="2135" y="3169"/>
                    <a:pt x="2502" y="1602"/>
                    <a:pt x="256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5"/>
            <p:cNvSpPr/>
            <p:nvPr/>
          </p:nvSpPr>
          <p:spPr>
            <a:xfrm>
              <a:off x="3259175" y="2889175"/>
              <a:ext cx="346700" cy="311925"/>
            </a:xfrm>
            <a:custGeom>
              <a:rect b="b" l="l" r="r" t="t"/>
              <a:pathLst>
                <a:path extrusionOk="0" h="12477" w="13868">
                  <a:moveTo>
                    <a:pt x="10908" y="1"/>
                  </a:moveTo>
                  <a:cubicBezTo>
                    <a:pt x="10741" y="1"/>
                    <a:pt x="10574" y="134"/>
                    <a:pt x="10541" y="301"/>
                  </a:cubicBezTo>
                  <a:lnTo>
                    <a:pt x="8273" y="5071"/>
                  </a:lnTo>
                  <a:cubicBezTo>
                    <a:pt x="8273" y="5071"/>
                    <a:pt x="8239" y="5104"/>
                    <a:pt x="8239" y="5104"/>
                  </a:cubicBezTo>
                  <a:cubicBezTo>
                    <a:pt x="8206" y="5104"/>
                    <a:pt x="8173" y="5071"/>
                    <a:pt x="8139" y="5004"/>
                  </a:cubicBezTo>
                  <a:lnTo>
                    <a:pt x="6004" y="1335"/>
                  </a:lnTo>
                  <a:cubicBezTo>
                    <a:pt x="5871" y="1035"/>
                    <a:pt x="5671" y="1035"/>
                    <a:pt x="5571" y="1035"/>
                  </a:cubicBezTo>
                  <a:cubicBezTo>
                    <a:pt x="5404" y="1068"/>
                    <a:pt x="5271" y="1201"/>
                    <a:pt x="5237" y="1368"/>
                  </a:cubicBezTo>
                  <a:lnTo>
                    <a:pt x="2869" y="8140"/>
                  </a:lnTo>
                  <a:cubicBezTo>
                    <a:pt x="2835" y="8206"/>
                    <a:pt x="2802" y="8240"/>
                    <a:pt x="2802" y="8240"/>
                  </a:cubicBezTo>
                  <a:cubicBezTo>
                    <a:pt x="2769" y="8240"/>
                    <a:pt x="2702" y="8240"/>
                    <a:pt x="2669" y="8173"/>
                  </a:cubicBezTo>
                  <a:lnTo>
                    <a:pt x="2068" y="7573"/>
                  </a:lnTo>
                  <a:cubicBezTo>
                    <a:pt x="1966" y="7471"/>
                    <a:pt x="1825" y="7427"/>
                    <a:pt x="1690" y="7427"/>
                  </a:cubicBezTo>
                  <a:cubicBezTo>
                    <a:pt x="1648" y="7427"/>
                    <a:pt x="1607" y="7431"/>
                    <a:pt x="1568" y="7439"/>
                  </a:cubicBezTo>
                  <a:cubicBezTo>
                    <a:pt x="1401" y="7506"/>
                    <a:pt x="1268" y="7639"/>
                    <a:pt x="1234" y="7840"/>
                  </a:cubicBezTo>
                  <a:lnTo>
                    <a:pt x="33" y="12209"/>
                  </a:lnTo>
                  <a:cubicBezTo>
                    <a:pt x="0" y="12343"/>
                    <a:pt x="67" y="12443"/>
                    <a:pt x="167" y="12476"/>
                  </a:cubicBezTo>
                  <a:lnTo>
                    <a:pt x="234" y="12476"/>
                  </a:lnTo>
                  <a:cubicBezTo>
                    <a:pt x="300" y="12476"/>
                    <a:pt x="400" y="12443"/>
                    <a:pt x="434" y="12343"/>
                  </a:cubicBezTo>
                  <a:lnTo>
                    <a:pt x="1635" y="7940"/>
                  </a:lnTo>
                  <a:cubicBezTo>
                    <a:pt x="1668" y="7873"/>
                    <a:pt x="1701" y="7840"/>
                    <a:pt x="1701" y="7840"/>
                  </a:cubicBezTo>
                  <a:cubicBezTo>
                    <a:pt x="1735" y="7840"/>
                    <a:pt x="1768" y="7840"/>
                    <a:pt x="1801" y="7873"/>
                  </a:cubicBezTo>
                  <a:lnTo>
                    <a:pt x="2435" y="8473"/>
                  </a:lnTo>
                  <a:cubicBezTo>
                    <a:pt x="2518" y="8584"/>
                    <a:pt x="2670" y="8649"/>
                    <a:pt x="2814" y="8649"/>
                  </a:cubicBezTo>
                  <a:cubicBezTo>
                    <a:pt x="2844" y="8649"/>
                    <a:pt x="2874" y="8646"/>
                    <a:pt x="2902" y="8640"/>
                  </a:cubicBezTo>
                  <a:cubicBezTo>
                    <a:pt x="3069" y="8573"/>
                    <a:pt x="3236" y="8440"/>
                    <a:pt x="3269" y="8273"/>
                  </a:cubicBezTo>
                  <a:lnTo>
                    <a:pt x="5604" y="1502"/>
                  </a:lnTo>
                  <a:cubicBezTo>
                    <a:pt x="5604" y="1502"/>
                    <a:pt x="5604" y="1468"/>
                    <a:pt x="5604" y="1468"/>
                  </a:cubicBezTo>
                  <a:cubicBezTo>
                    <a:pt x="5637" y="1502"/>
                    <a:pt x="5637" y="1502"/>
                    <a:pt x="5671" y="1535"/>
                  </a:cubicBezTo>
                  <a:lnTo>
                    <a:pt x="7806" y="5238"/>
                  </a:lnTo>
                  <a:cubicBezTo>
                    <a:pt x="7872" y="5404"/>
                    <a:pt x="8073" y="5538"/>
                    <a:pt x="8239" y="5538"/>
                  </a:cubicBezTo>
                  <a:cubicBezTo>
                    <a:pt x="8406" y="5505"/>
                    <a:pt x="8573" y="5404"/>
                    <a:pt x="8640" y="5238"/>
                  </a:cubicBezTo>
                  <a:lnTo>
                    <a:pt x="10875" y="468"/>
                  </a:lnTo>
                  <a:cubicBezTo>
                    <a:pt x="10908" y="434"/>
                    <a:pt x="10908" y="401"/>
                    <a:pt x="10908" y="401"/>
                  </a:cubicBezTo>
                  <a:cubicBezTo>
                    <a:pt x="10975" y="434"/>
                    <a:pt x="10975" y="468"/>
                    <a:pt x="11008" y="501"/>
                  </a:cubicBezTo>
                  <a:lnTo>
                    <a:pt x="13410" y="4671"/>
                  </a:lnTo>
                  <a:cubicBezTo>
                    <a:pt x="13452" y="4744"/>
                    <a:pt x="13517" y="4775"/>
                    <a:pt x="13582" y="4775"/>
                  </a:cubicBezTo>
                  <a:cubicBezTo>
                    <a:pt x="13725" y="4775"/>
                    <a:pt x="13868" y="4630"/>
                    <a:pt x="13777" y="4470"/>
                  </a:cubicBezTo>
                  <a:lnTo>
                    <a:pt x="11375" y="301"/>
                  </a:lnTo>
                  <a:cubicBezTo>
                    <a:pt x="11275" y="134"/>
                    <a:pt x="11108" y="1"/>
                    <a:pt x="1090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5"/>
            <p:cNvSpPr/>
            <p:nvPr/>
          </p:nvSpPr>
          <p:spPr>
            <a:xfrm>
              <a:off x="3265000" y="2973300"/>
              <a:ext cx="333600" cy="368725"/>
            </a:xfrm>
            <a:custGeom>
              <a:rect b="b" l="l" r="r" t="t"/>
              <a:pathLst>
                <a:path extrusionOk="0" h="14749" w="13344">
                  <a:moveTo>
                    <a:pt x="10724" y="0"/>
                  </a:moveTo>
                  <a:cubicBezTo>
                    <a:pt x="10646" y="0"/>
                    <a:pt x="10576" y="67"/>
                    <a:pt x="10541" y="205"/>
                  </a:cubicBezTo>
                  <a:lnTo>
                    <a:pt x="8140" y="7910"/>
                  </a:lnTo>
                  <a:cubicBezTo>
                    <a:pt x="8106" y="8044"/>
                    <a:pt x="8040" y="8110"/>
                    <a:pt x="7960" y="8110"/>
                  </a:cubicBezTo>
                  <a:cubicBezTo>
                    <a:pt x="7881" y="8110"/>
                    <a:pt x="7790" y="8044"/>
                    <a:pt x="7706" y="7910"/>
                  </a:cubicBezTo>
                  <a:lnTo>
                    <a:pt x="5571" y="4241"/>
                  </a:lnTo>
                  <a:cubicBezTo>
                    <a:pt x="5505" y="4108"/>
                    <a:pt x="5421" y="4041"/>
                    <a:pt x="5346" y="4041"/>
                  </a:cubicBezTo>
                  <a:cubicBezTo>
                    <a:pt x="5271" y="4041"/>
                    <a:pt x="5204" y="4108"/>
                    <a:pt x="5171" y="4241"/>
                  </a:cubicBezTo>
                  <a:lnTo>
                    <a:pt x="2803" y="11013"/>
                  </a:lnTo>
                  <a:cubicBezTo>
                    <a:pt x="2771" y="11122"/>
                    <a:pt x="2718" y="11180"/>
                    <a:pt x="2657" y="11180"/>
                  </a:cubicBezTo>
                  <a:cubicBezTo>
                    <a:pt x="2587" y="11180"/>
                    <a:pt x="2507" y="11105"/>
                    <a:pt x="2436" y="10946"/>
                  </a:cubicBezTo>
                  <a:lnTo>
                    <a:pt x="1535" y="8644"/>
                  </a:lnTo>
                  <a:cubicBezTo>
                    <a:pt x="1466" y="8490"/>
                    <a:pt x="1398" y="8415"/>
                    <a:pt x="1334" y="8415"/>
                  </a:cubicBezTo>
                  <a:cubicBezTo>
                    <a:pt x="1273" y="8415"/>
                    <a:pt x="1217" y="8481"/>
                    <a:pt x="1168" y="8611"/>
                  </a:cubicBezTo>
                  <a:lnTo>
                    <a:pt x="1" y="13014"/>
                  </a:lnTo>
                  <a:lnTo>
                    <a:pt x="1" y="14749"/>
                  </a:lnTo>
                  <a:lnTo>
                    <a:pt x="13343" y="7043"/>
                  </a:lnTo>
                  <a:lnTo>
                    <a:pt x="13343" y="3240"/>
                  </a:lnTo>
                  <a:lnTo>
                    <a:pt x="10942" y="171"/>
                  </a:lnTo>
                  <a:cubicBezTo>
                    <a:pt x="10877" y="59"/>
                    <a:pt x="10797" y="0"/>
                    <a:pt x="1072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5"/>
            <p:cNvSpPr/>
            <p:nvPr/>
          </p:nvSpPr>
          <p:spPr>
            <a:xfrm>
              <a:off x="3378425" y="2897600"/>
              <a:ext cx="40050" cy="51250"/>
            </a:xfrm>
            <a:custGeom>
              <a:rect b="b" l="l" r="r" t="t"/>
              <a:pathLst>
                <a:path extrusionOk="0" h="2050" w="1602">
                  <a:moveTo>
                    <a:pt x="1144" y="0"/>
                  </a:moveTo>
                  <a:cubicBezTo>
                    <a:pt x="1040" y="0"/>
                    <a:pt x="923" y="32"/>
                    <a:pt x="801" y="97"/>
                  </a:cubicBezTo>
                  <a:cubicBezTo>
                    <a:pt x="334" y="397"/>
                    <a:pt x="34" y="931"/>
                    <a:pt x="0" y="1465"/>
                  </a:cubicBezTo>
                  <a:cubicBezTo>
                    <a:pt x="0" y="1839"/>
                    <a:pt x="181" y="2050"/>
                    <a:pt x="438" y="2050"/>
                  </a:cubicBezTo>
                  <a:cubicBezTo>
                    <a:pt x="548" y="2050"/>
                    <a:pt x="671" y="2012"/>
                    <a:pt x="801" y="1932"/>
                  </a:cubicBezTo>
                  <a:cubicBezTo>
                    <a:pt x="1268" y="1632"/>
                    <a:pt x="1568" y="1131"/>
                    <a:pt x="1601" y="564"/>
                  </a:cubicBezTo>
                  <a:cubicBezTo>
                    <a:pt x="1601" y="205"/>
                    <a:pt x="1412" y="0"/>
                    <a:pt x="114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5"/>
            <p:cNvSpPr/>
            <p:nvPr/>
          </p:nvSpPr>
          <p:spPr>
            <a:xfrm>
              <a:off x="3246650" y="3171375"/>
              <a:ext cx="401975" cy="235700"/>
            </a:xfrm>
            <a:custGeom>
              <a:rect b="b" l="l" r="r" t="t"/>
              <a:pathLst>
                <a:path extrusionOk="0" h="9428" w="16079">
                  <a:moveTo>
                    <a:pt x="15872" y="1"/>
                  </a:moveTo>
                  <a:cubicBezTo>
                    <a:pt x="15836" y="1"/>
                    <a:pt x="15803" y="8"/>
                    <a:pt x="15779" y="21"/>
                  </a:cubicBezTo>
                  <a:lnTo>
                    <a:pt x="134" y="9060"/>
                  </a:lnTo>
                  <a:cubicBezTo>
                    <a:pt x="34" y="9127"/>
                    <a:pt x="1" y="9227"/>
                    <a:pt x="67" y="9327"/>
                  </a:cubicBezTo>
                  <a:cubicBezTo>
                    <a:pt x="101" y="9394"/>
                    <a:pt x="168" y="9427"/>
                    <a:pt x="234" y="9427"/>
                  </a:cubicBezTo>
                  <a:cubicBezTo>
                    <a:pt x="268" y="9427"/>
                    <a:pt x="301" y="9427"/>
                    <a:pt x="334" y="9394"/>
                  </a:cubicBezTo>
                  <a:lnTo>
                    <a:pt x="15979" y="388"/>
                  </a:lnTo>
                  <a:cubicBezTo>
                    <a:pt x="16079" y="321"/>
                    <a:pt x="16079" y="187"/>
                    <a:pt x="16046" y="87"/>
                  </a:cubicBezTo>
                  <a:cubicBezTo>
                    <a:pt x="16003" y="24"/>
                    <a:pt x="15934" y="1"/>
                    <a:pt x="1587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5"/>
            <p:cNvSpPr/>
            <p:nvPr/>
          </p:nvSpPr>
          <p:spPr>
            <a:xfrm>
              <a:off x="3440950" y="3284675"/>
              <a:ext cx="10875" cy="205800"/>
            </a:xfrm>
            <a:custGeom>
              <a:rect b="b" l="l" r="r" t="t"/>
              <a:pathLst>
                <a:path extrusionOk="0" h="8232" w="435">
                  <a:moveTo>
                    <a:pt x="201" y="0"/>
                  </a:moveTo>
                  <a:cubicBezTo>
                    <a:pt x="101" y="0"/>
                    <a:pt x="1" y="75"/>
                    <a:pt x="1" y="225"/>
                  </a:cubicBezTo>
                  <a:lnTo>
                    <a:pt x="1" y="8031"/>
                  </a:lnTo>
                  <a:cubicBezTo>
                    <a:pt x="1" y="8131"/>
                    <a:pt x="68" y="8231"/>
                    <a:pt x="201" y="8231"/>
                  </a:cubicBezTo>
                  <a:cubicBezTo>
                    <a:pt x="301" y="8231"/>
                    <a:pt x="435" y="8131"/>
                    <a:pt x="401" y="8031"/>
                  </a:cubicBezTo>
                  <a:lnTo>
                    <a:pt x="401" y="225"/>
                  </a:lnTo>
                  <a:cubicBezTo>
                    <a:pt x="401" y="75"/>
                    <a:pt x="301" y="0"/>
                    <a:pt x="20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5"/>
            <p:cNvSpPr/>
            <p:nvPr/>
          </p:nvSpPr>
          <p:spPr>
            <a:xfrm>
              <a:off x="3843750" y="1640775"/>
              <a:ext cx="301900" cy="466775"/>
            </a:xfrm>
            <a:custGeom>
              <a:rect b="b" l="l" r="r" t="t"/>
              <a:pathLst>
                <a:path extrusionOk="0" h="18671" w="12076">
                  <a:moveTo>
                    <a:pt x="7639" y="1"/>
                  </a:moveTo>
                  <a:lnTo>
                    <a:pt x="7638" y="7"/>
                  </a:lnTo>
                  <a:lnTo>
                    <a:pt x="7638" y="7"/>
                  </a:lnTo>
                  <a:cubicBezTo>
                    <a:pt x="7650" y="5"/>
                    <a:pt x="7661" y="3"/>
                    <a:pt x="7673" y="1"/>
                  </a:cubicBezTo>
                  <a:close/>
                  <a:moveTo>
                    <a:pt x="7638" y="7"/>
                  </a:moveTo>
                  <a:lnTo>
                    <a:pt x="7638" y="7"/>
                  </a:lnTo>
                  <a:cubicBezTo>
                    <a:pt x="7116" y="111"/>
                    <a:pt x="6595" y="340"/>
                    <a:pt x="6138" y="601"/>
                  </a:cubicBezTo>
                  <a:cubicBezTo>
                    <a:pt x="2736" y="2569"/>
                    <a:pt x="0" y="8040"/>
                    <a:pt x="0" y="12843"/>
                  </a:cubicBezTo>
                  <a:cubicBezTo>
                    <a:pt x="0" y="16486"/>
                    <a:pt x="1573" y="18670"/>
                    <a:pt x="3817" y="18670"/>
                  </a:cubicBezTo>
                  <a:cubicBezTo>
                    <a:pt x="4532" y="18670"/>
                    <a:pt x="5316" y="18448"/>
                    <a:pt x="6138" y="17980"/>
                  </a:cubicBezTo>
                  <a:cubicBezTo>
                    <a:pt x="9007" y="16313"/>
                    <a:pt x="11409" y="12143"/>
                    <a:pt x="12076" y="8007"/>
                  </a:cubicBezTo>
                  <a:lnTo>
                    <a:pt x="12076" y="8007"/>
                  </a:lnTo>
                  <a:lnTo>
                    <a:pt x="10408" y="8373"/>
                  </a:lnTo>
                  <a:cubicBezTo>
                    <a:pt x="9908" y="11342"/>
                    <a:pt x="8173" y="14311"/>
                    <a:pt x="6138" y="15512"/>
                  </a:cubicBezTo>
                  <a:cubicBezTo>
                    <a:pt x="5552" y="15849"/>
                    <a:pt x="4994" y="16008"/>
                    <a:pt x="4483" y="16008"/>
                  </a:cubicBezTo>
                  <a:cubicBezTo>
                    <a:pt x="2870" y="16008"/>
                    <a:pt x="1735" y="14419"/>
                    <a:pt x="1735" y="11809"/>
                  </a:cubicBezTo>
                  <a:cubicBezTo>
                    <a:pt x="1768" y="8407"/>
                    <a:pt x="3703" y="4471"/>
                    <a:pt x="6138" y="3070"/>
                  </a:cubicBezTo>
                  <a:cubicBezTo>
                    <a:pt x="6472" y="2870"/>
                    <a:pt x="6839" y="2736"/>
                    <a:pt x="7239" y="2636"/>
                  </a:cubicBezTo>
                  <a:lnTo>
                    <a:pt x="7638" y="7"/>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5"/>
            <p:cNvSpPr/>
            <p:nvPr/>
          </p:nvSpPr>
          <p:spPr>
            <a:xfrm>
              <a:off x="3931300" y="1772575"/>
              <a:ext cx="131800" cy="200950"/>
            </a:xfrm>
            <a:custGeom>
              <a:rect b="b" l="l" r="r" t="t"/>
              <a:pathLst>
                <a:path extrusionOk="0" h="8038" w="5272">
                  <a:moveTo>
                    <a:pt x="3640" y="1"/>
                  </a:moveTo>
                  <a:cubicBezTo>
                    <a:pt x="3332" y="1"/>
                    <a:pt x="2993" y="97"/>
                    <a:pt x="2636" y="299"/>
                  </a:cubicBezTo>
                  <a:cubicBezTo>
                    <a:pt x="1168" y="1133"/>
                    <a:pt x="1" y="3502"/>
                    <a:pt x="1" y="5537"/>
                  </a:cubicBezTo>
                  <a:cubicBezTo>
                    <a:pt x="1" y="7102"/>
                    <a:pt x="670" y="8037"/>
                    <a:pt x="1632" y="8037"/>
                  </a:cubicBezTo>
                  <a:cubicBezTo>
                    <a:pt x="1941" y="8037"/>
                    <a:pt x="2280" y="7941"/>
                    <a:pt x="2636" y="7738"/>
                  </a:cubicBezTo>
                  <a:cubicBezTo>
                    <a:pt x="4104" y="6904"/>
                    <a:pt x="5271" y="4536"/>
                    <a:pt x="5271" y="2501"/>
                  </a:cubicBezTo>
                  <a:cubicBezTo>
                    <a:pt x="5271" y="935"/>
                    <a:pt x="4602" y="1"/>
                    <a:pt x="364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5"/>
            <p:cNvSpPr/>
            <p:nvPr/>
          </p:nvSpPr>
          <p:spPr>
            <a:xfrm>
              <a:off x="4046400" y="1614450"/>
              <a:ext cx="125950" cy="211500"/>
            </a:xfrm>
            <a:custGeom>
              <a:rect b="b" l="l" r="r" t="t"/>
              <a:pathLst>
                <a:path extrusionOk="0" h="8460" w="5038">
                  <a:moveTo>
                    <a:pt x="1194" y="0"/>
                  </a:moveTo>
                  <a:cubicBezTo>
                    <a:pt x="937" y="0"/>
                    <a:pt x="673" y="29"/>
                    <a:pt x="401" y="86"/>
                  </a:cubicBezTo>
                  <a:lnTo>
                    <a:pt x="0" y="2755"/>
                  </a:lnTo>
                  <a:cubicBezTo>
                    <a:pt x="204" y="2709"/>
                    <a:pt x="402" y="2686"/>
                    <a:pt x="593" y="2686"/>
                  </a:cubicBezTo>
                  <a:cubicBezTo>
                    <a:pt x="2186" y="2686"/>
                    <a:pt x="3303" y="4267"/>
                    <a:pt x="3303" y="6858"/>
                  </a:cubicBezTo>
                  <a:cubicBezTo>
                    <a:pt x="3269" y="7392"/>
                    <a:pt x="3236" y="7925"/>
                    <a:pt x="3136" y="8459"/>
                  </a:cubicBezTo>
                  <a:lnTo>
                    <a:pt x="4837" y="8092"/>
                  </a:lnTo>
                  <a:cubicBezTo>
                    <a:pt x="4970" y="7325"/>
                    <a:pt x="5037" y="6591"/>
                    <a:pt x="5037" y="5824"/>
                  </a:cubicBezTo>
                  <a:cubicBezTo>
                    <a:pt x="5037" y="2199"/>
                    <a:pt x="3450" y="0"/>
                    <a:pt x="119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5"/>
            <p:cNvSpPr/>
            <p:nvPr/>
          </p:nvSpPr>
          <p:spPr>
            <a:xfrm>
              <a:off x="3926300" y="2398000"/>
              <a:ext cx="45075" cy="356950"/>
            </a:xfrm>
            <a:custGeom>
              <a:rect b="b" l="l" r="r" t="t"/>
              <a:pathLst>
                <a:path extrusionOk="0" h="14278" w="1803">
                  <a:moveTo>
                    <a:pt x="1802" y="0"/>
                  </a:moveTo>
                  <a:lnTo>
                    <a:pt x="1" y="1034"/>
                  </a:lnTo>
                  <a:lnTo>
                    <a:pt x="1" y="14277"/>
                  </a:lnTo>
                  <a:lnTo>
                    <a:pt x="1802" y="13243"/>
                  </a:lnTo>
                  <a:lnTo>
                    <a:pt x="18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5"/>
            <p:cNvSpPr/>
            <p:nvPr/>
          </p:nvSpPr>
          <p:spPr>
            <a:xfrm>
              <a:off x="4179000" y="2428025"/>
              <a:ext cx="45050" cy="180975"/>
            </a:xfrm>
            <a:custGeom>
              <a:rect b="b" l="l" r="r" t="t"/>
              <a:pathLst>
                <a:path extrusionOk="0" h="7239" w="1802">
                  <a:moveTo>
                    <a:pt x="1801" y="0"/>
                  </a:moveTo>
                  <a:lnTo>
                    <a:pt x="0" y="1034"/>
                  </a:lnTo>
                  <a:lnTo>
                    <a:pt x="0" y="7239"/>
                  </a:lnTo>
                  <a:lnTo>
                    <a:pt x="1801" y="6204"/>
                  </a:lnTo>
                  <a:lnTo>
                    <a:pt x="180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5"/>
            <p:cNvSpPr/>
            <p:nvPr/>
          </p:nvSpPr>
          <p:spPr>
            <a:xfrm>
              <a:off x="4116450" y="2378800"/>
              <a:ext cx="44225" cy="266900"/>
            </a:xfrm>
            <a:custGeom>
              <a:rect b="b" l="l" r="r" t="t"/>
              <a:pathLst>
                <a:path extrusionOk="0" h="10676" w="1769">
                  <a:moveTo>
                    <a:pt x="1768" y="1"/>
                  </a:moveTo>
                  <a:lnTo>
                    <a:pt x="0" y="1035"/>
                  </a:lnTo>
                  <a:lnTo>
                    <a:pt x="0" y="10675"/>
                  </a:lnTo>
                  <a:lnTo>
                    <a:pt x="1768" y="9641"/>
                  </a:lnTo>
                  <a:lnTo>
                    <a:pt x="176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5"/>
            <p:cNvSpPr/>
            <p:nvPr/>
          </p:nvSpPr>
          <p:spPr>
            <a:xfrm>
              <a:off x="4053075" y="2529750"/>
              <a:ext cx="45050" cy="152625"/>
            </a:xfrm>
            <a:custGeom>
              <a:rect b="b" l="l" r="r" t="t"/>
              <a:pathLst>
                <a:path extrusionOk="0" h="6105" w="1802">
                  <a:moveTo>
                    <a:pt x="1801" y="1"/>
                  </a:moveTo>
                  <a:lnTo>
                    <a:pt x="0" y="1035"/>
                  </a:lnTo>
                  <a:lnTo>
                    <a:pt x="0" y="6105"/>
                  </a:lnTo>
                  <a:lnTo>
                    <a:pt x="1801" y="5071"/>
                  </a:lnTo>
                  <a:lnTo>
                    <a:pt x="180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5"/>
            <p:cNvSpPr/>
            <p:nvPr/>
          </p:nvSpPr>
          <p:spPr>
            <a:xfrm>
              <a:off x="3989675" y="2526425"/>
              <a:ext cx="45075" cy="192650"/>
            </a:xfrm>
            <a:custGeom>
              <a:rect b="b" l="l" r="r" t="t"/>
              <a:pathLst>
                <a:path extrusionOk="0" h="7706" w="1803">
                  <a:moveTo>
                    <a:pt x="1802" y="0"/>
                  </a:moveTo>
                  <a:lnTo>
                    <a:pt x="1" y="1034"/>
                  </a:lnTo>
                  <a:lnTo>
                    <a:pt x="1" y="7706"/>
                  </a:lnTo>
                  <a:lnTo>
                    <a:pt x="1802" y="6638"/>
                  </a:lnTo>
                  <a:lnTo>
                    <a:pt x="18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5"/>
            <p:cNvSpPr/>
            <p:nvPr/>
          </p:nvSpPr>
          <p:spPr>
            <a:xfrm>
              <a:off x="3892950" y="2572400"/>
              <a:ext cx="404450" cy="235900"/>
            </a:xfrm>
            <a:custGeom>
              <a:rect b="b" l="l" r="r" t="t"/>
              <a:pathLst>
                <a:path extrusionOk="0" h="9436" w="16178">
                  <a:moveTo>
                    <a:pt x="15880" y="0"/>
                  </a:moveTo>
                  <a:cubicBezTo>
                    <a:pt x="15848" y="0"/>
                    <a:pt x="15813" y="9"/>
                    <a:pt x="15778" y="29"/>
                  </a:cubicBezTo>
                  <a:lnTo>
                    <a:pt x="134" y="9069"/>
                  </a:lnTo>
                  <a:cubicBezTo>
                    <a:pt x="34" y="9102"/>
                    <a:pt x="1" y="9236"/>
                    <a:pt x="67" y="9336"/>
                  </a:cubicBezTo>
                  <a:cubicBezTo>
                    <a:pt x="101" y="9403"/>
                    <a:pt x="167" y="9436"/>
                    <a:pt x="234" y="9436"/>
                  </a:cubicBezTo>
                  <a:cubicBezTo>
                    <a:pt x="267" y="9436"/>
                    <a:pt x="301" y="9436"/>
                    <a:pt x="334" y="9403"/>
                  </a:cubicBezTo>
                  <a:lnTo>
                    <a:pt x="15979" y="396"/>
                  </a:lnTo>
                  <a:cubicBezTo>
                    <a:pt x="16177" y="283"/>
                    <a:pt x="16062" y="0"/>
                    <a:pt x="1588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5"/>
            <p:cNvSpPr/>
            <p:nvPr/>
          </p:nvSpPr>
          <p:spPr>
            <a:xfrm>
              <a:off x="4087250" y="2685900"/>
              <a:ext cx="10875" cy="205800"/>
            </a:xfrm>
            <a:custGeom>
              <a:rect b="b" l="l" r="r" t="t"/>
              <a:pathLst>
                <a:path extrusionOk="0" h="8232" w="435">
                  <a:moveTo>
                    <a:pt x="201" y="1"/>
                  </a:moveTo>
                  <a:cubicBezTo>
                    <a:pt x="101" y="1"/>
                    <a:pt x="1" y="76"/>
                    <a:pt x="1" y="226"/>
                  </a:cubicBezTo>
                  <a:lnTo>
                    <a:pt x="1" y="8032"/>
                  </a:lnTo>
                  <a:cubicBezTo>
                    <a:pt x="1" y="8132"/>
                    <a:pt x="101" y="8232"/>
                    <a:pt x="201" y="8232"/>
                  </a:cubicBezTo>
                  <a:cubicBezTo>
                    <a:pt x="334" y="8232"/>
                    <a:pt x="434" y="8132"/>
                    <a:pt x="401" y="8032"/>
                  </a:cubicBezTo>
                  <a:lnTo>
                    <a:pt x="401" y="226"/>
                  </a:lnTo>
                  <a:cubicBezTo>
                    <a:pt x="401" y="76"/>
                    <a:pt x="301" y="1"/>
                    <a:pt x="20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5"/>
            <p:cNvSpPr/>
            <p:nvPr/>
          </p:nvSpPr>
          <p:spPr>
            <a:xfrm>
              <a:off x="5191375" y="1351250"/>
              <a:ext cx="205175" cy="37700"/>
            </a:xfrm>
            <a:custGeom>
              <a:rect b="b" l="l" r="r" t="t"/>
              <a:pathLst>
                <a:path extrusionOk="0" h="1508" w="8207">
                  <a:moveTo>
                    <a:pt x="194" y="0"/>
                  </a:moveTo>
                  <a:cubicBezTo>
                    <a:pt x="109" y="0"/>
                    <a:pt x="34" y="87"/>
                    <a:pt x="34" y="174"/>
                  </a:cubicBezTo>
                  <a:cubicBezTo>
                    <a:pt x="1" y="274"/>
                    <a:pt x="67" y="374"/>
                    <a:pt x="201" y="374"/>
                  </a:cubicBezTo>
                  <a:lnTo>
                    <a:pt x="8006" y="1508"/>
                  </a:lnTo>
                  <a:lnTo>
                    <a:pt x="8040" y="1508"/>
                  </a:lnTo>
                  <a:cubicBezTo>
                    <a:pt x="8106" y="1508"/>
                    <a:pt x="8206" y="1441"/>
                    <a:pt x="8206" y="1341"/>
                  </a:cubicBezTo>
                  <a:cubicBezTo>
                    <a:pt x="8206" y="1241"/>
                    <a:pt x="8140" y="1141"/>
                    <a:pt x="8040" y="1141"/>
                  </a:cubicBezTo>
                  <a:lnTo>
                    <a:pt x="234" y="7"/>
                  </a:lnTo>
                  <a:cubicBezTo>
                    <a:pt x="221" y="2"/>
                    <a:pt x="207" y="0"/>
                    <a:pt x="19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5"/>
            <p:cNvSpPr/>
            <p:nvPr/>
          </p:nvSpPr>
          <p:spPr>
            <a:xfrm>
              <a:off x="5449050" y="2423625"/>
              <a:ext cx="252725" cy="47100"/>
            </a:xfrm>
            <a:custGeom>
              <a:rect b="b" l="l" r="r" t="t"/>
              <a:pathLst>
                <a:path extrusionOk="0" h="1884" w="10109">
                  <a:moveTo>
                    <a:pt x="183" y="1"/>
                  </a:moveTo>
                  <a:cubicBezTo>
                    <a:pt x="103" y="1"/>
                    <a:pt x="34" y="66"/>
                    <a:pt x="34" y="176"/>
                  </a:cubicBezTo>
                  <a:cubicBezTo>
                    <a:pt x="1" y="276"/>
                    <a:pt x="68" y="343"/>
                    <a:pt x="201" y="376"/>
                  </a:cubicBezTo>
                  <a:lnTo>
                    <a:pt x="9841" y="1877"/>
                  </a:lnTo>
                  <a:lnTo>
                    <a:pt x="9875" y="1877"/>
                  </a:lnTo>
                  <a:cubicBezTo>
                    <a:pt x="9888" y="1882"/>
                    <a:pt x="9902" y="1884"/>
                    <a:pt x="9915" y="1884"/>
                  </a:cubicBezTo>
                  <a:cubicBezTo>
                    <a:pt x="10000" y="1884"/>
                    <a:pt x="10075" y="1797"/>
                    <a:pt x="10075" y="1710"/>
                  </a:cubicBezTo>
                  <a:cubicBezTo>
                    <a:pt x="10108" y="1610"/>
                    <a:pt x="10041" y="1510"/>
                    <a:pt x="9908" y="1510"/>
                  </a:cubicBezTo>
                  <a:lnTo>
                    <a:pt x="234" y="9"/>
                  </a:lnTo>
                  <a:cubicBezTo>
                    <a:pt x="217" y="4"/>
                    <a:pt x="200" y="1"/>
                    <a:pt x="18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5"/>
            <p:cNvSpPr/>
            <p:nvPr/>
          </p:nvSpPr>
          <p:spPr>
            <a:xfrm>
              <a:off x="4833625" y="1974475"/>
              <a:ext cx="163550" cy="88300"/>
            </a:xfrm>
            <a:custGeom>
              <a:rect b="b" l="l" r="r" t="t"/>
              <a:pathLst>
                <a:path extrusionOk="0" h="3532" w="6542">
                  <a:moveTo>
                    <a:pt x="6272" y="0"/>
                  </a:moveTo>
                  <a:cubicBezTo>
                    <a:pt x="6240" y="0"/>
                    <a:pt x="6207" y="9"/>
                    <a:pt x="6171" y="29"/>
                  </a:cubicBezTo>
                  <a:lnTo>
                    <a:pt x="100" y="3165"/>
                  </a:lnTo>
                  <a:cubicBezTo>
                    <a:pt x="34" y="3231"/>
                    <a:pt x="0" y="3331"/>
                    <a:pt x="34" y="3432"/>
                  </a:cubicBezTo>
                  <a:cubicBezTo>
                    <a:pt x="67" y="3498"/>
                    <a:pt x="134" y="3532"/>
                    <a:pt x="201" y="3532"/>
                  </a:cubicBezTo>
                  <a:lnTo>
                    <a:pt x="301" y="3532"/>
                  </a:lnTo>
                  <a:lnTo>
                    <a:pt x="6372" y="363"/>
                  </a:lnTo>
                  <a:cubicBezTo>
                    <a:pt x="6542" y="278"/>
                    <a:pt x="6447" y="0"/>
                    <a:pt x="627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5"/>
            <p:cNvSpPr/>
            <p:nvPr/>
          </p:nvSpPr>
          <p:spPr>
            <a:xfrm>
              <a:off x="4648900" y="2318550"/>
              <a:ext cx="10875" cy="148675"/>
            </a:xfrm>
            <a:custGeom>
              <a:rect b="b" l="l" r="r" t="t"/>
              <a:pathLst>
                <a:path extrusionOk="0" h="5947" w="435">
                  <a:moveTo>
                    <a:pt x="218" y="1"/>
                  </a:moveTo>
                  <a:cubicBezTo>
                    <a:pt x="109" y="1"/>
                    <a:pt x="1" y="59"/>
                    <a:pt x="17" y="176"/>
                  </a:cubicBezTo>
                  <a:lnTo>
                    <a:pt x="17" y="5747"/>
                  </a:lnTo>
                  <a:cubicBezTo>
                    <a:pt x="17" y="5847"/>
                    <a:pt x="118" y="5947"/>
                    <a:pt x="218" y="5947"/>
                  </a:cubicBezTo>
                  <a:cubicBezTo>
                    <a:pt x="318" y="5947"/>
                    <a:pt x="418" y="5847"/>
                    <a:pt x="418" y="5747"/>
                  </a:cubicBezTo>
                  <a:lnTo>
                    <a:pt x="418" y="176"/>
                  </a:lnTo>
                  <a:cubicBezTo>
                    <a:pt x="434" y="59"/>
                    <a:pt x="326" y="1"/>
                    <a:pt x="21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5"/>
            <p:cNvSpPr/>
            <p:nvPr/>
          </p:nvSpPr>
          <p:spPr>
            <a:xfrm>
              <a:off x="4799925" y="3728700"/>
              <a:ext cx="454025" cy="229600"/>
            </a:xfrm>
            <a:custGeom>
              <a:rect b="b" l="l" r="r" t="t"/>
              <a:pathLst>
                <a:path extrusionOk="0" h="9184" w="18161">
                  <a:moveTo>
                    <a:pt x="282" y="1"/>
                  </a:moveTo>
                  <a:cubicBezTo>
                    <a:pt x="91" y="1"/>
                    <a:pt x="0" y="254"/>
                    <a:pt x="181" y="344"/>
                  </a:cubicBezTo>
                  <a:lnTo>
                    <a:pt x="17793" y="9184"/>
                  </a:lnTo>
                  <a:lnTo>
                    <a:pt x="17860" y="9184"/>
                  </a:lnTo>
                  <a:cubicBezTo>
                    <a:pt x="18060" y="9184"/>
                    <a:pt x="18160" y="8917"/>
                    <a:pt x="17960" y="8817"/>
                  </a:cubicBezTo>
                  <a:lnTo>
                    <a:pt x="348" y="10"/>
                  </a:lnTo>
                  <a:cubicBezTo>
                    <a:pt x="325" y="4"/>
                    <a:pt x="303" y="1"/>
                    <a:pt x="28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5"/>
            <p:cNvSpPr/>
            <p:nvPr/>
          </p:nvSpPr>
          <p:spPr>
            <a:xfrm>
              <a:off x="3429200" y="4345800"/>
              <a:ext cx="178575" cy="208750"/>
            </a:xfrm>
            <a:custGeom>
              <a:rect b="b" l="l" r="r" t="t"/>
              <a:pathLst>
                <a:path extrusionOk="0" h="8350" w="7143">
                  <a:moveTo>
                    <a:pt x="253" y="1"/>
                  </a:moveTo>
                  <a:cubicBezTo>
                    <a:pt x="117" y="1"/>
                    <a:pt x="1" y="156"/>
                    <a:pt x="104" y="311"/>
                  </a:cubicBezTo>
                  <a:lnTo>
                    <a:pt x="6775" y="8283"/>
                  </a:lnTo>
                  <a:cubicBezTo>
                    <a:pt x="6809" y="8350"/>
                    <a:pt x="6876" y="8350"/>
                    <a:pt x="6942" y="8350"/>
                  </a:cubicBezTo>
                  <a:cubicBezTo>
                    <a:pt x="6976" y="8350"/>
                    <a:pt x="7009" y="8350"/>
                    <a:pt x="7042" y="8317"/>
                  </a:cubicBezTo>
                  <a:cubicBezTo>
                    <a:pt x="7142" y="8250"/>
                    <a:pt x="7142" y="8116"/>
                    <a:pt x="7076" y="8050"/>
                  </a:cubicBezTo>
                  <a:lnTo>
                    <a:pt x="371" y="44"/>
                  </a:lnTo>
                  <a:cubicBezTo>
                    <a:pt x="333" y="14"/>
                    <a:pt x="292" y="1"/>
                    <a:pt x="25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5"/>
            <p:cNvSpPr/>
            <p:nvPr/>
          </p:nvSpPr>
          <p:spPr>
            <a:xfrm>
              <a:off x="3802050" y="4453300"/>
              <a:ext cx="191000" cy="148800"/>
            </a:xfrm>
            <a:custGeom>
              <a:rect b="b" l="l" r="r" t="t"/>
              <a:pathLst>
                <a:path extrusionOk="0" h="5952" w="7640">
                  <a:moveTo>
                    <a:pt x="7438" y="1"/>
                  </a:moveTo>
                  <a:cubicBezTo>
                    <a:pt x="7396" y="1"/>
                    <a:pt x="7351" y="17"/>
                    <a:pt x="7306" y="47"/>
                  </a:cubicBezTo>
                  <a:lnTo>
                    <a:pt x="101" y="5584"/>
                  </a:lnTo>
                  <a:cubicBezTo>
                    <a:pt x="34" y="5651"/>
                    <a:pt x="1" y="5785"/>
                    <a:pt x="67" y="5851"/>
                  </a:cubicBezTo>
                  <a:cubicBezTo>
                    <a:pt x="101" y="5918"/>
                    <a:pt x="167" y="5951"/>
                    <a:pt x="234" y="5951"/>
                  </a:cubicBezTo>
                  <a:cubicBezTo>
                    <a:pt x="267" y="5951"/>
                    <a:pt x="301" y="5918"/>
                    <a:pt x="334" y="5885"/>
                  </a:cubicBezTo>
                  <a:lnTo>
                    <a:pt x="7539" y="347"/>
                  </a:lnTo>
                  <a:cubicBezTo>
                    <a:pt x="7639" y="281"/>
                    <a:pt x="7639" y="147"/>
                    <a:pt x="7573" y="80"/>
                  </a:cubicBezTo>
                  <a:cubicBezTo>
                    <a:pt x="7536" y="25"/>
                    <a:pt x="7489" y="1"/>
                    <a:pt x="743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5"/>
            <p:cNvSpPr/>
            <p:nvPr/>
          </p:nvSpPr>
          <p:spPr>
            <a:xfrm>
              <a:off x="4185650" y="1864275"/>
              <a:ext cx="321100" cy="8375"/>
            </a:xfrm>
            <a:custGeom>
              <a:rect b="b" l="l" r="r" t="t"/>
              <a:pathLst>
                <a:path extrusionOk="0" h="335" w="12844">
                  <a:moveTo>
                    <a:pt x="12643" y="1"/>
                  </a:moveTo>
                  <a:lnTo>
                    <a:pt x="201" y="101"/>
                  </a:lnTo>
                  <a:cubicBezTo>
                    <a:pt x="101" y="101"/>
                    <a:pt x="1" y="134"/>
                    <a:pt x="34" y="201"/>
                  </a:cubicBezTo>
                  <a:cubicBezTo>
                    <a:pt x="34" y="267"/>
                    <a:pt x="101" y="334"/>
                    <a:pt x="201" y="334"/>
                  </a:cubicBezTo>
                  <a:lnTo>
                    <a:pt x="12643" y="234"/>
                  </a:lnTo>
                  <a:cubicBezTo>
                    <a:pt x="12743" y="234"/>
                    <a:pt x="12843" y="201"/>
                    <a:pt x="12843" y="134"/>
                  </a:cubicBezTo>
                  <a:cubicBezTo>
                    <a:pt x="12843" y="67"/>
                    <a:pt x="12743" y="1"/>
                    <a:pt x="1264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5"/>
            <p:cNvSpPr/>
            <p:nvPr/>
          </p:nvSpPr>
          <p:spPr>
            <a:xfrm>
              <a:off x="4715200" y="3815500"/>
              <a:ext cx="13375" cy="352950"/>
            </a:xfrm>
            <a:custGeom>
              <a:rect b="b" l="l" r="r" t="t"/>
              <a:pathLst>
                <a:path extrusionOk="0" h="14118" w="535">
                  <a:moveTo>
                    <a:pt x="239" y="1"/>
                  </a:moveTo>
                  <a:cubicBezTo>
                    <a:pt x="227" y="1"/>
                    <a:pt x="214" y="3"/>
                    <a:pt x="201" y="7"/>
                  </a:cubicBezTo>
                  <a:cubicBezTo>
                    <a:pt x="67" y="7"/>
                    <a:pt x="1" y="74"/>
                    <a:pt x="1" y="174"/>
                  </a:cubicBezTo>
                  <a:lnTo>
                    <a:pt x="167" y="13917"/>
                  </a:lnTo>
                  <a:cubicBezTo>
                    <a:pt x="167" y="14017"/>
                    <a:pt x="234" y="14118"/>
                    <a:pt x="368" y="14118"/>
                  </a:cubicBezTo>
                  <a:cubicBezTo>
                    <a:pt x="468" y="14118"/>
                    <a:pt x="534" y="14017"/>
                    <a:pt x="534" y="13917"/>
                  </a:cubicBezTo>
                  <a:lnTo>
                    <a:pt x="368" y="174"/>
                  </a:lnTo>
                  <a:cubicBezTo>
                    <a:pt x="368" y="88"/>
                    <a:pt x="318" y="1"/>
                    <a:pt x="23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5"/>
            <p:cNvSpPr/>
            <p:nvPr/>
          </p:nvSpPr>
          <p:spPr>
            <a:xfrm>
              <a:off x="5424875" y="2105050"/>
              <a:ext cx="79450" cy="231250"/>
            </a:xfrm>
            <a:custGeom>
              <a:rect b="b" l="l" r="r" t="t"/>
              <a:pathLst>
                <a:path extrusionOk="0" h="9250" w="3178">
                  <a:moveTo>
                    <a:pt x="2922" y="1"/>
                  </a:moveTo>
                  <a:cubicBezTo>
                    <a:pt x="2848" y="1"/>
                    <a:pt x="2782" y="33"/>
                    <a:pt x="2769" y="110"/>
                  </a:cubicBezTo>
                  <a:lnTo>
                    <a:pt x="34" y="9016"/>
                  </a:lnTo>
                  <a:cubicBezTo>
                    <a:pt x="1" y="9116"/>
                    <a:pt x="67" y="9216"/>
                    <a:pt x="167" y="9250"/>
                  </a:cubicBezTo>
                  <a:lnTo>
                    <a:pt x="201" y="9250"/>
                  </a:lnTo>
                  <a:cubicBezTo>
                    <a:pt x="301" y="9250"/>
                    <a:pt x="368" y="9183"/>
                    <a:pt x="401" y="9116"/>
                  </a:cubicBezTo>
                  <a:lnTo>
                    <a:pt x="3136" y="210"/>
                  </a:lnTo>
                  <a:cubicBezTo>
                    <a:pt x="3177" y="86"/>
                    <a:pt x="3040" y="1"/>
                    <a:pt x="292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5"/>
            <p:cNvSpPr/>
            <p:nvPr/>
          </p:nvSpPr>
          <p:spPr>
            <a:xfrm>
              <a:off x="4573425" y="3479950"/>
              <a:ext cx="292750" cy="370775"/>
            </a:xfrm>
            <a:custGeom>
              <a:rect b="b" l="l" r="r" t="t"/>
              <a:pathLst>
                <a:path extrusionOk="0" h="14831" w="11710">
                  <a:moveTo>
                    <a:pt x="8274" y="920"/>
                  </a:moveTo>
                  <a:cubicBezTo>
                    <a:pt x="8674" y="920"/>
                    <a:pt x="9074" y="1021"/>
                    <a:pt x="9441" y="1221"/>
                  </a:cubicBezTo>
                  <a:cubicBezTo>
                    <a:pt x="10308" y="1721"/>
                    <a:pt x="10775" y="2822"/>
                    <a:pt x="10775" y="4290"/>
                  </a:cubicBezTo>
                  <a:cubicBezTo>
                    <a:pt x="10775" y="7559"/>
                    <a:pt x="8474" y="11561"/>
                    <a:pt x="5638" y="13196"/>
                  </a:cubicBezTo>
                  <a:cubicBezTo>
                    <a:pt x="4856" y="13637"/>
                    <a:pt x="4123" y="13861"/>
                    <a:pt x="3473" y="13861"/>
                  </a:cubicBezTo>
                  <a:cubicBezTo>
                    <a:pt x="3042" y="13861"/>
                    <a:pt x="2649" y="13762"/>
                    <a:pt x="2303" y="13563"/>
                  </a:cubicBezTo>
                  <a:cubicBezTo>
                    <a:pt x="1435" y="13063"/>
                    <a:pt x="968" y="11995"/>
                    <a:pt x="968" y="10494"/>
                  </a:cubicBezTo>
                  <a:cubicBezTo>
                    <a:pt x="968" y="7225"/>
                    <a:pt x="3270" y="3222"/>
                    <a:pt x="6105" y="1588"/>
                  </a:cubicBezTo>
                  <a:cubicBezTo>
                    <a:pt x="6739" y="1187"/>
                    <a:pt x="7506" y="954"/>
                    <a:pt x="8274" y="920"/>
                  </a:cubicBezTo>
                  <a:close/>
                  <a:moveTo>
                    <a:pt x="8266" y="1"/>
                  </a:moveTo>
                  <a:cubicBezTo>
                    <a:pt x="7445" y="1"/>
                    <a:pt x="6547" y="265"/>
                    <a:pt x="5638" y="787"/>
                  </a:cubicBezTo>
                  <a:cubicBezTo>
                    <a:pt x="2536" y="2588"/>
                    <a:pt x="1" y="6925"/>
                    <a:pt x="1" y="10527"/>
                  </a:cubicBezTo>
                  <a:cubicBezTo>
                    <a:pt x="1" y="12362"/>
                    <a:pt x="668" y="13730"/>
                    <a:pt x="1836" y="14397"/>
                  </a:cubicBezTo>
                  <a:cubicBezTo>
                    <a:pt x="2336" y="14697"/>
                    <a:pt x="2903" y="14830"/>
                    <a:pt x="3470" y="14830"/>
                  </a:cubicBezTo>
                  <a:cubicBezTo>
                    <a:pt x="4404" y="14797"/>
                    <a:pt x="5305" y="14530"/>
                    <a:pt x="6105" y="14030"/>
                  </a:cubicBezTo>
                  <a:cubicBezTo>
                    <a:pt x="9208" y="12229"/>
                    <a:pt x="11709" y="7859"/>
                    <a:pt x="11709" y="4290"/>
                  </a:cubicBezTo>
                  <a:cubicBezTo>
                    <a:pt x="11709" y="2455"/>
                    <a:pt x="11076" y="1087"/>
                    <a:pt x="9908" y="420"/>
                  </a:cubicBezTo>
                  <a:cubicBezTo>
                    <a:pt x="9417" y="140"/>
                    <a:pt x="8862" y="1"/>
                    <a:pt x="826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5"/>
            <p:cNvSpPr/>
            <p:nvPr/>
          </p:nvSpPr>
          <p:spPr>
            <a:xfrm>
              <a:off x="4640975" y="3562400"/>
              <a:ext cx="158475" cy="204850"/>
            </a:xfrm>
            <a:custGeom>
              <a:rect b="b" l="l" r="r" t="t"/>
              <a:pathLst>
                <a:path extrusionOk="0" h="8194" w="6339">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5"/>
            <p:cNvSpPr/>
            <p:nvPr/>
          </p:nvSpPr>
          <p:spPr>
            <a:xfrm>
              <a:off x="3957175" y="4127075"/>
              <a:ext cx="292725" cy="370775"/>
            </a:xfrm>
            <a:custGeom>
              <a:rect b="b" l="l" r="r" t="t"/>
              <a:pathLst>
                <a:path extrusionOk="0" h="14831" w="11709">
                  <a:moveTo>
                    <a:pt x="8274" y="925"/>
                  </a:moveTo>
                  <a:cubicBezTo>
                    <a:pt x="8703" y="925"/>
                    <a:pt x="9098" y="1023"/>
                    <a:pt x="9440" y="1221"/>
                  </a:cubicBezTo>
                  <a:cubicBezTo>
                    <a:pt x="10307" y="1721"/>
                    <a:pt x="10774" y="2822"/>
                    <a:pt x="10774" y="4290"/>
                  </a:cubicBezTo>
                  <a:cubicBezTo>
                    <a:pt x="10774" y="7559"/>
                    <a:pt x="8473" y="11562"/>
                    <a:pt x="5637" y="13196"/>
                  </a:cubicBezTo>
                  <a:cubicBezTo>
                    <a:pt x="4855" y="13637"/>
                    <a:pt x="4122" y="13861"/>
                    <a:pt x="3472" y="13861"/>
                  </a:cubicBezTo>
                  <a:cubicBezTo>
                    <a:pt x="3041" y="13861"/>
                    <a:pt x="2648" y="13763"/>
                    <a:pt x="2302" y="13563"/>
                  </a:cubicBezTo>
                  <a:cubicBezTo>
                    <a:pt x="1434" y="13096"/>
                    <a:pt x="967" y="11995"/>
                    <a:pt x="967" y="10494"/>
                  </a:cubicBezTo>
                  <a:cubicBezTo>
                    <a:pt x="967" y="7225"/>
                    <a:pt x="3269" y="3256"/>
                    <a:pt x="6104" y="1621"/>
                  </a:cubicBezTo>
                  <a:cubicBezTo>
                    <a:pt x="6872" y="1157"/>
                    <a:pt x="7614" y="925"/>
                    <a:pt x="8274" y="925"/>
                  </a:cubicBezTo>
                  <a:close/>
                  <a:moveTo>
                    <a:pt x="8263" y="1"/>
                  </a:moveTo>
                  <a:cubicBezTo>
                    <a:pt x="7438" y="1"/>
                    <a:pt x="6532" y="265"/>
                    <a:pt x="5604" y="787"/>
                  </a:cubicBezTo>
                  <a:cubicBezTo>
                    <a:pt x="2502" y="2589"/>
                    <a:pt x="0" y="6958"/>
                    <a:pt x="0" y="10528"/>
                  </a:cubicBezTo>
                  <a:cubicBezTo>
                    <a:pt x="0" y="12362"/>
                    <a:pt x="634" y="13730"/>
                    <a:pt x="1835" y="14397"/>
                  </a:cubicBezTo>
                  <a:cubicBezTo>
                    <a:pt x="2302" y="14697"/>
                    <a:pt x="2869" y="14831"/>
                    <a:pt x="3469" y="14831"/>
                  </a:cubicBezTo>
                  <a:cubicBezTo>
                    <a:pt x="4403" y="14797"/>
                    <a:pt x="5304" y="14530"/>
                    <a:pt x="6104" y="14030"/>
                  </a:cubicBezTo>
                  <a:cubicBezTo>
                    <a:pt x="9207" y="12229"/>
                    <a:pt x="11708" y="7892"/>
                    <a:pt x="11708" y="4323"/>
                  </a:cubicBezTo>
                  <a:cubicBezTo>
                    <a:pt x="11708" y="2488"/>
                    <a:pt x="11075" y="1087"/>
                    <a:pt x="9907" y="420"/>
                  </a:cubicBezTo>
                  <a:cubicBezTo>
                    <a:pt x="9416" y="140"/>
                    <a:pt x="8861" y="1"/>
                    <a:pt x="826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5"/>
            <p:cNvSpPr/>
            <p:nvPr/>
          </p:nvSpPr>
          <p:spPr>
            <a:xfrm>
              <a:off x="4023875" y="4209375"/>
              <a:ext cx="159300" cy="205000"/>
            </a:xfrm>
            <a:custGeom>
              <a:rect b="b" l="l" r="r" t="t"/>
              <a:pathLst>
                <a:path extrusionOk="0" h="8200" w="6372">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5"/>
            <p:cNvSpPr/>
            <p:nvPr/>
          </p:nvSpPr>
          <p:spPr>
            <a:xfrm>
              <a:off x="3278350" y="4134700"/>
              <a:ext cx="220175" cy="278100"/>
            </a:xfrm>
            <a:custGeom>
              <a:rect b="b" l="l" r="r" t="t"/>
              <a:pathLst>
                <a:path extrusionOk="0" h="11124" w="8807">
                  <a:moveTo>
                    <a:pt x="6238" y="682"/>
                  </a:moveTo>
                  <a:lnTo>
                    <a:pt x="6238" y="716"/>
                  </a:lnTo>
                  <a:cubicBezTo>
                    <a:pt x="6288" y="710"/>
                    <a:pt x="6338" y="707"/>
                    <a:pt x="6388" y="707"/>
                  </a:cubicBezTo>
                  <a:cubicBezTo>
                    <a:pt x="6637" y="707"/>
                    <a:pt x="6883" y="777"/>
                    <a:pt x="7105" y="916"/>
                  </a:cubicBezTo>
                  <a:cubicBezTo>
                    <a:pt x="7739" y="1283"/>
                    <a:pt x="8106" y="2117"/>
                    <a:pt x="8106" y="3218"/>
                  </a:cubicBezTo>
                  <a:cubicBezTo>
                    <a:pt x="8106" y="5653"/>
                    <a:pt x="6372" y="8655"/>
                    <a:pt x="4237" y="9889"/>
                  </a:cubicBezTo>
                  <a:cubicBezTo>
                    <a:pt x="3662" y="10226"/>
                    <a:pt x="3122" y="10398"/>
                    <a:pt x="2638" y="10398"/>
                  </a:cubicBezTo>
                  <a:cubicBezTo>
                    <a:pt x="2309" y="10398"/>
                    <a:pt x="2005" y="10318"/>
                    <a:pt x="1735" y="10156"/>
                  </a:cubicBezTo>
                  <a:cubicBezTo>
                    <a:pt x="1101" y="9789"/>
                    <a:pt x="734" y="8988"/>
                    <a:pt x="734" y="7854"/>
                  </a:cubicBezTo>
                  <a:cubicBezTo>
                    <a:pt x="734" y="5419"/>
                    <a:pt x="2469" y="2417"/>
                    <a:pt x="4604" y="1183"/>
                  </a:cubicBezTo>
                  <a:cubicBezTo>
                    <a:pt x="5071" y="883"/>
                    <a:pt x="5638" y="716"/>
                    <a:pt x="6238" y="682"/>
                  </a:cubicBezTo>
                  <a:close/>
                  <a:moveTo>
                    <a:pt x="6204" y="0"/>
                  </a:moveTo>
                  <a:cubicBezTo>
                    <a:pt x="5587" y="0"/>
                    <a:pt x="4912" y="196"/>
                    <a:pt x="4237" y="582"/>
                  </a:cubicBezTo>
                  <a:cubicBezTo>
                    <a:pt x="1902" y="1917"/>
                    <a:pt x="0" y="5186"/>
                    <a:pt x="0" y="7888"/>
                  </a:cubicBezTo>
                  <a:cubicBezTo>
                    <a:pt x="0" y="9255"/>
                    <a:pt x="501" y="10289"/>
                    <a:pt x="1368" y="10790"/>
                  </a:cubicBezTo>
                  <a:cubicBezTo>
                    <a:pt x="1768" y="11023"/>
                    <a:pt x="2169" y="11123"/>
                    <a:pt x="2636" y="11123"/>
                  </a:cubicBezTo>
                  <a:cubicBezTo>
                    <a:pt x="3303" y="11090"/>
                    <a:pt x="4003" y="10890"/>
                    <a:pt x="4570" y="10523"/>
                  </a:cubicBezTo>
                  <a:cubicBezTo>
                    <a:pt x="6905" y="9188"/>
                    <a:pt x="8807" y="5919"/>
                    <a:pt x="8807" y="3218"/>
                  </a:cubicBezTo>
                  <a:cubicBezTo>
                    <a:pt x="8807" y="1850"/>
                    <a:pt x="8306" y="816"/>
                    <a:pt x="7439" y="315"/>
                  </a:cubicBezTo>
                  <a:cubicBezTo>
                    <a:pt x="7073" y="105"/>
                    <a:pt x="6654" y="0"/>
                    <a:pt x="620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5"/>
            <p:cNvSpPr/>
            <p:nvPr/>
          </p:nvSpPr>
          <p:spPr>
            <a:xfrm>
              <a:off x="3329225" y="4196800"/>
              <a:ext cx="119275" cy="153425"/>
            </a:xfrm>
            <a:custGeom>
              <a:rect b="b" l="l" r="r" t="t"/>
              <a:pathLst>
                <a:path extrusionOk="0" h="6137" w="4771">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5"/>
            <p:cNvSpPr/>
            <p:nvPr/>
          </p:nvSpPr>
          <p:spPr>
            <a:xfrm>
              <a:off x="3658625" y="3716950"/>
              <a:ext cx="225175" cy="285550"/>
            </a:xfrm>
            <a:custGeom>
              <a:rect b="b" l="l" r="r" t="t"/>
              <a:pathLst>
                <a:path extrusionOk="0" h="11422" w="9007">
                  <a:moveTo>
                    <a:pt x="6352" y="731"/>
                  </a:moveTo>
                  <a:cubicBezTo>
                    <a:pt x="6678" y="731"/>
                    <a:pt x="6977" y="803"/>
                    <a:pt x="7239" y="947"/>
                  </a:cubicBezTo>
                  <a:cubicBezTo>
                    <a:pt x="7906" y="1348"/>
                    <a:pt x="8273" y="2182"/>
                    <a:pt x="8273" y="3316"/>
                  </a:cubicBezTo>
                  <a:cubicBezTo>
                    <a:pt x="8273" y="5851"/>
                    <a:pt x="6471" y="8920"/>
                    <a:pt x="4303" y="10154"/>
                  </a:cubicBezTo>
                  <a:cubicBezTo>
                    <a:pt x="3716" y="10498"/>
                    <a:pt x="3141" y="10670"/>
                    <a:pt x="2638" y="10670"/>
                  </a:cubicBezTo>
                  <a:cubicBezTo>
                    <a:pt x="2312" y="10670"/>
                    <a:pt x="2017" y="10598"/>
                    <a:pt x="1768" y="10454"/>
                  </a:cubicBezTo>
                  <a:cubicBezTo>
                    <a:pt x="1101" y="10054"/>
                    <a:pt x="734" y="9220"/>
                    <a:pt x="734" y="8086"/>
                  </a:cubicBezTo>
                  <a:cubicBezTo>
                    <a:pt x="734" y="5584"/>
                    <a:pt x="2502" y="2515"/>
                    <a:pt x="4670" y="1248"/>
                  </a:cubicBezTo>
                  <a:cubicBezTo>
                    <a:pt x="5278" y="903"/>
                    <a:pt x="5848" y="731"/>
                    <a:pt x="6352" y="731"/>
                  </a:cubicBezTo>
                  <a:close/>
                  <a:moveTo>
                    <a:pt x="6358" y="1"/>
                  </a:moveTo>
                  <a:cubicBezTo>
                    <a:pt x="5726" y="1"/>
                    <a:pt x="5037" y="205"/>
                    <a:pt x="4337" y="614"/>
                  </a:cubicBezTo>
                  <a:cubicBezTo>
                    <a:pt x="1935" y="1981"/>
                    <a:pt x="0" y="5350"/>
                    <a:pt x="0" y="8086"/>
                  </a:cubicBezTo>
                  <a:cubicBezTo>
                    <a:pt x="0" y="9487"/>
                    <a:pt x="501" y="10554"/>
                    <a:pt x="1401" y="11088"/>
                  </a:cubicBezTo>
                  <a:cubicBezTo>
                    <a:pt x="1768" y="11288"/>
                    <a:pt x="2202" y="11421"/>
                    <a:pt x="2635" y="11421"/>
                  </a:cubicBezTo>
                  <a:cubicBezTo>
                    <a:pt x="3369" y="11388"/>
                    <a:pt x="4070" y="11188"/>
                    <a:pt x="4670" y="10788"/>
                  </a:cubicBezTo>
                  <a:cubicBezTo>
                    <a:pt x="7072" y="9420"/>
                    <a:pt x="9007" y="6051"/>
                    <a:pt x="9007" y="3316"/>
                  </a:cubicBezTo>
                  <a:cubicBezTo>
                    <a:pt x="9007" y="1915"/>
                    <a:pt x="8506" y="847"/>
                    <a:pt x="7606" y="314"/>
                  </a:cubicBezTo>
                  <a:cubicBezTo>
                    <a:pt x="7230" y="105"/>
                    <a:pt x="6809" y="1"/>
                    <a:pt x="635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5"/>
            <p:cNvSpPr/>
            <p:nvPr/>
          </p:nvSpPr>
          <p:spPr>
            <a:xfrm>
              <a:off x="3710325" y="3780825"/>
              <a:ext cx="121775" cy="157275"/>
            </a:xfrm>
            <a:custGeom>
              <a:rect b="b" l="l" r="r" t="t"/>
              <a:pathLst>
                <a:path extrusionOk="0" h="6291" w="4871">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5"/>
            <p:cNvSpPr/>
            <p:nvPr/>
          </p:nvSpPr>
          <p:spPr>
            <a:xfrm>
              <a:off x="4069750" y="3587475"/>
              <a:ext cx="179325" cy="228225"/>
            </a:xfrm>
            <a:custGeom>
              <a:rect b="b" l="l" r="r" t="t"/>
              <a:pathLst>
                <a:path extrusionOk="0" h="9129" w="7173">
                  <a:moveTo>
                    <a:pt x="5051" y="607"/>
                  </a:moveTo>
                  <a:cubicBezTo>
                    <a:pt x="5315" y="607"/>
                    <a:pt x="5557" y="669"/>
                    <a:pt x="5771" y="789"/>
                  </a:cubicBezTo>
                  <a:cubicBezTo>
                    <a:pt x="6338" y="1089"/>
                    <a:pt x="6605" y="1756"/>
                    <a:pt x="6605" y="2657"/>
                  </a:cubicBezTo>
                  <a:cubicBezTo>
                    <a:pt x="6505" y="4892"/>
                    <a:pt x="5337" y="6894"/>
                    <a:pt x="3469" y="8128"/>
                  </a:cubicBezTo>
                  <a:cubicBezTo>
                    <a:pt x="2990" y="8407"/>
                    <a:pt x="2547" y="8543"/>
                    <a:pt x="2154" y="8543"/>
                  </a:cubicBezTo>
                  <a:cubicBezTo>
                    <a:pt x="1890" y="8543"/>
                    <a:pt x="1649" y="8482"/>
                    <a:pt x="1435" y="8361"/>
                  </a:cubicBezTo>
                  <a:cubicBezTo>
                    <a:pt x="868" y="8061"/>
                    <a:pt x="601" y="7394"/>
                    <a:pt x="601" y="6460"/>
                  </a:cubicBezTo>
                  <a:cubicBezTo>
                    <a:pt x="701" y="4258"/>
                    <a:pt x="1868" y="2224"/>
                    <a:pt x="3736" y="1023"/>
                  </a:cubicBezTo>
                  <a:cubicBezTo>
                    <a:pt x="4215" y="743"/>
                    <a:pt x="4658" y="607"/>
                    <a:pt x="5051" y="607"/>
                  </a:cubicBezTo>
                  <a:close/>
                  <a:moveTo>
                    <a:pt x="5074" y="1"/>
                  </a:moveTo>
                  <a:cubicBezTo>
                    <a:pt x="4576" y="1"/>
                    <a:pt x="4028" y="161"/>
                    <a:pt x="3469" y="489"/>
                  </a:cubicBezTo>
                  <a:cubicBezTo>
                    <a:pt x="1568" y="1590"/>
                    <a:pt x="0" y="4292"/>
                    <a:pt x="0" y="6460"/>
                  </a:cubicBezTo>
                  <a:cubicBezTo>
                    <a:pt x="0" y="7594"/>
                    <a:pt x="401" y="8428"/>
                    <a:pt x="1134" y="8862"/>
                  </a:cubicBezTo>
                  <a:cubicBezTo>
                    <a:pt x="1435" y="9028"/>
                    <a:pt x="1768" y="9128"/>
                    <a:pt x="2135" y="9128"/>
                  </a:cubicBezTo>
                  <a:cubicBezTo>
                    <a:pt x="2702" y="9095"/>
                    <a:pt x="3269" y="8928"/>
                    <a:pt x="3736" y="8628"/>
                  </a:cubicBezTo>
                  <a:cubicBezTo>
                    <a:pt x="5638" y="7527"/>
                    <a:pt x="7172" y="4859"/>
                    <a:pt x="7172" y="2657"/>
                  </a:cubicBezTo>
                  <a:cubicBezTo>
                    <a:pt x="7172" y="1523"/>
                    <a:pt x="6805" y="689"/>
                    <a:pt x="6071" y="255"/>
                  </a:cubicBezTo>
                  <a:cubicBezTo>
                    <a:pt x="5776" y="86"/>
                    <a:pt x="5438" y="1"/>
                    <a:pt x="507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5"/>
            <p:cNvSpPr/>
            <p:nvPr/>
          </p:nvSpPr>
          <p:spPr>
            <a:xfrm>
              <a:off x="4111450" y="3638700"/>
              <a:ext cx="96750" cy="125800"/>
            </a:xfrm>
            <a:custGeom>
              <a:rect b="b" l="l" r="r" t="t"/>
              <a:pathLst>
                <a:path extrusionOk="0" h="5032" w="387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5"/>
            <p:cNvSpPr/>
            <p:nvPr/>
          </p:nvSpPr>
          <p:spPr>
            <a:xfrm>
              <a:off x="3350900" y="3468700"/>
              <a:ext cx="180150" cy="227750"/>
            </a:xfrm>
            <a:custGeom>
              <a:rect b="b" l="l" r="r" t="t"/>
              <a:pathLst>
                <a:path extrusionOk="0" h="9110" w="7206">
                  <a:moveTo>
                    <a:pt x="5051" y="588"/>
                  </a:moveTo>
                  <a:cubicBezTo>
                    <a:pt x="5315" y="588"/>
                    <a:pt x="5557" y="649"/>
                    <a:pt x="5771" y="770"/>
                  </a:cubicBezTo>
                  <a:cubicBezTo>
                    <a:pt x="6338" y="1070"/>
                    <a:pt x="6605" y="1737"/>
                    <a:pt x="6605" y="2638"/>
                  </a:cubicBezTo>
                  <a:cubicBezTo>
                    <a:pt x="6505" y="4873"/>
                    <a:pt x="5338" y="6908"/>
                    <a:pt x="3470" y="8109"/>
                  </a:cubicBezTo>
                  <a:cubicBezTo>
                    <a:pt x="2987" y="8390"/>
                    <a:pt x="2540" y="8539"/>
                    <a:pt x="2145" y="8539"/>
                  </a:cubicBezTo>
                  <a:cubicBezTo>
                    <a:pt x="1884" y="8539"/>
                    <a:pt x="1646" y="8474"/>
                    <a:pt x="1435" y="8342"/>
                  </a:cubicBezTo>
                  <a:cubicBezTo>
                    <a:pt x="868" y="8042"/>
                    <a:pt x="601" y="7375"/>
                    <a:pt x="601" y="6474"/>
                  </a:cubicBezTo>
                  <a:cubicBezTo>
                    <a:pt x="701" y="4239"/>
                    <a:pt x="1868" y="2204"/>
                    <a:pt x="3736" y="1004"/>
                  </a:cubicBezTo>
                  <a:cubicBezTo>
                    <a:pt x="4215" y="724"/>
                    <a:pt x="4658" y="588"/>
                    <a:pt x="5051" y="588"/>
                  </a:cubicBezTo>
                  <a:close/>
                  <a:moveTo>
                    <a:pt x="5087" y="1"/>
                  </a:moveTo>
                  <a:cubicBezTo>
                    <a:pt x="4586" y="1"/>
                    <a:pt x="4033" y="173"/>
                    <a:pt x="3470" y="503"/>
                  </a:cubicBezTo>
                  <a:cubicBezTo>
                    <a:pt x="1568" y="1604"/>
                    <a:pt x="0" y="4273"/>
                    <a:pt x="0" y="6474"/>
                  </a:cubicBezTo>
                  <a:cubicBezTo>
                    <a:pt x="0" y="7608"/>
                    <a:pt x="401" y="8442"/>
                    <a:pt x="1135" y="8843"/>
                  </a:cubicBezTo>
                  <a:cubicBezTo>
                    <a:pt x="1435" y="9043"/>
                    <a:pt x="1768" y="9109"/>
                    <a:pt x="2135" y="9109"/>
                  </a:cubicBezTo>
                  <a:cubicBezTo>
                    <a:pt x="2702" y="9076"/>
                    <a:pt x="3269" y="8909"/>
                    <a:pt x="3736" y="8609"/>
                  </a:cubicBezTo>
                  <a:cubicBezTo>
                    <a:pt x="5638" y="7542"/>
                    <a:pt x="7206" y="4840"/>
                    <a:pt x="7206" y="2638"/>
                  </a:cubicBezTo>
                  <a:cubicBezTo>
                    <a:pt x="7206" y="1504"/>
                    <a:pt x="6805" y="670"/>
                    <a:pt x="6071" y="270"/>
                  </a:cubicBezTo>
                  <a:cubicBezTo>
                    <a:pt x="5779" y="89"/>
                    <a:pt x="5446" y="1"/>
                    <a:pt x="508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5"/>
            <p:cNvSpPr/>
            <p:nvPr/>
          </p:nvSpPr>
          <p:spPr>
            <a:xfrm>
              <a:off x="3392600" y="3519950"/>
              <a:ext cx="96750" cy="125800"/>
            </a:xfrm>
            <a:custGeom>
              <a:rect b="b" l="l" r="r" t="t"/>
              <a:pathLst>
                <a:path extrusionOk="0" h="5032" w="387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5"/>
            <p:cNvSpPr/>
            <p:nvPr/>
          </p:nvSpPr>
          <p:spPr>
            <a:xfrm>
              <a:off x="5040425" y="3303925"/>
              <a:ext cx="129925" cy="157350"/>
            </a:xfrm>
            <a:custGeom>
              <a:rect b="b" l="l" r="r" t="t"/>
              <a:pathLst>
                <a:path extrusionOk="0" h="6294" w="5197">
                  <a:moveTo>
                    <a:pt x="3439" y="399"/>
                  </a:moveTo>
                  <a:cubicBezTo>
                    <a:pt x="4144" y="399"/>
                    <a:pt x="4796" y="1042"/>
                    <a:pt x="4604" y="1857"/>
                  </a:cubicBezTo>
                  <a:cubicBezTo>
                    <a:pt x="4504" y="3392"/>
                    <a:pt x="3704" y="4793"/>
                    <a:pt x="2436" y="5626"/>
                  </a:cubicBezTo>
                  <a:cubicBezTo>
                    <a:pt x="2192" y="5852"/>
                    <a:pt x="1908" y="5950"/>
                    <a:pt x="1633" y="5950"/>
                  </a:cubicBezTo>
                  <a:cubicBezTo>
                    <a:pt x="929" y="5950"/>
                    <a:pt x="276" y="5307"/>
                    <a:pt x="468" y="4492"/>
                  </a:cubicBezTo>
                  <a:cubicBezTo>
                    <a:pt x="535" y="2958"/>
                    <a:pt x="1369" y="1557"/>
                    <a:pt x="2636" y="723"/>
                  </a:cubicBezTo>
                  <a:cubicBezTo>
                    <a:pt x="2880" y="498"/>
                    <a:pt x="3164" y="399"/>
                    <a:pt x="3439" y="399"/>
                  </a:cubicBezTo>
                  <a:close/>
                  <a:moveTo>
                    <a:pt x="3462" y="0"/>
                  </a:moveTo>
                  <a:cubicBezTo>
                    <a:pt x="3113" y="0"/>
                    <a:pt x="2752" y="120"/>
                    <a:pt x="2436" y="389"/>
                  </a:cubicBezTo>
                  <a:cubicBezTo>
                    <a:pt x="1035" y="1290"/>
                    <a:pt x="168" y="2824"/>
                    <a:pt x="68" y="4492"/>
                  </a:cubicBezTo>
                  <a:cubicBezTo>
                    <a:pt x="1" y="5126"/>
                    <a:pt x="301" y="5760"/>
                    <a:pt x="835" y="6127"/>
                  </a:cubicBezTo>
                  <a:cubicBezTo>
                    <a:pt x="1035" y="6260"/>
                    <a:pt x="1269" y="6294"/>
                    <a:pt x="1535" y="6294"/>
                  </a:cubicBezTo>
                  <a:cubicBezTo>
                    <a:pt x="1902" y="6294"/>
                    <a:pt x="2303" y="6160"/>
                    <a:pt x="2636" y="5960"/>
                  </a:cubicBezTo>
                  <a:cubicBezTo>
                    <a:pt x="4037" y="5059"/>
                    <a:pt x="4904" y="3525"/>
                    <a:pt x="5005" y="1857"/>
                  </a:cubicBezTo>
                  <a:cubicBezTo>
                    <a:pt x="5197" y="799"/>
                    <a:pt x="4366" y="0"/>
                    <a:pt x="346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5"/>
            <p:cNvSpPr/>
            <p:nvPr/>
          </p:nvSpPr>
          <p:spPr>
            <a:xfrm>
              <a:off x="5070450" y="3340275"/>
              <a:ext cx="67575" cy="86025"/>
            </a:xfrm>
            <a:custGeom>
              <a:rect b="b" l="l" r="r" t="t"/>
              <a:pathLst>
                <a:path extrusionOk="0" h="3441" w="2703">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5"/>
            <p:cNvSpPr/>
            <p:nvPr/>
          </p:nvSpPr>
          <p:spPr>
            <a:xfrm>
              <a:off x="5323150" y="3266225"/>
              <a:ext cx="130600" cy="157525"/>
            </a:xfrm>
            <a:custGeom>
              <a:rect b="b" l="l" r="r" t="t"/>
              <a:pathLst>
                <a:path extrusionOk="0" h="6301" w="5224">
                  <a:moveTo>
                    <a:pt x="3569" y="430"/>
                  </a:moveTo>
                  <a:cubicBezTo>
                    <a:pt x="3736" y="430"/>
                    <a:pt x="3903" y="496"/>
                    <a:pt x="4036" y="563"/>
                  </a:cubicBezTo>
                  <a:cubicBezTo>
                    <a:pt x="4437" y="863"/>
                    <a:pt x="4670" y="1364"/>
                    <a:pt x="4603" y="1864"/>
                  </a:cubicBezTo>
                  <a:cubicBezTo>
                    <a:pt x="4537" y="3398"/>
                    <a:pt x="3736" y="4799"/>
                    <a:pt x="2435" y="5633"/>
                  </a:cubicBezTo>
                  <a:cubicBezTo>
                    <a:pt x="2193" y="5847"/>
                    <a:pt x="1913" y="5942"/>
                    <a:pt x="1640" y="5942"/>
                  </a:cubicBezTo>
                  <a:cubicBezTo>
                    <a:pt x="932" y="5942"/>
                    <a:pt x="275" y="5308"/>
                    <a:pt x="467" y="4466"/>
                  </a:cubicBezTo>
                  <a:cubicBezTo>
                    <a:pt x="567" y="2965"/>
                    <a:pt x="1368" y="1564"/>
                    <a:pt x="2635" y="730"/>
                  </a:cubicBezTo>
                  <a:cubicBezTo>
                    <a:pt x="2902" y="563"/>
                    <a:pt x="3236" y="463"/>
                    <a:pt x="3569" y="430"/>
                  </a:cubicBezTo>
                  <a:close/>
                  <a:moveTo>
                    <a:pt x="3429" y="1"/>
                  </a:moveTo>
                  <a:cubicBezTo>
                    <a:pt x="3088" y="1"/>
                    <a:pt x="2740" y="112"/>
                    <a:pt x="2435" y="363"/>
                  </a:cubicBezTo>
                  <a:cubicBezTo>
                    <a:pt x="1034" y="1297"/>
                    <a:pt x="167" y="2831"/>
                    <a:pt x="67" y="4499"/>
                  </a:cubicBezTo>
                  <a:cubicBezTo>
                    <a:pt x="0" y="5133"/>
                    <a:pt x="300" y="5767"/>
                    <a:pt x="834" y="6134"/>
                  </a:cubicBezTo>
                  <a:cubicBezTo>
                    <a:pt x="1034" y="6267"/>
                    <a:pt x="1268" y="6301"/>
                    <a:pt x="1534" y="6301"/>
                  </a:cubicBezTo>
                  <a:cubicBezTo>
                    <a:pt x="1901" y="6301"/>
                    <a:pt x="2302" y="6200"/>
                    <a:pt x="2635" y="6000"/>
                  </a:cubicBezTo>
                  <a:cubicBezTo>
                    <a:pt x="4036" y="5066"/>
                    <a:pt x="4937" y="3565"/>
                    <a:pt x="5004" y="1897"/>
                  </a:cubicBezTo>
                  <a:cubicBezTo>
                    <a:pt x="5223" y="824"/>
                    <a:pt x="4355" y="1"/>
                    <a:pt x="342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5"/>
            <p:cNvSpPr/>
            <p:nvPr/>
          </p:nvSpPr>
          <p:spPr>
            <a:xfrm>
              <a:off x="5353150" y="3302400"/>
              <a:ext cx="66750" cy="86350"/>
            </a:xfrm>
            <a:custGeom>
              <a:rect b="b" l="l" r="r" t="t"/>
              <a:pathLst>
                <a:path extrusionOk="0" h="3454" w="267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5"/>
            <p:cNvSpPr/>
            <p:nvPr/>
          </p:nvSpPr>
          <p:spPr>
            <a:xfrm>
              <a:off x="3098225" y="3913675"/>
              <a:ext cx="129950" cy="158050"/>
            </a:xfrm>
            <a:custGeom>
              <a:rect b="b" l="l" r="r" t="t"/>
              <a:pathLst>
                <a:path extrusionOk="0" h="6322" w="5198">
                  <a:moveTo>
                    <a:pt x="3439" y="393"/>
                  </a:moveTo>
                  <a:cubicBezTo>
                    <a:pt x="4143" y="393"/>
                    <a:pt x="4795" y="1036"/>
                    <a:pt x="4603" y="1851"/>
                  </a:cubicBezTo>
                  <a:cubicBezTo>
                    <a:pt x="4537" y="3386"/>
                    <a:pt x="3736" y="4787"/>
                    <a:pt x="2435" y="5621"/>
                  </a:cubicBezTo>
                  <a:cubicBezTo>
                    <a:pt x="2191" y="5846"/>
                    <a:pt x="1908" y="5944"/>
                    <a:pt x="1632" y="5944"/>
                  </a:cubicBezTo>
                  <a:cubicBezTo>
                    <a:pt x="928" y="5944"/>
                    <a:pt x="275" y="5302"/>
                    <a:pt x="467" y="4486"/>
                  </a:cubicBezTo>
                  <a:cubicBezTo>
                    <a:pt x="567" y="2952"/>
                    <a:pt x="1368" y="1551"/>
                    <a:pt x="2635" y="717"/>
                  </a:cubicBezTo>
                  <a:cubicBezTo>
                    <a:pt x="2879" y="492"/>
                    <a:pt x="3163" y="393"/>
                    <a:pt x="3439" y="393"/>
                  </a:cubicBezTo>
                  <a:close/>
                  <a:moveTo>
                    <a:pt x="3448" y="0"/>
                  </a:moveTo>
                  <a:cubicBezTo>
                    <a:pt x="3103" y="0"/>
                    <a:pt x="2747" y="117"/>
                    <a:pt x="2435" y="384"/>
                  </a:cubicBezTo>
                  <a:cubicBezTo>
                    <a:pt x="1034" y="1284"/>
                    <a:pt x="167" y="2819"/>
                    <a:pt x="67" y="4486"/>
                  </a:cubicBezTo>
                  <a:cubicBezTo>
                    <a:pt x="0" y="5120"/>
                    <a:pt x="300" y="5754"/>
                    <a:pt x="834" y="6121"/>
                  </a:cubicBezTo>
                  <a:cubicBezTo>
                    <a:pt x="1034" y="6254"/>
                    <a:pt x="1301" y="6321"/>
                    <a:pt x="1535" y="6321"/>
                  </a:cubicBezTo>
                  <a:cubicBezTo>
                    <a:pt x="1935" y="6288"/>
                    <a:pt x="2302" y="6188"/>
                    <a:pt x="2635" y="5954"/>
                  </a:cubicBezTo>
                  <a:cubicBezTo>
                    <a:pt x="4036" y="5054"/>
                    <a:pt x="4937" y="3519"/>
                    <a:pt x="5004" y="1851"/>
                  </a:cubicBezTo>
                  <a:cubicBezTo>
                    <a:pt x="5197" y="812"/>
                    <a:pt x="4357" y="0"/>
                    <a:pt x="344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5"/>
            <p:cNvSpPr/>
            <p:nvPr/>
          </p:nvSpPr>
          <p:spPr>
            <a:xfrm>
              <a:off x="3128250" y="3949875"/>
              <a:ext cx="67550" cy="86400"/>
            </a:xfrm>
            <a:custGeom>
              <a:rect b="b" l="l" r="r" t="t"/>
              <a:pathLst>
                <a:path extrusionOk="0" h="3456" w="2702">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5"/>
            <p:cNvSpPr/>
            <p:nvPr/>
          </p:nvSpPr>
          <p:spPr>
            <a:xfrm>
              <a:off x="3918800" y="3267750"/>
              <a:ext cx="129350" cy="157675"/>
            </a:xfrm>
            <a:custGeom>
              <a:rect b="b" l="l" r="r" t="t"/>
              <a:pathLst>
                <a:path extrusionOk="0" h="6307" w="5174">
                  <a:moveTo>
                    <a:pt x="3432" y="406"/>
                  </a:moveTo>
                  <a:cubicBezTo>
                    <a:pt x="4121" y="406"/>
                    <a:pt x="4771" y="1036"/>
                    <a:pt x="4604" y="1870"/>
                  </a:cubicBezTo>
                  <a:cubicBezTo>
                    <a:pt x="4504" y="3371"/>
                    <a:pt x="3703" y="4772"/>
                    <a:pt x="2436" y="5606"/>
                  </a:cubicBezTo>
                  <a:cubicBezTo>
                    <a:pt x="2192" y="5831"/>
                    <a:pt x="1908" y="5929"/>
                    <a:pt x="1632" y="5929"/>
                  </a:cubicBezTo>
                  <a:cubicBezTo>
                    <a:pt x="928" y="5929"/>
                    <a:pt x="276" y="5287"/>
                    <a:pt x="468" y="4472"/>
                  </a:cubicBezTo>
                  <a:cubicBezTo>
                    <a:pt x="534" y="2937"/>
                    <a:pt x="1335" y="1570"/>
                    <a:pt x="2636" y="736"/>
                  </a:cubicBezTo>
                  <a:cubicBezTo>
                    <a:pt x="2874" y="507"/>
                    <a:pt x="3156" y="406"/>
                    <a:pt x="3432" y="406"/>
                  </a:cubicBezTo>
                  <a:close/>
                  <a:moveTo>
                    <a:pt x="3435" y="0"/>
                  </a:moveTo>
                  <a:cubicBezTo>
                    <a:pt x="3095" y="0"/>
                    <a:pt x="2745" y="114"/>
                    <a:pt x="2436" y="369"/>
                  </a:cubicBezTo>
                  <a:cubicBezTo>
                    <a:pt x="1035" y="1303"/>
                    <a:pt x="134" y="2804"/>
                    <a:pt x="67" y="4472"/>
                  </a:cubicBezTo>
                  <a:cubicBezTo>
                    <a:pt x="1" y="5139"/>
                    <a:pt x="267" y="5773"/>
                    <a:pt x="801" y="6139"/>
                  </a:cubicBezTo>
                  <a:cubicBezTo>
                    <a:pt x="1035" y="6240"/>
                    <a:pt x="1268" y="6306"/>
                    <a:pt x="1502" y="6306"/>
                  </a:cubicBezTo>
                  <a:cubicBezTo>
                    <a:pt x="1902" y="6306"/>
                    <a:pt x="2302" y="6173"/>
                    <a:pt x="2636" y="5973"/>
                  </a:cubicBezTo>
                  <a:cubicBezTo>
                    <a:pt x="4037" y="5039"/>
                    <a:pt x="4904" y="3538"/>
                    <a:pt x="5004" y="1870"/>
                  </a:cubicBezTo>
                  <a:cubicBezTo>
                    <a:pt x="5174" y="803"/>
                    <a:pt x="4339" y="0"/>
                    <a:pt x="343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5"/>
            <p:cNvSpPr/>
            <p:nvPr/>
          </p:nvSpPr>
          <p:spPr>
            <a:xfrm>
              <a:off x="3948825" y="3303900"/>
              <a:ext cx="66750" cy="86225"/>
            </a:xfrm>
            <a:custGeom>
              <a:rect b="b" l="l" r="r" t="t"/>
              <a:pathLst>
                <a:path extrusionOk="0" h="3449" w="267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5"/>
            <p:cNvSpPr/>
            <p:nvPr/>
          </p:nvSpPr>
          <p:spPr>
            <a:xfrm>
              <a:off x="4306575" y="2740325"/>
              <a:ext cx="129950" cy="158050"/>
            </a:xfrm>
            <a:custGeom>
              <a:rect b="b" l="l" r="r" t="t"/>
              <a:pathLst>
                <a:path extrusionOk="0" h="6322" w="5198">
                  <a:moveTo>
                    <a:pt x="3537" y="451"/>
                  </a:moveTo>
                  <a:cubicBezTo>
                    <a:pt x="3703" y="451"/>
                    <a:pt x="3903" y="484"/>
                    <a:pt x="4037" y="551"/>
                  </a:cubicBezTo>
                  <a:cubicBezTo>
                    <a:pt x="4437" y="851"/>
                    <a:pt x="4671" y="1351"/>
                    <a:pt x="4604" y="1852"/>
                  </a:cubicBezTo>
                  <a:cubicBezTo>
                    <a:pt x="4504" y="3386"/>
                    <a:pt x="3703" y="4787"/>
                    <a:pt x="2436" y="5621"/>
                  </a:cubicBezTo>
                  <a:cubicBezTo>
                    <a:pt x="2192" y="5846"/>
                    <a:pt x="1908" y="5945"/>
                    <a:pt x="1633" y="5945"/>
                  </a:cubicBezTo>
                  <a:cubicBezTo>
                    <a:pt x="928" y="5945"/>
                    <a:pt x="276" y="5302"/>
                    <a:pt x="468" y="4487"/>
                  </a:cubicBezTo>
                  <a:cubicBezTo>
                    <a:pt x="534" y="2952"/>
                    <a:pt x="1368" y="1551"/>
                    <a:pt x="2636" y="717"/>
                  </a:cubicBezTo>
                  <a:cubicBezTo>
                    <a:pt x="2903" y="551"/>
                    <a:pt x="3236" y="451"/>
                    <a:pt x="3537" y="451"/>
                  </a:cubicBezTo>
                  <a:close/>
                  <a:moveTo>
                    <a:pt x="3449" y="0"/>
                  </a:moveTo>
                  <a:cubicBezTo>
                    <a:pt x="3103" y="0"/>
                    <a:pt x="2748" y="118"/>
                    <a:pt x="2436" y="384"/>
                  </a:cubicBezTo>
                  <a:cubicBezTo>
                    <a:pt x="1035" y="1285"/>
                    <a:pt x="134" y="2819"/>
                    <a:pt x="67" y="4487"/>
                  </a:cubicBezTo>
                  <a:cubicBezTo>
                    <a:pt x="1" y="5121"/>
                    <a:pt x="301" y="5754"/>
                    <a:pt x="835" y="6121"/>
                  </a:cubicBezTo>
                  <a:cubicBezTo>
                    <a:pt x="1035" y="6255"/>
                    <a:pt x="1268" y="6322"/>
                    <a:pt x="1535" y="6322"/>
                  </a:cubicBezTo>
                  <a:cubicBezTo>
                    <a:pt x="1902" y="6288"/>
                    <a:pt x="2302" y="6188"/>
                    <a:pt x="2636" y="5988"/>
                  </a:cubicBezTo>
                  <a:cubicBezTo>
                    <a:pt x="4037" y="5054"/>
                    <a:pt x="4904" y="3520"/>
                    <a:pt x="5004" y="1852"/>
                  </a:cubicBezTo>
                  <a:cubicBezTo>
                    <a:pt x="5198" y="812"/>
                    <a:pt x="4357" y="0"/>
                    <a:pt x="344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5"/>
            <p:cNvSpPr/>
            <p:nvPr/>
          </p:nvSpPr>
          <p:spPr>
            <a:xfrm>
              <a:off x="4335775" y="2776575"/>
              <a:ext cx="67575" cy="86500"/>
            </a:xfrm>
            <a:custGeom>
              <a:rect b="b" l="l" r="r" t="t"/>
              <a:pathLst>
                <a:path extrusionOk="0" h="3460" w="2703">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5"/>
            <p:cNvSpPr/>
            <p:nvPr/>
          </p:nvSpPr>
          <p:spPr>
            <a:xfrm>
              <a:off x="4505900" y="3239400"/>
              <a:ext cx="129950" cy="157675"/>
            </a:xfrm>
            <a:custGeom>
              <a:rect b="b" l="l" r="r" t="t"/>
              <a:pathLst>
                <a:path extrusionOk="0" h="6307" w="5198">
                  <a:moveTo>
                    <a:pt x="3451" y="406"/>
                  </a:moveTo>
                  <a:cubicBezTo>
                    <a:pt x="4151" y="406"/>
                    <a:pt x="4794" y="1036"/>
                    <a:pt x="4603" y="1870"/>
                  </a:cubicBezTo>
                  <a:cubicBezTo>
                    <a:pt x="4503" y="3371"/>
                    <a:pt x="3703" y="4772"/>
                    <a:pt x="2435" y="5606"/>
                  </a:cubicBezTo>
                  <a:cubicBezTo>
                    <a:pt x="2191" y="5831"/>
                    <a:pt x="1908" y="5929"/>
                    <a:pt x="1632" y="5929"/>
                  </a:cubicBezTo>
                  <a:cubicBezTo>
                    <a:pt x="928" y="5929"/>
                    <a:pt x="275" y="5287"/>
                    <a:pt x="467" y="4471"/>
                  </a:cubicBezTo>
                  <a:cubicBezTo>
                    <a:pt x="534" y="2937"/>
                    <a:pt x="1368" y="1569"/>
                    <a:pt x="2635" y="735"/>
                  </a:cubicBezTo>
                  <a:cubicBezTo>
                    <a:pt x="2883" y="507"/>
                    <a:pt x="3172" y="406"/>
                    <a:pt x="3451" y="406"/>
                  </a:cubicBezTo>
                  <a:close/>
                  <a:moveTo>
                    <a:pt x="3440" y="0"/>
                  </a:moveTo>
                  <a:cubicBezTo>
                    <a:pt x="3097" y="0"/>
                    <a:pt x="2745" y="113"/>
                    <a:pt x="2435" y="369"/>
                  </a:cubicBezTo>
                  <a:cubicBezTo>
                    <a:pt x="1034" y="1303"/>
                    <a:pt x="167" y="2804"/>
                    <a:pt x="67" y="4471"/>
                  </a:cubicBezTo>
                  <a:cubicBezTo>
                    <a:pt x="0" y="5139"/>
                    <a:pt x="300" y="5772"/>
                    <a:pt x="834" y="6139"/>
                  </a:cubicBezTo>
                  <a:cubicBezTo>
                    <a:pt x="1034" y="6239"/>
                    <a:pt x="1268" y="6306"/>
                    <a:pt x="1534" y="6306"/>
                  </a:cubicBezTo>
                  <a:cubicBezTo>
                    <a:pt x="1901" y="6306"/>
                    <a:pt x="2302" y="6173"/>
                    <a:pt x="2635" y="5973"/>
                  </a:cubicBezTo>
                  <a:cubicBezTo>
                    <a:pt x="4036" y="5072"/>
                    <a:pt x="4904" y="3537"/>
                    <a:pt x="5004" y="1870"/>
                  </a:cubicBezTo>
                  <a:cubicBezTo>
                    <a:pt x="5198" y="803"/>
                    <a:pt x="4352" y="0"/>
                    <a:pt x="344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5"/>
            <p:cNvSpPr/>
            <p:nvPr/>
          </p:nvSpPr>
          <p:spPr>
            <a:xfrm>
              <a:off x="4535900" y="3275550"/>
              <a:ext cx="66750" cy="86525"/>
            </a:xfrm>
            <a:custGeom>
              <a:rect b="b" l="l" r="r" t="t"/>
              <a:pathLst>
                <a:path extrusionOk="0" h="3461" w="267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5"/>
            <p:cNvSpPr/>
            <p:nvPr/>
          </p:nvSpPr>
          <p:spPr>
            <a:xfrm>
              <a:off x="4541750" y="2454950"/>
              <a:ext cx="175150" cy="222425"/>
            </a:xfrm>
            <a:custGeom>
              <a:rect b="b" l="l" r="r" t="t"/>
              <a:pathLst>
                <a:path extrusionOk="0" h="8897" w="7006">
                  <a:moveTo>
                    <a:pt x="4937" y="558"/>
                  </a:moveTo>
                  <a:cubicBezTo>
                    <a:pt x="5204" y="558"/>
                    <a:pt x="5438" y="624"/>
                    <a:pt x="5671" y="758"/>
                  </a:cubicBezTo>
                  <a:cubicBezTo>
                    <a:pt x="6171" y="1058"/>
                    <a:pt x="6472" y="1692"/>
                    <a:pt x="6472" y="2592"/>
                  </a:cubicBezTo>
                  <a:cubicBezTo>
                    <a:pt x="6338" y="4761"/>
                    <a:pt x="5204" y="6729"/>
                    <a:pt x="3369" y="7929"/>
                  </a:cubicBezTo>
                  <a:cubicBezTo>
                    <a:pt x="2900" y="8195"/>
                    <a:pt x="2455" y="8336"/>
                    <a:pt x="2058" y="8336"/>
                  </a:cubicBezTo>
                  <a:cubicBezTo>
                    <a:pt x="1807" y="8336"/>
                    <a:pt x="1575" y="8279"/>
                    <a:pt x="1368" y="8163"/>
                  </a:cubicBezTo>
                  <a:cubicBezTo>
                    <a:pt x="868" y="7863"/>
                    <a:pt x="567" y="7196"/>
                    <a:pt x="567" y="6328"/>
                  </a:cubicBezTo>
                  <a:cubicBezTo>
                    <a:pt x="701" y="4127"/>
                    <a:pt x="1835" y="2159"/>
                    <a:pt x="3670" y="991"/>
                  </a:cubicBezTo>
                  <a:cubicBezTo>
                    <a:pt x="4037" y="724"/>
                    <a:pt x="4504" y="591"/>
                    <a:pt x="4937" y="558"/>
                  </a:cubicBezTo>
                  <a:close/>
                  <a:moveTo>
                    <a:pt x="4927" y="0"/>
                  </a:moveTo>
                  <a:cubicBezTo>
                    <a:pt x="4437" y="0"/>
                    <a:pt x="3903" y="152"/>
                    <a:pt x="3369" y="457"/>
                  </a:cubicBezTo>
                  <a:cubicBezTo>
                    <a:pt x="1501" y="1558"/>
                    <a:pt x="0" y="4160"/>
                    <a:pt x="0" y="6295"/>
                  </a:cubicBezTo>
                  <a:cubicBezTo>
                    <a:pt x="0" y="7396"/>
                    <a:pt x="401" y="8230"/>
                    <a:pt x="1101" y="8630"/>
                  </a:cubicBezTo>
                  <a:cubicBezTo>
                    <a:pt x="1401" y="8797"/>
                    <a:pt x="1735" y="8897"/>
                    <a:pt x="2069" y="8897"/>
                  </a:cubicBezTo>
                  <a:cubicBezTo>
                    <a:pt x="2636" y="8863"/>
                    <a:pt x="3169" y="8697"/>
                    <a:pt x="3670" y="8430"/>
                  </a:cubicBezTo>
                  <a:cubicBezTo>
                    <a:pt x="5504" y="7329"/>
                    <a:pt x="7005" y="4727"/>
                    <a:pt x="7005" y="2592"/>
                  </a:cubicBezTo>
                  <a:cubicBezTo>
                    <a:pt x="7005" y="1492"/>
                    <a:pt x="6638" y="658"/>
                    <a:pt x="5938" y="257"/>
                  </a:cubicBezTo>
                  <a:cubicBezTo>
                    <a:pt x="5638" y="86"/>
                    <a:pt x="5295" y="0"/>
                    <a:pt x="492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5"/>
            <p:cNvSpPr/>
            <p:nvPr/>
          </p:nvSpPr>
          <p:spPr>
            <a:xfrm>
              <a:off x="4577600" y="2504850"/>
              <a:ext cx="104275" cy="123200"/>
            </a:xfrm>
            <a:custGeom>
              <a:rect b="b" l="l" r="r" t="t"/>
              <a:pathLst>
                <a:path extrusionOk="0" h="4928" w="4171">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5"/>
            <p:cNvSpPr/>
            <p:nvPr/>
          </p:nvSpPr>
          <p:spPr>
            <a:xfrm>
              <a:off x="4779425" y="2918650"/>
              <a:ext cx="207875" cy="577650"/>
            </a:xfrm>
            <a:custGeom>
              <a:rect b="b" l="l" r="r" t="t"/>
              <a:pathLst>
                <a:path extrusionOk="0" h="23106" w="8315">
                  <a:moveTo>
                    <a:pt x="8064" y="0"/>
                  </a:moveTo>
                  <a:cubicBezTo>
                    <a:pt x="7995" y="0"/>
                    <a:pt x="7930" y="37"/>
                    <a:pt x="7906" y="123"/>
                  </a:cubicBezTo>
                  <a:lnTo>
                    <a:pt x="34" y="22872"/>
                  </a:lnTo>
                  <a:cubicBezTo>
                    <a:pt x="0" y="22972"/>
                    <a:pt x="34" y="23072"/>
                    <a:pt x="134" y="23106"/>
                  </a:cubicBezTo>
                  <a:lnTo>
                    <a:pt x="200" y="23106"/>
                  </a:lnTo>
                  <a:cubicBezTo>
                    <a:pt x="267" y="23106"/>
                    <a:pt x="367" y="23039"/>
                    <a:pt x="400" y="22972"/>
                  </a:cubicBezTo>
                  <a:lnTo>
                    <a:pt x="8273" y="256"/>
                  </a:lnTo>
                  <a:cubicBezTo>
                    <a:pt x="8315" y="108"/>
                    <a:pt x="8184" y="0"/>
                    <a:pt x="806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5"/>
            <p:cNvSpPr/>
            <p:nvPr/>
          </p:nvSpPr>
          <p:spPr>
            <a:xfrm>
              <a:off x="4576325" y="3370650"/>
              <a:ext cx="92200" cy="191525"/>
            </a:xfrm>
            <a:custGeom>
              <a:rect b="b" l="l" r="r" t="t"/>
              <a:pathLst>
                <a:path extrusionOk="0" h="7661" w="3688">
                  <a:moveTo>
                    <a:pt x="238" y="0"/>
                  </a:moveTo>
                  <a:cubicBezTo>
                    <a:pt x="117" y="0"/>
                    <a:pt x="1" y="108"/>
                    <a:pt x="85" y="256"/>
                  </a:cubicBezTo>
                  <a:lnTo>
                    <a:pt x="3287" y="7561"/>
                  </a:lnTo>
                  <a:cubicBezTo>
                    <a:pt x="3321" y="7627"/>
                    <a:pt x="3387" y="7661"/>
                    <a:pt x="3454" y="7661"/>
                  </a:cubicBezTo>
                  <a:lnTo>
                    <a:pt x="3554" y="7661"/>
                  </a:lnTo>
                  <a:cubicBezTo>
                    <a:pt x="3654" y="7594"/>
                    <a:pt x="3688" y="7494"/>
                    <a:pt x="3654" y="7394"/>
                  </a:cubicBezTo>
                  <a:lnTo>
                    <a:pt x="419" y="122"/>
                  </a:lnTo>
                  <a:cubicBezTo>
                    <a:pt x="382" y="36"/>
                    <a:pt x="309" y="0"/>
                    <a:pt x="23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5"/>
            <p:cNvSpPr/>
            <p:nvPr/>
          </p:nvSpPr>
          <p:spPr>
            <a:xfrm>
              <a:off x="4849475" y="3411650"/>
              <a:ext cx="204300" cy="180550"/>
            </a:xfrm>
            <a:custGeom>
              <a:rect b="b" l="l" r="r" t="t"/>
              <a:pathLst>
                <a:path extrusionOk="0" h="7222" w="8172">
                  <a:moveTo>
                    <a:pt x="7872" y="1"/>
                  </a:moveTo>
                  <a:cubicBezTo>
                    <a:pt x="7835" y="1"/>
                    <a:pt x="7800" y="15"/>
                    <a:pt x="7772" y="50"/>
                  </a:cubicBezTo>
                  <a:lnTo>
                    <a:pt x="67" y="6888"/>
                  </a:lnTo>
                  <a:cubicBezTo>
                    <a:pt x="0" y="6955"/>
                    <a:pt x="0" y="7088"/>
                    <a:pt x="67" y="7155"/>
                  </a:cubicBezTo>
                  <a:cubicBezTo>
                    <a:pt x="100" y="7188"/>
                    <a:pt x="134" y="7222"/>
                    <a:pt x="200" y="7222"/>
                  </a:cubicBezTo>
                  <a:cubicBezTo>
                    <a:pt x="234" y="7222"/>
                    <a:pt x="267" y="7188"/>
                    <a:pt x="300" y="7155"/>
                  </a:cubicBezTo>
                  <a:lnTo>
                    <a:pt x="8039" y="317"/>
                  </a:lnTo>
                  <a:cubicBezTo>
                    <a:pt x="8171" y="211"/>
                    <a:pt x="8010" y="1"/>
                    <a:pt x="787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5"/>
            <p:cNvSpPr/>
            <p:nvPr/>
          </p:nvSpPr>
          <p:spPr>
            <a:xfrm>
              <a:off x="5156350" y="3345325"/>
              <a:ext cx="181000" cy="16725"/>
            </a:xfrm>
            <a:custGeom>
              <a:rect b="b" l="l" r="r" t="t"/>
              <a:pathLst>
                <a:path extrusionOk="0" h="669" w="7240">
                  <a:moveTo>
                    <a:pt x="201" y="1"/>
                  </a:moveTo>
                  <a:cubicBezTo>
                    <a:pt x="67" y="1"/>
                    <a:pt x="1" y="101"/>
                    <a:pt x="1" y="201"/>
                  </a:cubicBezTo>
                  <a:cubicBezTo>
                    <a:pt x="1" y="301"/>
                    <a:pt x="67" y="368"/>
                    <a:pt x="167" y="401"/>
                  </a:cubicBezTo>
                  <a:lnTo>
                    <a:pt x="7039" y="668"/>
                  </a:lnTo>
                  <a:cubicBezTo>
                    <a:pt x="7139" y="668"/>
                    <a:pt x="7239" y="568"/>
                    <a:pt x="7239" y="468"/>
                  </a:cubicBezTo>
                  <a:cubicBezTo>
                    <a:pt x="7239" y="368"/>
                    <a:pt x="7172" y="268"/>
                    <a:pt x="7039" y="268"/>
                  </a:cubicBezTo>
                  <a:lnTo>
                    <a:pt x="20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5"/>
            <p:cNvSpPr/>
            <p:nvPr/>
          </p:nvSpPr>
          <p:spPr>
            <a:xfrm>
              <a:off x="4577600" y="2654850"/>
              <a:ext cx="57575" cy="597950"/>
            </a:xfrm>
            <a:custGeom>
              <a:rect b="b" l="l" r="r" t="t"/>
              <a:pathLst>
                <a:path extrusionOk="0" h="23918" w="2303">
                  <a:moveTo>
                    <a:pt x="2102" y="0"/>
                  </a:moveTo>
                  <a:cubicBezTo>
                    <a:pt x="2002" y="0"/>
                    <a:pt x="1902" y="67"/>
                    <a:pt x="1902" y="167"/>
                  </a:cubicBezTo>
                  <a:lnTo>
                    <a:pt x="1" y="23684"/>
                  </a:lnTo>
                  <a:cubicBezTo>
                    <a:pt x="1" y="23817"/>
                    <a:pt x="67" y="23884"/>
                    <a:pt x="168" y="23917"/>
                  </a:cubicBezTo>
                  <a:cubicBezTo>
                    <a:pt x="268" y="23917"/>
                    <a:pt x="368" y="23817"/>
                    <a:pt x="368" y="23717"/>
                  </a:cubicBezTo>
                  <a:lnTo>
                    <a:pt x="2302" y="200"/>
                  </a:lnTo>
                  <a:cubicBezTo>
                    <a:pt x="2302" y="100"/>
                    <a:pt x="2202" y="0"/>
                    <a:pt x="210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5"/>
            <p:cNvSpPr/>
            <p:nvPr/>
          </p:nvSpPr>
          <p:spPr>
            <a:xfrm>
              <a:off x="4025550" y="2880125"/>
              <a:ext cx="304575" cy="410200"/>
            </a:xfrm>
            <a:custGeom>
              <a:rect b="b" l="l" r="r" t="t"/>
              <a:pathLst>
                <a:path extrusionOk="0" h="16408" w="12183">
                  <a:moveTo>
                    <a:pt x="11918" y="0"/>
                  </a:moveTo>
                  <a:cubicBezTo>
                    <a:pt x="11869" y="0"/>
                    <a:pt x="11819" y="19"/>
                    <a:pt x="11775" y="62"/>
                  </a:cubicBezTo>
                  <a:lnTo>
                    <a:pt x="67" y="16107"/>
                  </a:lnTo>
                  <a:cubicBezTo>
                    <a:pt x="0" y="16174"/>
                    <a:pt x="0" y="16307"/>
                    <a:pt x="100" y="16374"/>
                  </a:cubicBezTo>
                  <a:cubicBezTo>
                    <a:pt x="134" y="16374"/>
                    <a:pt x="167" y="16407"/>
                    <a:pt x="200" y="16407"/>
                  </a:cubicBezTo>
                  <a:cubicBezTo>
                    <a:pt x="267" y="16407"/>
                    <a:pt x="334" y="16374"/>
                    <a:pt x="367" y="16341"/>
                  </a:cubicBezTo>
                  <a:lnTo>
                    <a:pt x="12109" y="296"/>
                  </a:lnTo>
                  <a:cubicBezTo>
                    <a:pt x="12183" y="148"/>
                    <a:pt x="12057" y="0"/>
                    <a:pt x="1191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5"/>
            <p:cNvSpPr/>
            <p:nvPr/>
          </p:nvSpPr>
          <p:spPr>
            <a:xfrm>
              <a:off x="3998175" y="3394125"/>
              <a:ext cx="132475" cy="245150"/>
            </a:xfrm>
            <a:custGeom>
              <a:rect b="b" l="l" r="r" t="t"/>
              <a:pathLst>
                <a:path extrusionOk="0" h="9806" w="5299">
                  <a:moveTo>
                    <a:pt x="291" y="1"/>
                  </a:moveTo>
                  <a:cubicBezTo>
                    <a:pt x="156" y="1"/>
                    <a:pt x="0" y="142"/>
                    <a:pt x="95" y="284"/>
                  </a:cubicBezTo>
                  <a:lnTo>
                    <a:pt x="4931" y="9691"/>
                  </a:lnTo>
                  <a:cubicBezTo>
                    <a:pt x="4959" y="9745"/>
                    <a:pt x="5008" y="9800"/>
                    <a:pt x="5062" y="9800"/>
                  </a:cubicBezTo>
                  <a:cubicBezTo>
                    <a:pt x="5074" y="9800"/>
                    <a:pt x="5086" y="9797"/>
                    <a:pt x="5098" y="9791"/>
                  </a:cubicBezTo>
                  <a:cubicBezTo>
                    <a:pt x="5109" y="9802"/>
                    <a:pt x="5120" y="9806"/>
                    <a:pt x="5132" y="9806"/>
                  </a:cubicBezTo>
                  <a:cubicBezTo>
                    <a:pt x="5154" y="9806"/>
                    <a:pt x="5176" y="9791"/>
                    <a:pt x="5198" y="9791"/>
                  </a:cubicBezTo>
                  <a:cubicBezTo>
                    <a:pt x="5265" y="9724"/>
                    <a:pt x="5298" y="9624"/>
                    <a:pt x="5265" y="9524"/>
                  </a:cubicBezTo>
                  <a:lnTo>
                    <a:pt x="428" y="84"/>
                  </a:lnTo>
                  <a:cubicBezTo>
                    <a:pt x="399" y="25"/>
                    <a:pt x="347" y="1"/>
                    <a:pt x="29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5"/>
            <p:cNvSpPr/>
            <p:nvPr/>
          </p:nvSpPr>
          <p:spPr>
            <a:xfrm>
              <a:off x="4196500" y="3799750"/>
              <a:ext cx="409700" cy="355350"/>
            </a:xfrm>
            <a:custGeom>
              <a:rect b="b" l="l" r="r" t="t"/>
              <a:pathLst>
                <a:path extrusionOk="0" h="14214" w="16388">
                  <a:moveTo>
                    <a:pt x="16123" y="1"/>
                  </a:moveTo>
                  <a:cubicBezTo>
                    <a:pt x="16088" y="1"/>
                    <a:pt x="16050" y="12"/>
                    <a:pt x="16012" y="37"/>
                  </a:cubicBezTo>
                  <a:lnTo>
                    <a:pt x="134" y="13880"/>
                  </a:lnTo>
                  <a:cubicBezTo>
                    <a:pt x="1" y="13980"/>
                    <a:pt x="67" y="14214"/>
                    <a:pt x="267" y="14214"/>
                  </a:cubicBezTo>
                  <a:cubicBezTo>
                    <a:pt x="301" y="14214"/>
                    <a:pt x="334" y="14180"/>
                    <a:pt x="367" y="14180"/>
                  </a:cubicBezTo>
                  <a:lnTo>
                    <a:pt x="16279" y="337"/>
                  </a:lnTo>
                  <a:cubicBezTo>
                    <a:pt x="16387" y="202"/>
                    <a:pt x="16276" y="1"/>
                    <a:pt x="1612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5"/>
            <p:cNvSpPr/>
            <p:nvPr/>
          </p:nvSpPr>
          <p:spPr>
            <a:xfrm>
              <a:off x="4098100" y="3792100"/>
              <a:ext cx="66725" cy="369675"/>
            </a:xfrm>
            <a:custGeom>
              <a:rect b="b" l="l" r="r" t="t"/>
              <a:pathLst>
                <a:path extrusionOk="0" h="14787" w="2669">
                  <a:moveTo>
                    <a:pt x="2451" y="1"/>
                  </a:moveTo>
                  <a:cubicBezTo>
                    <a:pt x="2370" y="1"/>
                    <a:pt x="2296" y="66"/>
                    <a:pt x="2269" y="176"/>
                  </a:cubicBezTo>
                  <a:lnTo>
                    <a:pt x="34" y="14553"/>
                  </a:lnTo>
                  <a:cubicBezTo>
                    <a:pt x="0" y="14653"/>
                    <a:pt x="67" y="14753"/>
                    <a:pt x="201" y="14787"/>
                  </a:cubicBezTo>
                  <a:lnTo>
                    <a:pt x="234" y="14787"/>
                  </a:lnTo>
                  <a:cubicBezTo>
                    <a:pt x="301" y="14787"/>
                    <a:pt x="401" y="14720"/>
                    <a:pt x="401" y="14620"/>
                  </a:cubicBezTo>
                  <a:lnTo>
                    <a:pt x="2669" y="210"/>
                  </a:lnTo>
                  <a:cubicBezTo>
                    <a:pt x="2669" y="110"/>
                    <a:pt x="2602" y="9"/>
                    <a:pt x="2502" y="9"/>
                  </a:cubicBezTo>
                  <a:cubicBezTo>
                    <a:pt x="2485" y="4"/>
                    <a:pt x="2468" y="1"/>
                    <a:pt x="245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5"/>
            <p:cNvSpPr/>
            <p:nvPr/>
          </p:nvSpPr>
          <p:spPr>
            <a:xfrm>
              <a:off x="3803225" y="3943275"/>
              <a:ext cx="257375" cy="256875"/>
            </a:xfrm>
            <a:custGeom>
              <a:rect b="b" l="l" r="r" t="t"/>
              <a:pathLst>
                <a:path extrusionOk="0" h="10275" w="10295">
                  <a:moveTo>
                    <a:pt x="303" y="0"/>
                  </a:moveTo>
                  <a:cubicBezTo>
                    <a:pt x="160" y="0"/>
                    <a:pt x="1" y="206"/>
                    <a:pt x="154" y="334"/>
                  </a:cubicBezTo>
                  <a:lnTo>
                    <a:pt x="9927" y="10241"/>
                  </a:lnTo>
                  <a:cubicBezTo>
                    <a:pt x="9961" y="10274"/>
                    <a:pt x="10027" y="10274"/>
                    <a:pt x="10061" y="10274"/>
                  </a:cubicBezTo>
                  <a:cubicBezTo>
                    <a:pt x="10128" y="10274"/>
                    <a:pt x="10194" y="10274"/>
                    <a:pt x="10228" y="10241"/>
                  </a:cubicBezTo>
                  <a:cubicBezTo>
                    <a:pt x="10294" y="10141"/>
                    <a:pt x="10294" y="10041"/>
                    <a:pt x="10228" y="9974"/>
                  </a:cubicBezTo>
                  <a:lnTo>
                    <a:pt x="421" y="67"/>
                  </a:lnTo>
                  <a:cubicBezTo>
                    <a:pt x="389" y="20"/>
                    <a:pt x="347" y="0"/>
                    <a:pt x="30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5"/>
            <p:cNvSpPr/>
            <p:nvPr/>
          </p:nvSpPr>
          <p:spPr>
            <a:xfrm>
              <a:off x="3512675" y="4239300"/>
              <a:ext cx="472025" cy="89275"/>
            </a:xfrm>
            <a:custGeom>
              <a:rect b="b" l="l" r="r" t="t"/>
              <a:pathLst>
                <a:path extrusionOk="0" h="3571" w="18881">
                  <a:moveTo>
                    <a:pt x="234" y="1"/>
                  </a:moveTo>
                  <a:cubicBezTo>
                    <a:pt x="134" y="1"/>
                    <a:pt x="34" y="68"/>
                    <a:pt x="1" y="168"/>
                  </a:cubicBezTo>
                  <a:cubicBezTo>
                    <a:pt x="1" y="268"/>
                    <a:pt x="67" y="368"/>
                    <a:pt x="167" y="401"/>
                  </a:cubicBezTo>
                  <a:lnTo>
                    <a:pt x="18647" y="3570"/>
                  </a:lnTo>
                  <a:lnTo>
                    <a:pt x="18681" y="3570"/>
                  </a:lnTo>
                  <a:cubicBezTo>
                    <a:pt x="18781" y="3570"/>
                    <a:pt x="18847" y="3503"/>
                    <a:pt x="18881" y="3403"/>
                  </a:cubicBezTo>
                  <a:cubicBezTo>
                    <a:pt x="18881" y="3303"/>
                    <a:pt x="18814" y="3203"/>
                    <a:pt x="18714" y="3203"/>
                  </a:cubicBezTo>
                  <a:lnTo>
                    <a:pt x="23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5"/>
            <p:cNvSpPr/>
            <p:nvPr/>
          </p:nvSpPr>
          <p:spPr>
            <a:xfrm>
              <a:off x="3392600" y="3677250"/>
              <a:ext cx="45050" cy="480350"/>
            </a:xfrm>
            <a:custGeom>
              <a:rect b="b" l="l" r="r" t="t"/>
              <a:pathLst>
                <a:path extrusionOk="0" h="19214" w="1802">
                  <a:moveTo>
                    <a:pt x="1635" y="0"/>
                  </a:moveTo>
                  <a:cubicBezTo>
                    <a:pt x="1535" y="0"/>
                    <a:pt x="1435" y="67"/>
                    <a:pt x="1435" y="200"/>
                  </a:cubicBezTo>
                  <a:lnTo>
                    <a:pt x="34" y="19014"/>
                  </a:lnTo>
                  <a:cubicBezTo>
                    <a:pt x="0" y="19114"/>
                    <a:pt x="100" y="19214"/>
                    <a:pt x="200" y="19214"/>
                  </a:cubicBezTo>
                  <a:cubicBezTo>
                    <a:pt x="300" y="19214"/>
                    <a:pt x="401" y="19147"/>
                    <a:pt x="401" y="19047"/>
                  </a:cubicBezTo>
                  <a:lnTo>
                    <a:pt x="1802" y="200"/>
                  </a:lnTo>
                  <a:cubicBezTo>
                    <a:pt x="1802" y="100"/>
                    <a:pt x="1735" y="34"/>
                    <a:pt x="163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5"/>
            <p:cNvSpPr/>
            <p:nvPr/>
          </p:nvSpPr>
          <p:spPr>
            <a:xfrm>
              <a:off x="3176600" y="4037925"/>
              <a:ext cx="161825" cy="176400"/>
            </a:xfrm>
            <a:custGeom>
              <a:rect b="b" l="l" r="r" t="t"/>
              <a:pathLst>
                <a:path extrusionOk="0" h="7056" w="6473">
                  <a:moveTo>
                    <a:pt x="201" y="0"/>
                  </a:moveTo>
                  <a:cubicBezTo>
                    <a:pt x="151" y="0"/>
                    <a:pt x="101" y="17"/>
                    <a:pt x="67" y="50"/>
                  </a:cubicBezTo>
                  <a:cubicBezTo>
                    <a:pt x="1" y="117"/>
                    <a:pt x="1" y="250"/>
                    <a:pt x="67" y="317"/>
                  </a:cubicBezTo>
                  <a:lnTo>
                    <a:pt x="6105" y="6988"/>
                  </a:lnTo>
                  <a:cubicBezTo>
                    <a:pt x="6138" y="7022"/>
                    <a:pt x="6172" y="7055"/>
                    <a:pt x="6239" y="7055"/>
                  </a:cubicBezTo>
                  <a:cubicBezTo>
                    <a:pt x="6405" y="7055"/>
                    <a:pt x="6472" y="6855"/>
                    <a:pt x="6372" y="6722"/>
                  </a:cubicBezTo>
                  <a:lnTo>
                    <a:pt x="334" y="50"/>
                  </a:lnTo>
                  <a:cubicBezTo>
                    <a:pt x="301" y="17"/>
                    <a:pt x="251" y="0"/>
                    <a:pt x="20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5"/>
            <p:cNvSpPr/>
            <p:nvPr/>
          </p:nvSpPr>
          <p:spPr>
            <a:xfrm>
              <a:off x="5243075" y="3415900"/>
              <a:ext cx="113450" cy="288875"/>
            </a:xfrm>
            <a:custGeom>
              <a:rect b="b" l="l" r="r" t="t"/>
              <a:pathLst>
                <a:path extrusionOk="0" h="11555" w="4538">
                  <a:moveTo>
                    <a:pt x="4391" y="0"/>
                  </a:moveTo>
                  <a:cubicBezTo>
                    <a:pt x="4355" y="0"/>
                    <a:pt x="4337" y="31"/>
                    <a:pt x="4337" y="80"/>
                  </a:cubicBezTo>
                  <a:lnTo>
                    <a:pt x="34" y="11422"/>
                  </a:lnTo>
                  <a:cubicBezTo>
                    <a:pt x="1" y="11488"/>
                    <a:pt x="34" y="11522"/>
                    <a:pt x="101" y="11555"/>
                  </a:cubicBezTo>
                  <a:lnTo>
                    <a:pt x="134" y="11555"/>
                  </a:lnTo>
                  <a:cubicBezTo>
                    <a:pt x="168" y="11555"/>
                    <a:pt x="234" y="11555"/>
                    <a:pt x="234" y="11522"/>
                  </a:cubicBezTo>
                  <a:lnTo>
                    <a:pt x="4504" y="147"/>
                  </a:lnTo>
                  <a:cubicBezTo>
                    <a:pt x="4537" y="113"/>
                    <a:pt x="4471" y="13"/>
                    <a:pt x="4437" y="13"/>
                  </a:cubicBezTo>
                  <a:cubicBezTo>
                    <a:pt x="4419" y="4"/>
                    <a:pt x="4404" y="0"/>
                    <a:pt x="439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5"/>
            <p:cNvSpPr/>
            <p:nvPr/>
          </p:nvSpPr>
          <p:spPr>
            <a:xfrm>
              <a:off x="5417375" y="3377025"/>
              <a:ext cx="94250" cy="133450"/>
            </a:xfrm>
            <a:custGeom>
              <a:rect b="b" l="l" r="r" t="t"/>
              <a:pathLst>
                <a:path extrusionOk="0" h="5338" w="3770">
                  <a:moveTo>
                    <a:pt x="67" y="1"/>
                  </a:moveTo>
                  <a:cubicBezTo>
                    <a:pt x="34" y="34"/>
                    <a:pt x="0" y="101"/>
                    <a:pt x="34" y="134"/>
                  </a:cubicBezTo>
                  <a:lnTo>
                    <a:pt x="3603" y="5304"/>
                  </a:lnTo>
                  <a:cubicBezTo>
                    <a:pt x="3603" y="5304"/>
                    <a:pt x="3636" y="5338"/>
                    <a:pt x="3670" y="5338"/>
                  </a:cubicBezTo>
                  <a:cubicBezTo>
                    <a:pt x="3703" y="5338"/>
                    <a:pt x="3703" y="5338"/>
                    <a:pt x="3703" y="5304"/>
                  </a:cubicBezTo>
                  <a:cubicBezTo>
                    <a:pt x="3770" y="5304"/>
                    <a:pt x="3770" y="5238"/>
                    <a:pt x="3736" y="5204"/>
                  </a:cubicBezTo>
                  <a:lnTo>
                    <a:pt x="167" y="34"/>
                  </a:lnTo>
                  <a:cubicBezTo>
                    <a:pt x="167" y="1"/>
                    <a:pt x="100" y="1"/>
                    <a:pt x="6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5"/>
            <p:cNvSpPr/>
            <p:nvPr/>
          </p:nvSpPr>
          <p:spPr>
            <a:xfrm>
              <a:off x="4401650" y="3032075"/>
              <a:ext cx="136775" cy="255750"/>
            </a:xfrm>
            <a:custGeom>
              <a:rect b="b" l="l" r="r" t="t"/>
              <a:pathLst>
                <a:path extrusionOk="0" h="10230" w="5471">
                  <a:moveTo>
                    <a:pt x="185" y="0"/>
                  </a:moveTo>
                  <a:cubicBezTo>
                    <a:pt x="167" y="0"/>
                    <a:pt x="148" y="8"/>
                    <a:pt x="134" y="22"/>
                  </a:cubicBezTo>
                  <a:cubicBezTo>
                    <a:pt x="100" y="22"/>
                    <a:pt x="0" y="122"/>
                    <a:pt x="34" y="155"/>
                  </a:cubicBezTo>
                  <a:lnTo>
                    <a:pt x="5204" y="10229"/>
                  </a:lnTo>
                  <a:lnTo>
                    <a:pt x="5371" y="10229"/>
                  </a:lnTo>
                  <a:lnTo>
                    <a:pt x="5404" y="10196"/>
                  </a:lnTo>
                  <a:cubicBezTo>
                    <a:pt x="5438" y="10196"/>
                    <a:pt x="5471" y="10129"/>
                    <a:pt x="5438" y="10096"/>
                  </a:cubicBezTo>
                  <a:lnTo>
                    <a:pt x="234" y="55"/>
                  </a:lnTo>
                  <a:cubicBezTo>
                    <a:pt x="234" y="16"/>
                    <a:pt x="211" y="0"/>
                    <a:pt x="18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5"/>
            <p:cNvSpPr/>
            <p:nvPr/>
          </p:nvSpPr>
          <p:spPr>
            <a:xfrm>
              <a:off x="3999700" y="2893000"/>
              <a:ext cx="95075" cy="383150"/>
            </a:xfrm>
            <a:custGeom>
              <a:rect b="b" l="l" r="r" t="t"/>
              <a:pathLst>
                <a:path extrusionOk="0" h="15326" w="3803">
                  <a:moveTo>
                    <a:pt x="3654" y="1"/>
                  </a:moveTo>
                  <a:cubicBezTo>
                    <a:pt x="3603" y="1"/>
                    <a:pt x="3536" y="24"/>
                    <a:pt x="3536" y="48"/>
                  </a:cubicBezTo>
                  <a:lnTo>
                    <a:pt x="0" y="15225"/>
                  </a:lnTo>
                  <a:cubicBezTo>
                    <a:pt x="0" y="15259"/>
                    <a:pt x="100" y="15325"/>
                    <a:pt x="134" y="15325"/>
                  </a:cubicBezTo>
                  <a:cubicBezTo>
                    <a:pt x="167" y="15325"/>
                    <a:pt x="200" y="15292"/>
                    <a:pt x="200" y="15259"/>
                  </a:cubicBezTo>
                  <a:lnTo>
                    <a:pt x="3770" y="114"/>
                  </a:lnTo>
                  <a:cubicBezTo>
                    <a:pt x="3803" y="48"/>
                    <a:pt x="3770" y="14"/>
                    <a:pt x="3703" y="14"/>
                  </a:cubicBezTo>
                  <a:cubicBezTo>
                    <a:pt x="3693" y="5"/>
                    <a:pt x="3675" y="1"/>
                    <a:pt x="365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5"/>
            <p:cNvSpPr/>
            <p:nvPr/>
          </p:nvSpPr>
          <p:spPr>
            <a:xfrm>
              <a:off x="4197325" y="3417050"/>
              <a:ext cx="81750" cy="180150"/>
            </a:xfrm>
            <a:custGeom>
              <a:rect b="b" l="l" r="r" t="t"/>
              <a:pathLst>
                <a:path extrusionOk="0" h="7206" w="3270">
                  <a:moveTo>
                    <a:pt x="3103" y="1"/>
                  </a:moveTo>
                  <a:cubicBezTo>
                    <a:pt x="3070" y="1"/>
                    <a:pt x="3003" y="1"/>
                    <a:pt x="3003" y="67"/>
                  </a:cubicBezTo>
                  <a:lnTo>
                    <a:pt x="34" y="7106"/>
                  </a:lnTo>
                  <a:cubicBezTo>
                    <a:pt x="1" y="7139"/>
                    <a:pt x="34" y="7206"/>
                    <a:pt x="68" y="7206"/>
                  </a:cubicBezTo>
                  <a:lnTo>
                    <a:pt x="101" y="7206"/>
                  </a:lnTo>
                  <a:cubicBezTo>
                    <a:pt x="168" y="7206"/>
                    <a:pt x="234" y="7172"/>
                    <a:pt x="268" y="7139"/>
                  </a:cubicBezTo>
                  <a:lnTo>
                    <a:pt x="3237" y="67"/>
                  </a:lnTo>
                  <a:cubicBezTo>
                    <a:pt x="3270" y="34"/>
                    <a:pt x="3136" y="34"/>
                    <a:pt x="310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5"/>
            <p:cNvSpPr/>
            <p:nvPr/>
          </p:nvSpPr>
          <p:spPr>
            <a:xfrm>
              <a:off x="5213050" y="3659150"/>
              <a:ext cx="66750" cy="86225"/>
            </a:xfrm>
            <a:custGeom>
              <a:rect b="b" l="l" r="r" t="t"/>
              <a:pathLst>
                <a:path extrusionOk="0" h="3449" w="267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5"/>
            <p:cNvSpPr/>
            <p:nvPr/>
          </p:nvSpPr>
          <p:spPr>
            <a:xfrm>
              <a:off x="4367450" y="2982200"/>
              <a:ext cx="76750" cy="100025"/>
            </a:xfrm>
            <a:custGeom>
              <a:rect b="b" l="l" r="r" t="t"/>
              <a:pathLst>
                <a:path extrusionOk="0" h="4001" w="307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5"/>
            <p:cNvSpPr/>
            <p:nvPr/>
          </p:nvSpPr>
          <p:spPr>
            <a:xfrm>
              <a:off x="4244875" y="3380625"/>
              <a:ext cx="59225" cy="76225"/>
            </a:xfrm>
            <a:custGeom>
              <a:rect b="b" l="l" r="r" t="t"/>
              <a:pathLst>
                <a:path extrusionOk="0" h="3049" w="2369">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5"/>
            <p:cNvSpPr/>
            <p:nvPr/>
          </p:nvSpPr>
          <p:spPr>
            <a:xfrm>
              <a:off x="4063075" y="2856925"/>
              <a:ext cx="58400" cy="76200"/>
            </a:xfrm>
            <a:custGeom>
              <a:rect b="b" l="l" r="r" t="t"/>
              <a:pathLst>
                <a:path extrusionOk="0" h="3048" w="2336">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5"/>
            <p:cNvSpPr/>
            <p:nvPr/>
          </p:nvSpPr>
          <p:spPr>
            <a:xfrm>
              <a:off x="5486600" y="3479350"/>
              <a:ext cx="45050" cy="57775"/>
            </a:xfrm>
            <a:custGeom>
              <a:rect b="b" l="l" r="r" t="t"/>
              <a:pathLst>
                <a:path extrusionOk="0" h="2311" w="1802">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5"/>
            <p:cNvSpPr/>
            <p:nvPr/>
          </p:nvSpPr>
          <p:spPr>
            <a:xfrm>
              <a:off x="4640975" y="3562400"/>
              <a:ext cx="158475" cy="204850"/>
            </a:xfrm>
            <a:custGeom>
              <a:rect b="b" l="l" r="r" t="t"/>
              <a:pathLst>
                <a:path extrusionOk="0" h="8194" w="6339">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5"/>
            <p:cNvSpPr/>
            <p:nvPr/>
          </p:nvSpPr>
          <p:spPr>
            <a:xfrm>
              <a:off x="4023875" y="4209375"/>
              <a:ext cx="159300" cy="205000"/>
            </a:xfrm>
            <a:custGeom>
              <a:rect b="b" l="l" r="r" t="t"/>
              <a:pathLst>
                <a:path extrusionOk="0" h="8200" w="6372">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5"/>
            <p:cNvSpPr/>
            <p:nvPr/>
          </p:nvSpPr>
          <p:spPr>
            <a:xfrm>
              <a:off x="3329225" y="4196800"/>
              <a:ext cx="119275" cy="153425"/>
            </a:xfrm>
            <a:custGeom>
              <a:rect b="b" l="l" r="r" t="t"/>
              <a:pathLst>
                <a:path extrusionOk="0" h="6137" w="4771">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5"/>
            <p:cNvSpPr/>
            <p:nvPr/>
          </p:nvSpPr>
          <p:spPr>
            <a:xfrm>
              <a:off x="3710325" y="3780825"/>
              <a:ext cx="121775" cy="157275"/>
            </a:xfrm>
            <a:custGeom>
              <a:rect b="b" l="l" r="r" t="t"/>
              <a:pathLst>
                <a:path extrusionOk="0" h="6291" w="4871">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5"/>
            <p:cNvSpPr/>
            <p:nvPr/>
          </p:nvSpPr>
          <p:spPr>
            <a:xfrm>
              <a:off x="4111450" y="3638700"/>
              <a:ext cx="96750" cy="125800"/>
            </a:xfrm>
            <a:custGeom>
              <a:rect b="b" l="l" r="r" t="t"/>
              <a:pathLst>
                <a:path extrusionOk="0" h="5032" w="387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5"/>
            <p:cNvSpPr/>
            <p:nvPr/>
          </p:nvSpPr>
          <p:spPr>
            <a:xfrm>
              <a:off x="3392600" y="3519950"/>
              <a:ext cx="96750" cy="125800"/>
            </a:xfrm>
            <a:custGeom>
              <a:rect b="b" l="l" r="r" t="t"/>
              <a:pathLst>
                <a:path extrusionOk="0" h="5032" w="387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5"/>
            <p:cNvSpPr/>
            <p:nvPr/>
          </p:nvSpPr>
          <p:spPr>
            <a:xfrm>
              <a:off x="5070450" y="3340275"/>
              <a:ext cx="67575" cy="86025"/>
            </a:xfrm>
            <a:custGeom>
              <a:rect b="b" l="l" r="r" t="t"/>
              <a:pathLst>
                <a:path extrusionOk="0" h="3441" w="2703">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5"/>
            <p:cNvSpPr/>
            <p:nvPr/>
          </p:nvSpPr>
          <p:spPr>
            <a:xfrm>
              <a:off x="5353150" y="3302400"/>
              <a:ext cx="66750" cy="86350"/>
            </a:xfrm>
            <a:custGeom>
              <a:rect b="b" l="l" r="r" t="t"/>
              <a:pathLst>
                <a:path extrusionOk="0" h="3454" w="267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5"/>
            <p:cNvSpPr/>
            <p:nvPr/>
          </p:nvSpPr>
          <p:spPr>
            <a:xfrm>
              <a:off x="3128250" y="3949875"/>
              <a:ext cx="67550" cy="86400"/>
            </a:xfrm>
            <a:custGeom>
              <a:rect b="b" l="l" r="r" t="t"/>
              <a:pathLst>
                <a:path extrusionOk="0" h="3456" w="2702">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5"/>
            <p:cNvSpPr/>
            <p:nvPr/>
          </p:nvSpPr>
          <p:spPr>
            <a:xfrm>
              <a:off x="3948825" y="3303900"/>
              <a:ext cx="66750" cy="86225"/>
            </a:xfrm>
            <a:custGeom>
              <a:rect b="b" l="l" r="r" t="t"/>
              <a:pathLst>
                <a:path extrusionOk="0" h="3449" w="267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5"/>
            <p:cNvSpPr/>
            <p:nvPr/>
          </p:nvSpPr>
          <p:spPr>
            <a:xfrm>
              <a:off x="4335775" y="2776575"/>
              <a:ext cx="67575" cy="86500"/>
            </a:xfrm>
            <a:custGeom>
              <a:rect b="b" l="l" r="r" t="t"/>
              <a:pathLst>
                <a:path extrusionOk="0" h="3460" w="2703">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5"/>
            <p:cNvSpPr/>
            <p:nvPr/>
          </p:nvSpPr>
          <p:spPr>
            <a:xfrm>
              <a:off x="4535900" y="3275550"/>
              <a:ext cx="66750" cy="86525"/>
            </a:xfrm>
            <a:custGeom>
              <a:rect b="b" l="l" r="r" t="t"/>
              <a:pathLst>
                <a:path extrusionOk="0" h="3461" w="267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5"/>
            <p:cNvSpPr/>
            <p:nvPr/>
          </p:nvSpPr>
          <p:spPr>
            <a:xfrm>
              <a:off x="4577600" y="2504850"/>
              <a:ext cx="104275" cy="123200"/>
            </a:xfrm>
            <a:custGeom>
              <a:rect b="b" l="l" r="r" t="t"/>
              <a:pathLst>
                <a:path extrusionOk="0" h="4928" w="4171">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5"/>
            <p:cNvSpPr/>
            <p:nvPr/>
          </p:nvSpPr>
          <p:spPr>
            <a:xfrm>
              <a:off x="5213050" y="3659150"/>
              <a:ext cx="66750" cy="86225"/>
            </a:xfrm>
            <a:custGeom>
              <a:rect b="b" l="l" r="r" t="t"/>
              <a:pathLst>
                <a:path extrusionOk="0" h="3449" w="267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5"/>
            <p:cNvSpPr/>
            <p:nvPr/>
          </p:nvSpPr>
          <p:spPr>
            <a:xfrm>
              <a:off x="4367450" y="2982200"/>
              <a:ext cx="76750" cy="100025"/>
            </a:xfrm>
            <a:custGeom>
              <a:rect b="b" l="l" r="r" t="t"/>
              <a:pathLst>
                <a:path extrusionOk="0" h="4001" w="307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5"/>
            <p:cNvSpPr/>
            <p:nvPr/>
          </p:nvSpPr>
          <p:spPr>
            <a:xfrm>
              <a:off x="4244875" y="3380625"/>
              <a:ext cx="59225" cy="76225"/>
            </a:xfrm>
            <a:custGeom>
              <a:rect b="b" l="l" r="r" t="t"/>
              <a:pathLst>
                <a:path extrusionOk="0" h="3049" w="2369">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5"/>
            <p:cNvSpPr/>
            <p:nvPr/>
          </p:nvSpPr>
          <p:spPr>
            <a:xfrm>
              <a:off x="4063075" y="2856925"/>
              <a:ext cx="58400" cy="76200"/>
            </a:xfrm>
            <a:custGeom>
              <a:rect b="b" l="l" r="r" t="t"/>
              <a:pathLst>
                <a:path extrusionOk="0" h="3048" w="2336">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5"/>
            <p:cNvSpPr/>
            <p:nvPr/>
          </p:nvSpPr>
          <p:spPr>
            <a:xfrm>
              <a:off x="5486600" y="3479350"/>
              <a:ext cx="45050" cy="57775"/>
            </a:xfrm>
            <a:custGeom>
              <a:rect b="b" l="l" r="r" t="t"/>
              <a:pathLst>
                <a:path extrusionOk="0" h="2311" w="1802">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5"/>
            <p:cNvSpPr/>
            <p:nvPr/>
          </p:nvSpPr>
          <p:spPr>
            <a:xfrm>
              <a:off x="4784175" y="1506675"/>
              <a:ext cx="230425" cy="429350"/>
            </a:xfrm>
            <a:custGeom>
              <a:rect b="b" l="l" r="r" t="t"/>
              <a:pathLst>
                <a:path extrusionOk="0" h="17174" w="9217">
                  <a:moveTo>
                    <a:pt x="258" y="0"/>
                  </a:moveTo>
                  <a:cubicBezTo>
                    <a:pt x="123" y="0"/>
                    <a:pt x="0" y="140"/>
                    <a:pt x="110" y="295"/>
                  </a:cubicBezTo>
                  <a:lnTo>
                    <a:pt x="8817" y="17073"/>
                  </a:lnTo>
                  <a:cubicBezTo>
                    <a:pt x="8850" y="17140"/>
                    <a:pt x="8917" y="17173"/>
                    <a:pt x="8983" y="17173"/>
                  </a:cubicBezTo>
                  <a:lnTo>
                    <a:pt x="9083" y="17173"/>
                  </a:lnTo>
                  <a:cubicBezTo>
                    <a:pt x="9150" y="17107"/>
                    <a:pt x="9217" y="17006"/>
                    <a:pt x="9150" y="16906"/>
                  </a:cubicBezTo>
                  <a:lnTo>
                    <a:pt x="444" y="128"/>
                  </a:lnTo>
                  <a:cubicBezTo>
                    <a:pt x="399" y="37"/>
                    <a:pt x="327" y="0"/>
                    <a:pt x="25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5"/>
            <p:cNvSpPr/>
            <p:nvPr/>
          </p:nvSpPr>
          <p:spPr>
            <a:xfrm>
              <a:off x="5074625" y="1641000"/>
              <a:ext cx="206000" cy="265825"/>
            </a:xfrm>
            <a:custGeom>
              <a:rect b="b" l="l" r="r" t="t"/>
              <a:pathLst>
                <a:path extrusionOk="0" h="10633" w="8240">
                  <a:moveTo>
                    <a:pt x="8140" y="0"/>
                  </a:moveTo>
                  <a:cubicBezTo>
                    <a:pt x="8115" y="0"/>
                    <a:pt x="8090" y="9"/>
                    <a:pt x="8073" y="25"/>
                  </a:cubicBezTo>
                  <a:lnTo>
                    <a:pt x="34" y="10499"/>
                  </a:lnTo>
                  <a:cubicBezTo>
                    <a:pt x="1" y="10533"/>
                    <a:pt x="1" y="10599"/>
                    <a:pt x="34" y="10633"/>
                  </a:cubicBezTo>
                  <a:lnTo>
                    <a:pt x="67" y="10633"/>
                  </a:lnTo>
                  <a:cubicBezTo>
                    <a:pt x="101" y="10633"/>
                    <a:pt x="134" y="10633"/>
                    <a:pt x="167" y="10599"/>
                  </a:cubicBezTo>
                  <a:lnTo>
                    <a:pt x="8206" y="159"/>
                  </a:lnTo>
                  <a:cubicBezTo>
                    <a:pt x="8240" y="125"/>
                    <a:pt x="8240" y="59"/>
                    <a:pt x="8206" y="25"/>
                  </a:cubicBezTo>
                  <a:cubicBezTo>
                    <a:pt x="8190" y="9"/>
                    <a:pt x="8165" y="0"/>
                    <a:pt x="814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5"/>
            <p:cNvSpPr/>
            <p:nvPr/>
          </p:nvSpPr>
          <p:spPr>
            <a:xfrm>
              <a:off x="5045450" y="1679975"/>
              <a:ext cx="60900" cy="221850"/>
            </a:xfrm>
            <a:custGeom>
              <a:rect b="b" l="l" r="r" t="t"/>
              <a:pathLst>
                <a:path extrusionOk="0" h="8874" w="2436">
                  <a:moveTo>
                    <a:pt x="2368" y="1"/>
                  </a:moveTo>
                  <a:cubicBezTo>
                    <a:pt x="2302" y="1"/>
                    <a:pt x="2268" y="34"/>
                    <a:pt x="2268" y="67"/>
                  </a:cubicBezTo>
                  <a:lnTo>
                    <a:pt x="0" y="8774"/>
                  </a:lnTo>
                  <a:cubicBezTo>
                    <a:pt x="0" y="8807"/>
                    <a:pt x="33" y="8840"/>
                    <a:pt x="67" y="8874"/>
                  </a:cubicBezTo>
                  <a:lnTo>
                    <a:pt x="100" y="8874"/>
                  </a:lnTo>
                  <a:cubicBezTo>
                    <a:pt x="134" y="8874"/>
                    <a:pt x="167" y="8840"/>
                    <a:pt x="167" y="8807"/>
                  </a:cubicBezTo>
                  <a:lnTo>
                    <a:pt x="2435" y="101"/>
                  </a:lnTo>
                  <a:cubicBezTo>
                    <a:pt x="2435" y="67"/>
                    <a:pt x="2402" y="1"/>
                    <a:pt x="236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5"/>
            <p:cNvSpPr/>
            <p:nvPr/>
          </p:nvSpPr>
          <p:spPr>
            <a:xfrm>
              <a:off x="5040425" y="2006675"/>
              <a:ext cx="46725" cy="228725"/>
            </a:xfrm>
            <a:custGeom>
              <a:rect b="b" l="l" r="r" t="t"/>
              <a:pathLst>
                <a:path extrusionOk="0" h="9149" w="1869">
                  <a:moveTo>
                    <a:pt x="219" y="0"/>
                  </a:moveTo>
                  <a:cubicBezTo>
                    <a:pt x="202" y="0"/>
                    <a:pt x="185" y="3"/>
                    <a:pt x="168" y="9"/>
                  </a:cubicBezTo>
                  <a:cubicBezTo>
                    <a:pt x="68" y="9"/>
                    <a:pt x="1" y="109"/>
                    <a:pt x="1" y="209"/>
                  </a:cubicBezTo>
                  <a:lnTo>
                    <a:pt x="1469" y="8982"/>
                  </a:lnTo>
                  <a:cubicBezTo>
                    <a:pt x="1502" y="9082"/>
                    <a:pt x="1569" y="9149"/>
                    <a:pt x="1669" y="9149"/>
                  </a:cubicBezTo>
                  <a:lnTo>
                    <a:pt x="1702" y="9149"/>
                  </a:lnTo>
                  <a:cubicBezTo>
                    <a:pt x="1802" y="9115"/>
                    <a:pt x="1869" y="9015"/>
                    <a:pt x="1836" y="8915"/>
                  </a:cubicBezTo>
                  <a:lnTo>
                    <a:pt x="368" y="175"/>
                  </a:lnTo>
                  <a:cubicBezTo>
                    <a:pt x="368" y="65"/>
                    <a:pt x="299" y="0"/>
                    <a:pt x="21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5"/>
            <p:cNvSpPr/>
            <p:nvPr/>
          </p:nvSpPr>
          <p:spPr>
            <a:xfrm>
              <a:off x="5130500" y="2020225"/>
              <a:ext cx="71750" cy="196825"/>
            </a:xfrm>
            <a:custGeom>
              <a:rect b="b" l="l" r="r" t="t"/>
              <a:pathLst>
                <a:path extrusionOk="0" h="7873" w="2870">
                  <a:moveTo>
                    <a:pt x="2803" y="0"/>
                  </a:moveTo>
                  <a:cubicBezTo>
                    <a:pt x="2769" y="0"/>
                    <a:pt x="2702" y="0"/>
                    <a:pt x="2702" y="67"/>
                  </a:cubicBezTo>
                  <a:lnTo>
                    <a:pt x="1" y="7739"/>
                  </a:lnTo>
                  <a:cubicBezTo>
                    <a:pt x="1" y="7806"/>
                    <a:pt x="1" y="7839"/>
                    <a:pt x="67" y="7873"/>
                  </a:cubicBezTo>
                  <a:lnTo>
                    <a:pt x="101" y="7873"/>
                  </a:lnTo>
                  <a:cubicBezTo>
                    <a:pt x="134" y="7873"/>
                    <a:pt x="134" y="7839"/>
                    <a:pt x="167" y="7806"/>
                  </a:cubicBezTo>
                  <a:lnTo>
                    <a:pt x="2869" y="100"/>
                  </a:lnTo>
                  <a:cubicBezTo>
                    <a:pt x="2869" y="67"/>
                    <a:pt x="2836" y="34"/>
                    <a:pt x="280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5"/>
            <p:cNvSpPr/>
            <p:nvPr/>
          </p:nvSpPr>
          <p:spPr>
            <a:xfrm>
              <a:off x="4949550" y="2317925"/>
              <a:ext cx="81750" cy="30050"/>
            </a:xfrm>
            <a:custGeom>
              <a:rect b="b" l="l" r="r" t="t"/>
              <a:pathLst>
                <a:path extrusionOk="0" h="1202" w="3270">
                  <a:moveTo>
                    <a:pt x="3169" y="1"/>
                  </a:moveTo>
                  <a:lnTo>
                    <a:pt x="67" y="1035"/>
                  </a:lnTo>
                  <a:cubicBezTo>
                    <a:pt x="0" y="1068"/>
                    <a:pt x="0" y="1102"/>
                    <a:pt x="0" y="1135"/>
                  </a:cubicBezTo>
                  <a:cubicBezTo>
                    <a:pt x="0" y="1168"/>
                    <a:pt x="33" y="1202"/>
                    <a:pt x="67" y="1202"/>
                  </a:cubicBezTo>
                  <a:lnTo>
                    <a:pt x="100" y="1202"/>
                  </a:lnTo>
                  <a:lnTo>
                    <a:pt x="3202" y="168"/>
                  </a:lnTo>
                  <a:cubicBezTo>
                    <a:pt x="3269" y="134"/>
                    <a:pt x="3269" y="101"/>
                    <a:pt x="3269" y="68"/>
                  </a:cubicBezTo>
                  <a:cubicBezTo>
                    <a:pt x="3236" y="1"/>
                    <a:pt x="3202" y="1"/>
                    <a:pt x="316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5"/>
            <p:cNvSpPr/>
            <p:nvPr/>
          </p:nvSpPr>
          <p:spPr>
            <a:xfrm>
              <a:off x="5041275" y="2374000"/>
              <a:ext cx="49675" cy="319225"/>
            </a:xfrm>
            <a:custGeom>
              <a:rect b="b" l="l" r="r" t="t"/>
              <a:pathLst>
                <a:path extrusionOk="0" h="12769" w="1987">
                  <a:moveTo>
                    <a:pt x="1790" y="0"/>
                  </a:moveTo>
                  <a:cubicBezTo>
                    <a:pt x="1704" y="0"/>
                    <a:pt x="1617" y="51"/>
                    <a:pt x="1601" y="160"/>
                  </a:cubicBezTo>
                  <a:lnTo>
                    <a:pt x="0" y="12535"/>
                  </a:lnTo>
                  <a:cubicBezTo>
                    <a:pt x="0" y="12635"/>
                    <a:pt x="67" y="12735"/>
                    <a:pt x="167" y="12769"/>
                  </a:cubicBezTo>
                  <a:lnTo>
                    <a:pt x="200" y="12769"/>
                  </a:lnTo>
                  <a:cubicBezTo>
                    <a:pt x="301" y="12769"/>
                    <a:pt x="367" y="12702"/>
                    <a:pt x="401" y="12602"/>
                  </a:cubicBezTo>
                  <a:lnTo>
                    <a:pt x="1968" y="193"/>
                  </a:lnTo>
                  <a:cubicBezTo>
                    <a:pt x="1986" y="68"/>
                    <a:pt x="1889" y="0"/>
                    <a:pt x="179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5"/>
            <p:cNvSpPr/>
            <p:nvPr/>
          </p:nvSpPr>
          <p:spPr>
            <a:xfrm>
              <a:off x="5117150" y="2476800"/>
              <a:ext cx="226025" cy="232275"/>
            </a:xfrm>
            <a:custGeom>
              <a:rect b="b" l="l" r="r" t="t"/>
              <a:pathLst>
                <a:path extrusionOk="0" h="9291" w="9041">
                  <a:moveTo>
                    <a:pt x="8820" y="0"/>
                  </a:moveTo>
                  <a:cubicBezTo>
                    <a:pt x="8774" y="0"/>
                    <a:pt x="8724" y="17"/>
                    <a:pt x="8674" y="50"/>
                  </a:cubicBezTo>
                  <a:lnTo>
                    <a:pt x="68" y="8957"/>
                  </a:lnTo>
                  <a:cubicBezTo>
                    <a:pt x="1" y="9024"/>
                    <a:pt x="1" y="9157"/>
                    <a:pt x="68" y="9224"/>
                  </a:cubicBezTo>
                  <a:cubicBezTo>
                    <a:pt x="101" y="9257"/>
                    <a:pt x="134" y="9290"/>
                    <a:pt x="201" y="9290"/>
                  </a:cubicBezTo>
                  <a:cubicBezTo>
                    <a:pt x="234" y="9290"/>
                    <a:pt x="301" y="9257"/>
                    <a:pt x="334" y="9224"/>
                  </a:cubicBezTo>
                  <a:lnTo>
                    <a:pt x="8941" y="317"/>
                  </a:lnTo>
                  <a:cubicBezTo>
                    <a:pt x="9041" y="251"/>
                    <a:pt x="9041" y="117"/>
                    <a:pt x="8941" y="50"/>
                  </a:cubicBezTo>
                  <a:cubicBezTo>
                    <a:pt x="8907" y="17"/>
                    <a:pt x="8866" y="0"/>
                    <a:pt x="882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5"/>
            <p:cNvSpPr/>
            <p:nvPr/>
          </p:nvSpPr>
          <p:spPr>
            <a:xfrm>
              <a:off x="4907000" y="2715175"/>
              <a:ext cx="71750" cy="41425"/>
            </a:xfrm>
            <a:custGeom>
              <a:rect b="b" l="l" r="r" t="t"/>
              <a:pathLst>
                <a:path extrusionOk="0" h="1657" w="2870">
                  <a:moveTo>
                    <a:pt x="66" y="0"/>
                  </a:moveTo>
                  <a:cubicBezTo>
                    <a:pt x="40" y="0"/>
                    <a:pt x="20" y="17"/>
                    <a:pt x="1" y="56"/>
                  </a:cubicBezTo>
                  <a:cubicBezTo>
                    <a:pt x="1" y="89"/>
                    <a:pt x="1" y="122"/>
                    <a:pt x="34" y="156"/>
                  </a:cubicBezTo>
                  <a:lnTo>
                    <a:pt x="2703" y="1657"/>
                  </a:lnTo>
                  <a:lnTo>
                    <a:pt x="2769" y="1657"/>
                  </a:lnTo>
                  <a:cubicBezTo>
                    <a:pt x="2803" y="1657"/>
                    <a:pt x="2836" y="1623"/>
                    <a:pt x="2836" y="1590"/>
                  </a:cubicBezTo>
                  <a:cubicBezTo>
                    <a:pt x="2870" y="1557"/>
                    <a:pt x="2836" y="1490"/>
                    <a:pt x="2803" y="1490"/>
                  </a:cubicBezTo>
                  <a:lnTo>
                    <a:pt x="134" y="22"/>
                  </a:lnTo>
                  <a:cubicBezTo>
                    <a:pt x="107" y="8"/>
                    <a:pt x="85" y="0"/>
                    <a:pt x="6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5"/>
            <p:cNvSpPr/>
            <p:nvPr/>
          </p:nvSpPr>
          <p:spPr>
            <a:xfrm>
              <a:off x="4833625" y="2830175"/>
              <a:ext cx="113425" cy="90725"/>
            </a:xfrm>
            <a:custGeom>
              <a:rect b="b" l="l" r="r" t="t"/>
              <a:pathLst>
                <a:path extrusionOk="0" h="3629" w="4537">
                  <a:moveTo>
                    <a:pt x="4437" y="1"/>
                  </a:moveTo>
                  <a:cubicBezTo>
                    <a:pt x="4412" y="1"/>
                    <a:pt x="4387" y="9"/>
                    <a:pt x="4370" y="26"/>
                  </a:cubicBezTo>
                  <a:lnTo>
                    <a:pt x="34" y="3461"/>
                  </a:lnTo>
                  <a:cubicBezTo>
                    <a:pt x="0" y="3495"/>
                    <a:pt x="0" y="3561"/>
                    <a:pt x="34" y="3595"/>
                  </a:cubicBezTo>
                  <a:cubicBezTo>
                    <a:pt x="67" y="3595"/>
                    <a:pt x="67" y="3628"/>
                    <a:pt x="100" y="3628"/>
                  </a:cubicBezTo>
                  <a:cubicBezTo>
                    <a:pt x="134" y="3628"/>
                    <a:pt x="134" y="3595"/>
                    <a:pt x="167" y="3595"/>
                  </a:cubicBezTo>
                  <a:lnTo>
                    <a:pt x="4504" y="159"/>
                  </a:lnTo>
                  <a:cubicBezTo>
                    <a:pt x="4537" y="126"/>
                    <a:pt x="4537" y="59"/>
                    <a:pt x="4504" y="26"/>
                  </a:cubicBezTo>
                  <a:cubicBezTo>
                    <a:pt x="4487" y="9"/>
                    <a:pt x="4462" y="1"/>
                    <a:pt x="443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5"/>
            <p:cNvSpPr/>
            <p:nvPr/>
          </p:nvSpPr>
          <p:spPr>
            <a:xfrm>
              <a:off x="4768575" y="2702875"/>
              <a:ext cx="70075" cy="218025"/>
            </a:xfrm>
            <a:custGeom>
              <a:rect b="b" l="l" r="r" t="t"/>
              <a:pathLst>
                <a:path extrusionOk="0" h="8721" w="2803">
                  <a:moveTo>
                    <a:pt x="117" y="0"/>
                  </a:moveTo>
                  <a:cubicBezTo>
                    <a:pt x="103" y="0"/>
                    <a:pt x="87" y="4"/>
                    <a:pt x="67" y="14"/>
                  </a:cubicBezTo>
                  <a:cubicBezTo>
                    <a:pt x="34" y="14"/>
                    <a:pt x="1" y="47"/>
                    <a:pt x="34" y="114"/>
                  </a:cubicBezTo>
                  <a:lnTo>
                    <a:pt x="2636" y="8653"/>
                  </a:lnTo>
                  <a:cubicBezTo>
                    <a:pt x="2636" y="8687"/>
                    <a:pt x="2669" y="8720"/>
                    <a:pt x="2702" y="8720"/>
                  </a:cubicBezTo>
                  <a:lnTo>
                    <a:pt x="2736" y="8720"/>
                  </a:lnTo>
                  <a:cubicBezTo>
                    <a:pt x="2803" y="8687"/>
                    <a:pt x="2803" y="8653"/>
                    <a:pt x="2803" y="8587"/>
                  </a:cubicBezTo>
                  <a:lnTo>
                    <a:pt x="167" y="47"/>
                  </a:lnTo>
                  <a:cubicBezTo>
                    <a:pt x="167" y="24"/>
                    <a:pt x="151" y="0"/>
                    <a:pt x="11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5"/>
            <p:cNvSpPr/>
            <p:nvPr/>
          </p:nvSpPr>
          <p:spPr>
            <a:xfrm>
              <a:off x="4731050" y="2900525"/>
              <a:ext cx="108425" cy="20375"/>
            </a:xfrm>
            <a:custGeom>
              <a:rect b="b" l="l" r="r" t="t"/>
              <a:pathLst>
                <a:path extrusionOk="0" h="815" w="4337">
                  <a:moveTo>
                    <a:pt x="54" y="0"/>
                  </a:moveTo>
                  <a:cubicBezTo>
                    <a:pt x="18" y="0"/>
                    <a:pt x="0" y="31"/>
                    <a:pt x="0" y="80"/>
                  </a:cubicBezTo>
                  <a:cubicBezTo>
                    <a:pt x="0" y="114"/>
                    <a:pt x="34" y="180"/>
                    <a:pt x="67" y="180"/>
                  </a:cubicBezTo>
                  <a:lnTo>
                    <a:pt x="4203" y="814"/>
                  </a:lnTo>
                  <a:lnTo>
                    <a:pt x="4237" y="814"/>
                  </a:lnTo>
                  <a:cubicBezTo>
                    <a:pt x="4337" y="814"/>
                    <a:pt x="4337" y="647"/>
                    <a:pt x="4237" y="647"/>
                  </a:cubicBezTo>
                  <a:lnTo>
                    <a:pt x="101" y="14"/>
                  </a:lnTo>
                  <a:cubicBezTo>
                    <a:pt x="83" y="5"/>
                    <a:pt x="67" y="0"/>
                    <a:pt x="5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5"/>
            <p:cNvSpPr/>
            <p:nvPr/>
          </p:nvSpPr>
          <p:spPr>
            <a:xfrm>
              <a:off x="5117150" y="2799100"/>
              <a:ext cx="377800" cy="42575"/>
            </a:xfrm>
            <a:custGeom>
              <a:rect b="b" l="l" r="r" t="t"/>
              <a:pathLst>
                <a:path extrusionOk="0" h="1703" w="15112">
                  <a:moveTo>
                    <a:pt x="234" y="1"/>
                  </a:moveTo>
                  <a:cubicBezTo>
                    <a:pt x="134" y="1"/>
                    <a:pt x="34" y="101"/>
                    <a:pt x="1" y="201"/>
                  </a:cubicBezTo>
                  <a:cubicBezTo>
                    <a:pt x="1" y="301"/>
                    <a:pt x="68" y="401"/>
                    <a:pt x="201" y="401"/>
                  </a:cubicBezTo>
                  <a:lnTo>
                    <a:pt x="14911" y="1702"/>
                  </a:lnTo>
                  <a:cubicBezTo>
                    <a:pt x="15012" y="1702"/>
                    <a:pt x="15112" y="1636"/>
                    <a:pt x="15112" y="1502"/>
                  </a:cubicBezTo>
                  <a:cubicBezTo>
                    <a:pt x="15112" y="1402"/>
                    <a:pt x="15045" y="1302"/>
                    <a:pt x="14945" y="1302"/>
                  </a:cubicBezTo>
                  <a:lnTo>
                    <a:pt x="23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5"/>
            <p:cNvSpPr/>
            <p:nvPr/>
          </p:nvSpPr>
          <p:spPr>
            <a:xfrm>
              <a:off x="4934525" y="2671075"/>
              <a:ext cx="206000" cy="262325"/>
            </a:xfrm>
            <a:custGeom>
              <a:rect b="b" l="l" r="r" t="t"/>
              <a:pathLst>
                <a:path extrusionOk="0" h="10493" w="8240">
                  <a:moveTo>
                    <a:pt x="5810" y="682"/>
                  </a:moveTo>
                  <a:cubicBezTo>
                    <a:pt x="6117" y="682"/>
                    <a:pt x="6397" y="751"/>
                    <a:pt x="6639" y="886"/>
                  </a:cubicBezTo>
                  <a:cubicBezTo>
                    <a:pt x="7239" y="1253"/>
                    <a:pt x="7573" y="2020"/>
                    <a:pt x="7573" y="3054"/>
                  </a:cubicBezTo>
                  <a:cubicBezTo>
                    <a:pt x="7573" y="5355"/>
                    <a:pt x="5938" y="8191"/>
                    <a:pt x="3937" y="9358"/>
                  </a:cubicBezTo>
                  <a:cubicBezTo>
                    <a:pt x="3388" y="9663"/>
                    <a:pt x="2864" y="9820"/>
                    <a:pt x="2402" y="9820"/>
                  </a:cubicBezTo>
                  <a:cubicBezTo>
                    <a:pt x="2106" y="9820"/>
                    <a:pt x="1836" y="9755"/>
                    <a:pt x="1602" y="9625"/>
                  </a:cubicBezTo>
                  <a:cubicBezTo>
                    <a:pt x="1001" y="9258"/>
                    <a:pt x="668" y="8491"/>
                    <a:pt x="668" y="7457"/>
                  </a:cubicBezTo>
                  <a:cubicBezTo>
                    <a:pt x="668" y="5122"/>
                    <a:pt x="2269" y="2320"/>
                    <a:pt x="4304" y="1152"/>
                  </a:cubicBezTo>
                  <a:cubicBezTo>
                    <a:pt x="4841" y="834"/>
                    <a:pt x="5355" y="682"/>
                    <a:pt x="5810" y="682"/>
                  </a:cubicBezTo>
                  <a:close/>
                  <a:moveTo>
                    <a:pt x="5790" y="1"/>
                  </a:moveTo>
                  <a:cubicBezTo>
                    <a:pt x="5215" y="1"/>
                    <a:pt x="4587" y="189"/>
                    <a:pt x="3937" y="552"/>
                  </a:cubicBezTo>
                  <a:cubicBezTo>
                    <a:pt x="1769" y="1820"/>
                    <a:pt x="1" y="4922"/>
                    <a:pt x="1" y="7457"/>
                  </a:cubicBezTo>
                  <a:cubicBezTo>
                    <a:pt x="1" y="8758"/>
                    <a:pt x="434" y="9725"/>
                    <a:pt x="1268" y="10192"/>
                  </a:cubicBezTo>
                  <a:cubicBezTo>
                    <a:pt x="1602" y="10392"/>
                    <a:pt x="2002" y="10493"/>
                    <a:pt x="2436" y="10493"/>
                  </a:cubicBezTo>
                  <a:cubicBezTo>
                    <a:pt x="3069" y="10459"/>
                    <a:pt x="3737" y="10259"/>
                    <a:pt x="4304" y="9925"/>
                  </a:cubicBezTo>
                  <a:cubicBezTo>
                    <a:pt x="6472" y="8658"/>
                    <a:pt x="8240" y="5589"/>
                    <a:pt x="8240" y="3054"/>
                  </a:cubicBezTo>
                  <a:cubicBezTo>
                    <a:pt x="8240" y="1753"/>
                    <a:pt x="7806" y="786"/>
                    <a:pt x="6972" y="319"/>
                  </a:cubicBezTo>
                  <a:cubicBezTo>
                    <a:pt x="6616" y="105"/>
                    <a:pt x="6218" y="1"/>
                    <a:pt x="579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5"/>
            <p:cNvSpPr/>
            <p:nvPr/>
          </p:nvSpPr>
          <p:spPr>
            <a:xfrm>
              <a:off x="4981225" y="2729925"/>
              <a:ext cx="112600" cy="145075"/>
            </a:xfrm>
            <a:custGeom>
              <a:rect b="b" l="l" r="r" t="t"/>
              <a:pathLst>
                <a:path extrusionOk="0" h="5803" w="4504">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5"/>
            <p:cNvSpPr/>
            <p:nvPr/>
          </p:nvSpPr>
          <p:spPr>
            <a:xfrm>
              <a:off x="5467400" y="2716175"/>
              <a:ext cx="206850" cy="262250"/>
            </a:xfrm>
            <a:custGeom>
              <a:rect b="b" l="l" r="r" t="t"/>
              <a:pathLst>
                <a:path extrusionOk="0" h="10490" w="8274">
                  <a:moveTo>
                    <a:pt x="5838" y="683"/>
                  </a:moveTo>
                  <a:cubicBezTo>
                    <a:pt x="6105" y="683"/>
                    <a:pt x="6405" y="749"/>
                    <a:pt x="6639" y="883"/>
                  </a:cubicBezTo>
                  <a:cubicBezTo>
                    <a:pt x="7273" y="1250"/>
                    <a:pt x="7606" y="2017"/>
                    <a:pt x="7606" y="3051"/>
                  </a:cubicBezTo>
                  <a:cubicBezTo>
                    <a:pt x="7606" y="5353"/>
                    <a:pt x="5972" y="8188"/>
                    <a:pt x="3970" y="9356"/>
                  </a:cubicBezTo>
                  <a:cubicBezTo>
                    <a:pt x="3421" y="9661"/>
                    <a:pt x="2885" y="9817"/>
                    <a:pt x="2414" y="9817"/>
                  </a:cubicBezTo>
                  <a:cubicBezTo>
                    <a:pt x="2112" y="9817"/>
                    <a:pt x="1836" y="9753"/>
                    <a:pt x="1602" y="9623"/>
                  </a:cubicBezTo>
                  <a:cubicBezTo>
                    <a:pt x="1002" y="9256"/>
                    <a:pt x="668" y="8488"/>
                    <a:pt x="668" y="7454"/>
                  </a:cubicBezTo>
                  <a:cubicBezTo>
                    <a:pt x="668" y="5119"/>
                    <a:pt x="2302" y="2317"/>
                    <a:pt x="4304" y="1150"/>
                  </a:cubicBezTo>
                  <a:cubicBezTo>
                    <a:pt x="4771" y="850"/>
                    <a:pt x="5271" y="716"/>
                    <a:pt x="5838" y="683"/>
                  </a:cubicBezTo>
                  <a:close/>
                  <a:moveTo>
                    <a:pt x="5833" y="1"/>
                  </a:moveTo>
                  <a:cubicBezTo>
                    <a:pt x="5260" y="1"/>
                    <a:pt x="4626" y="197"/>
                    <a:pt x="3970" y="583"/>
                  </a:cubicBezTo>
                  <a:cubicBezTo>
                    <a:pt x="1769" y="1850"/>
                    <a:pt x="1" y="4919"/>
                    <a:pt x="1" y="7454"/>
                  </a:cubicBezTo>
                  <a:cubicBezTo>
                    <a:pt x="1" y="8755"/>
                    <a:pt x="434" y="9723"/>
                    <a:pt x="1268" y="10190"/>
                  </a:cubicBezTo>
                  <a:cubicBezTo>
                    <a:pt x="1635" y="10390"/>
                    <a:pt x="2036" y="10490"/>
                    <a:pt x="2436" y="10490"/>
                  </a:cubicBezTo>
                  <a:cubicBezTo>
                    <a:pt x="3103" y="10490"/>
                    <a:pt x="3737" y="10290"/>
                    <a:pt x="4304" y="9923"/>
                  </a:cubicBezTo>
                  <a:cubicBezTo>
                    <a:pt x="6472" y="8655"/>
                    <a:pt x="8273" y="5586"/>
                    <a:pt x="8273" y="3051"/>
                  </a:cubicBezTo>
                  <a:cubicBezTo>
                    <a:pt x="8273" y="1750"/>
                    <a:pt x="7806" y="783"/>
                    <a:pt x="6972" y="316"/>
                  </a:cubicBezTo>
                  <a:cubicBezTo>
                    <a:pt x="6635" y="105"/>
                    <a:pt x="6250" y="1"/>
                    <a:pt x="583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5"/>
            <p:cNvSpPr/>
            <p:nvPr/>
          </p:nvSpPr>
          <p:spPr>
            <a:xfrm>
              <a:off x="5514950" y="2774950"/>
              <a:ext cx="111775" cy="145075"/>
            </a:xfrm>
            <a:custGeom>
              <a:rect b="b" l="l" r="r" t="t"/>
              <a:pathLst>
                <a:path extrusionOk="0" h="5803" w="4471">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5"/>
            <p:cNvSpPr/>
            <p:nvPr/>
          </p:nvSpPr>
          <p:spPr>
            <a:xfrm>
              <a:off x="5326475" y="2325225"/>
              <a:ext cx="143450" cy="182025"/>
            </a:xfrm>
            <a:custGeom>
              <a:rect b="b" l="l" r="r" t="t"/>
              <a:pathLst>
                <a:path extrusionOk="0" h="7281" w="5738">
                  <a:moveTo>
                    <a:pt x="4070" y="476"/>
                  </a:moveTo>
                  <a:cubicBezTo>
                    <a:pt x="4270" y="476"/>
                    <a:pt x="4437" y="509"/>
                    <a:pt x="4637" y="610"/>
                  </a:cubicBezTo>
                  <a:cubicBezTo>
                    <a:pt x="5037" y="876"/>
                    <a:pt x="5271" y="1410"/>
                    <a:pt x="5271" y="2111"/>
                  </a:cubicBezTo>
                  <a:cubicBezTo>
                    <a:pt x="5171" y="3879"/>
                    <a:pt x="4237" y="5513"/>
                    <a:pt x="2769" y="6480"/>
                  </a:cubicBezTo>
                  <a:cubicBezTo>
                    <a:pt x="2382" y="6705"/>
                    <a:pt x="2019" y="6817"/>
                    <a:pt x="1697" y="6817"/>
                  </a:cubicBezTo>
                  <a:cubicBezTo>
                    <a:pt x="1492" y="6817"/>
                    <a:pt x="1303" y="6771"/>
                    <a:pt x="1135" y="6681"/>
                  </a:cubicBezTo>
                  <a:cubicBezTo>
                    <a:pt x="701" y="6414"/>
                    <a:pt x="467" y="5880"/>
                    <a:pt x="467" y="5179"/>
                  </a:cubicBezTo>
                  <a:cubicBezTo>
                    <a:pt x="568" y="3378"/>
                    <a:pt x="1502" y="1777"/>
                    <a:pt x="3003" y="810"/>
                  </a:cubicBezTo>
                  <a:cubicBezTo>
                    <a:pt x="3303" y="610"/>
                    <a:pt x="3670" y="476"/>
                    <a:pt x="4070" y="476"/>
                  </a:cubicBezTo>
                  <a:close/>
                  <a:moveTo>
                    <a:pt x="4051" y="1"/>
                  </a:moveTo>
                  <a:cubicBezTo>
                    <a:pt x="3653" y="1"/>
                    <a:pt x="3217" y="137"/>
                    <a:pt x="2769" y="409"/>
                  </a:cubicBezTo>
                  <a:cubicBezTo>
                    <a:pt x="1135" y="1443"/>
                    <a:pt x="101" y="3211"/>
                    <a:pt x="0" y="5179"/>
                  </a:cubicBezTo>
                  <a:cubicBezTo>
                    <a:pt x="0" y="6080"/>
                    <a:pt x="334" y="6747"/>
                    <a:pt x="901" y="7081"/>
                  </a:cubicBezTo>
                  <a:cubicBezTo>
                    <a:pt x="1135" y="7214"/>
                    <a:pt x="1435" y="7281"/>
                    <a:pt x="1702" y="7281"/>
                  </a:cubicBezTo>
                  <a:cubicBezTo>
                    <a:pt x="2169" y="7248"/>
                    <a:pt x="2602" y="7114"/>
                    <a:pt x="2969" y="6881"/>
                  </a:cubicBezTo>
                  <a:cubicBezTo>
                    <a:pt x="4604" y="5813"/>
                    <a:pt x="5638" y="4045"/>
                    <a:pt x="5738" y="2111"/>
                  </a:cubicBezTo>
                  <a:cubicBezTo>
                    <a:pt x="5738" y="1210"/>
                    <a:pt x="5404" y="543"/>
                    <a:pt x="4837" y="209"/>
                  </a:cubicBezTo>
                  <a:cubicBezTo>
                    <a:pt x="4601" y="70"/>
                    <a:pt x="4336" y="1"/>
                    <a:pt x="405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5"/>
            <p:cNvSpPr/>
            <p:nvPr/>
          </p:nvSpPr>
          <p:spPr>
            <a:xfrm>
              <a:off x="5359825" y="2365925"/>
              <a:ext cx="77575" cy="100850"/>
            </a:xfrm>
            <a:custGeom>
              <a:rect b="b" l="l" r="r" t="t"/>
              <a:pathLst>
                <a:path extrusionOk="0" h="4034" w="3103">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5"/>
            <p:cNvSpPr/>
            <p:nvPr/>
          </p:nvSpPr>
          <p:spPr>
            <a:xfrm>
              <a:off x="5022100" y="2207575"/>
              <a:ext cx="143450" cy="182100"/>
            </a:xfrm>
            <a:custGeom>
              <a:rect b="b" l="l" r="r" t="t"/>
              <a:pathLst>
                <a:path extrusionOk="0" h="7284" w="5738">
                  <a:moveTo>
                    <a:pt x="4024" y="450"/>
                  </a:moveTo>
                  <a:cubicBezTo>
                    <a:pt x="4243" y="450"/>
                    <a:pt x="4440" y="503"/>
                    <a:pt x="4603" y="612"/>
                  </a:cubicBezTo>
                  <a:cubicBezTo>
                    <a:pt x="5037" y="846"/>
                    <a:pt x="5271" y="1379"/>
                    <a:pt x="5271" y="2113"/>
                  </a:cubicBezTo>
                  <a:cubicBezTo>
                    <a:pt x="5170" y="3881"/>
                    <a:pt x="4236" y="5516"/>
                    <a:pt x="2769" y="6483"/>
                  </a:cubicBezTo>
                  <a:cubicBezTo>
                    <a:pt x="2394" y="6700"/>
                    <a:pt x="2042" y="6812"/>
                    <a:pt x="1728" y="6812"/>
                  </a:cubicBezTo>
                  <a:cubicBezTo>
                    <a:pt x="1511" y="6812"/>
                    <a:pt x="1311" y="6759"/>
                    <a:pt x="1134" y="6650"/>
                  </a:cubicBezTo>
                  <a:cubicBezTo>
                    <a:pt x="701" y="6416"/>
                    <a:pt x="467" y="5883"/>
                    <a:pt x="467" y="5149"/>
                  </a:cubicBezTo>
                  <a:cubicBezTo>
                    <a:pt x="567" y="3381"/>
                    <a:pt x="1501" y="1746"/>
                    <a:pt x="2969" y="779"/>
                  </a:cubicBezTo>
                  <a:cubicBezTo>
                    <a:pt x="3344" y="562"/>
                    <a:pt x="3707" y="450"/>
                    <a:pt x="4024" y="450"/>
                  </a:cubicBezTo>
                  <a:close/>
                  <a:moveTo>
                    <a:pt x="4033" y="1"/>
                  </a:moveTo>
                  <a:cubicBezTo>
                    <a:pt x="3635" y="1"/>
                    <a:pt x="3196" y="129"/>
                    <a:pt x="2735" y="379"/>
                  </a:cubicBezTo>
                  <a:cubicBezTo>
                    <a:pt x="1134" y="1446"/>
                    <a:pt x="100" y="3214"/>
                    <a:pt x="0" y="5149"/>
                  </a:cubicBezTo>
                  <a:cubicBezTo>
                    <a:pt x="0" y="6049"/>
                    <a:pt x="300" y="6750"/>
                    <a:pt x="867" y="7050"/>
                  </a:cubicBezTo>
                  <a:cubicBezTo>
                    <a:pt x="1134" y="7217"/>
                    <a:pt x="1401" y="7284"/>
                    <a:pt x="1701" y="7284"/>
                  </a:cubicBezTo>
                  <a:cubicBezTo>
                    <a:pt x="2135" y="7250"/>
                    <a:pt x="2569" y="7117"/>
                    <a:pt x="2969" y="6883"/>
                  </a:cubicBezTo>
                  <a:cubicBezTo>
                    <a:pt x="4603" y="5816"/>
                    <a:pt x="5604" y="4048"/>
                    <a:pt x="5738" y="2113"/>
                  </a:cubicBezTo>
                  <a:cubicBezTo>
                    <a:pt x="5738" y="1213"/>
                    <a:pt x="5404" y="545"/>
                    <a:pt x="4837" y="212"/>
                  </a:cubicBezTo>
                  <a:cubicBezTo>
                    <a:pt x="4596" y="70"/>
                    <a:pt x="4326" y="1"/>
                    <a:pt x="403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5"/>
            <p:cNvSpPr/>
            <p:nvPr/>
          </p:nvSpPr>
          <p:spPr>
            <a:xfrm>
              <a:off x="5054625" y="2248325"/>
              <a:ext cx="78400" cy="100050"/>
            </a:xfrm>
            <a:custGeom>
              <a:rect b="b" l="l" r="r" t="t"/>
              <a:pathLst>
                <a:path extrusionOk="0" h="4002" w="3136">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5"/>
            <p:cNvSpPr/>
            <p:nvPr/>
          </p:nvSpPr>
          <p:spPr>
            <a:xfrm>
              <a:off x="4983725" y="1892250"/>
              <a:ext cx="109575" cy="133825"/>
            </a:xfrm>
            <a:custGeom>
              <a:rect b="b" l="l" r="r" t="t"/>
              <a:pathLst>
                <a:path extrusionOk="0" h="5353" w="4383">
                  <a:moveTo>
                    <a:pt x="2909" y="347"/>
                  </a:moveTo>
                  <a:cubicBezTo>
                    <a:pt x="3501" y="347"/>
                    <a:pt x="4047" y="887"/>
                    <a:pt x="3903" y="1583"/>
                  </a:cubicBezTo>
                  <a:cubicBezTo>
                    <a:pt x="3837" y="2884"/>
                    <a:pt x="3136" y="4085"/>
                    <a:pt x="2069" y="4786"/>
                  </a:cubicBezTo>
                  <a:cubicBezTo>
                    <a:pt x="1863" y="4973"/>
                    <a:pt x="1623" y="5055"/>
                    <a:pt x="1389" y="5055"/>
                  </a:cubicBezTo>
                  <a:cubicBezTo>
                    <a:pt x="790" y="5055"/>
                    <a:pt x="233" y="4514"/>
                    <a:pt x="401" y="3818"/>
                  </a:cubicBezTo>
                  <a:cubicBezTo>
                    <a:pt x="468" y="2518"/>
                    <a:pt x="1135" y="1317"/>
                    <a:pt x="2236" y="616"/>
                  </a:cubicBezTo>
                  <a:cubicBezTo>
                    <a:pt x="2441" y="429"/>
                    <a:pt x="2679" y="347"/>
                    <a:pt x="2909" y="347"/>
                  </a:cubicBezTo>
                  <a:close/>
                  <a:moveTo>
                    <a:pt x="2917" y="1"/>
                  </a:moveTo>
                  <a:cubicBezTo>
                    <a:pt x="2629" y="1"/>
                    <a:pt x="2333" y="97"/>
                    <a:pt x="2069" y="316"/>
                  </a:cubicBezTo>
                  <a:cubicBezTo>
                    <a:pt x="868" y="1116"/>
                    <a:pt x="134" y="2384"/>
                    <a:pt x="34" y="3818"/>
                  </a:cubicBezTo>
                  <a:cubicBezTo>
                    <a:pt x="1" y="4352"/>
                    <a:pt x="234" y="4919"/>
                    <a:pt x="701" y="5219"/>
                  </a:cubicBezTo>
                  <a:cubicBezTo>
                    <a:pt x="868" y="5320"/>
                    <a:pt x="1068" y="5353"/>
                    <a:pt x="1302" y="5353"/>
                  </a:cubicBezTo>
                  <a:cubicBezTo>
                    <a:pt x="1635" y="5353"/>
                    <a:pt x="1935" y="5253"/>
                    <a:pt x="2236" y="5053"/>
                  </a:cubicBezTo>
                  <a:cubicBezTo>
                    <a:pt x="3436" y="4285"/>
                    <a:pt x="4170" y="2985"/>
                    <a:pt x="4237" y="1583"/>
                  </a:cubicBezTo>
                  <a:cubicBezTo>
                    <a:pt x="4383" y="686"/>
                    <a:pt x="3682" y="1"/>
                    <a:pt x="291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5"/>
            <p:cNvSpPr/>
            <p:nvPr/>
          </p:nvSpPr>
          <p:spPr>
            <a:xfrm>
              <a:off x="5008750" y="1922900"/>
              <a:ext cx="57575" cy="73750"/>
            </a:xfrm>
            <a:custGeom>
              <a:rect b="b" l="l" r="r" t="t"/>
              <a:pathLst>
                <a:path extrusionOk="0" h="2950" w="2303">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5"/>
            <p:cNvSpPr/>
            <p:nvPr/>
          </p:nvSpPr>
          <p:spPr>
            <a:xfrm>
              <a:off x="5183875" y="2001050"/>
              <a:ext cx="32550" cy="42175"/>
            </a:xfrm>
            <a:custGeom>
              <a:rect b="b" l="l" r="r" t="t"/>
              <a:pathLst>
                <a:path extrusionOk="0" h="1687" w="1302">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5"/>
            <p:cNvSpPr/>
            <p:nvPr/>
          </p:nvSpPr>
          <p:spPr>
            <a:xfrm>
              <a:off x="4935350" y="2325000"/>
              <a:ext cx="32550" cy="42150"/>
            </a:xfrm>
            <a:custGeom>
              <a:rect b="b" l="l" r="r" t="t"/>
              <a:pathLst>
                <a:path extrusionOk="0" h="1686" w="1302">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5"/>
            <p:cNvSpPr/>
            <p:nvPr/>
          </p:nvSpPr>
          <p:spPr>
            <a:xfrm>
              <a:off x="4892825" y="2696550"/>
              <a:ext cx="32550" cy="42175"/>
            </a:xfrm>
            <a:custGeom>
              <a:rect b="b" l="l" r="r" t="t"/>
              <a:pathLst>
                <a:path extrusionOk="0" h="1687" w="1302">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5"/>
            <p:cNvSpPr/>
            <p:nvPr/>
          </p:nvSpPr>
          <p:spPr>
            <a:xfrm>
              <a:off x="4751075" y="2679100"/>
              <a:ext cx="40050" cy="51575"/>
            </a:xfrm>
            <a:custGeom>
              <a:rect b="b" l="l" r="r" t="t"/>
              <a:pathLst>
                <a:path extrusionOk="0" h="2063" w="1602">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5"/>
            <p:cNvSpPr/>
            <p:nvPr/>
          </p:nvSpPr>
          <p:spPr>
            <a:xfrm>
              <a:off x="4720200" y="2886550"/>
              <a:ext cx="25050" cy="32425"/>
            </a:xfrm>
            <a:custGeom>
              <a:rect b="b" l="l" r="r" t="t"/>
              <a:pathLst>
                <a:path extrusionOk="0" h="1297" w="1002">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5"/>
            <p:cNvSpPr/>
            <p:nvPr/>
          </p:nvSpPr>
          <p:spPr>
            <a:xfrm>
              <a:off x="4810275" y="2884750"/>
              <a:ext cx="51725" cy="67250"/>
            </a:xfrm>
            <a:custGeom>
              <a:rect b="b" l="l" r="r" t="t"/>
              <a:pathLst>
                <a:path extrusionOk="0" h="2690" w="2069">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5"/>
            <p:cNvSpPr/>
            <p:nvPr/>
          </p:nvSpPr>
          <p:spPr>
            <a:xfrm>
              <a:off x="5251425" y="1607650"/>
              <a:ext cx="54225" cy="70775"/>
            </a:xfrm>
            <a:custGeom>
              <a:rect b="b" l="l" r="r" t="t"/>
              <a:pathLst>
                <a:path extrusionOk="0" h="2831" w="2169">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5"/>
            <p:cNvSpPr/>
            <p:nvPr/>
          </p:nvSpPr>
          <p:spPr>
            <a:xfrm>
              <a:off x="5087975" y="1661175"/>
              <a:ext cx="32550" cy="42150"/>
            </a:xfrm>
            <a:custGeom>
              <a:rect b="b" l="l" r="r" t="t"/>
              <a:pathLst>
                <a:path extrusionOk="0" h="1686" w="1302">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5"/>
            <p:cNvSpPr/>
            <p:nvPr/>
          </p:nvSpPr>
          <p:spPr>
            <a:xfrm>
              <a:off x="4981225" y="2729925"/>
              <a:ext cx="112600" cy="145075"/>
            </a:xfrm>
            <a:custGeom>
              <a:rect b="b" l="l" r="r" t="t"/>
              <a:pathLst>
                <a:path extrusionOk="0" h="5803" w="4504">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5"/>
            <p:cNvSpPr/>
            <p:nvPr/>
          </p:nvSpPr>
          <p:spPr>
            <a:xfrm>
              <a:off x="5514950" y="2774950"/>
              <a:ext cx="111775" cy="145075"/>
            </a:xfrm>
            <a:custGeom>
              <a:rect b="b" l="l" r="r" t="t"/>
              <a:pathLst>
                <a:path extrusionOk="0" h="5803" w="4471">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5"/>
            <p:cNvSpPr/>
            <p:nvPr/>
          </p:nvSpPr>
          <p:spPr>
            <a:xfrm>
              <a:off x="5359825" y="2365925"/>
              <a:ext cx="77575" cy="100850"/>
            </a:xfrm>
            <a:custGeom>
              <a:rect b="b" l="l" r="r" t="t"/>
              <a:pathLst>
                <a:path extrusionOk="0" h="4034" w="3103">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5"/>
            <p:cNvSpPr/>
            <p:nvPr/>
          </p:nvSpPr>
          <p:spPr>
            <a:xfrm>
              <a:off x="5054625" y="2248325"/>
              <a:ext cx="78400" cy="100050"/>
            </a:xfrm>
            <a:custGeom>
              <a:rect b="b" l="l" r="r" t="t"/>
              <a:pathLst>
                <a:path extrusionOk="0" h="4002" w="3136">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5"/>
            <p:cNvSpPr/>
            <p:nvPr/>
          </p:nvSpPr>
          <p:spPr>
            <a:xfrm>
              <a:off x="5008750" y="1922900"/>
              <a:ext cx="57575" cy="73750"/>
            </a:xfrm>
            <a:custGeom>
              <a:rect b="b" l="l" r="r" t="t"/>
              <a:pathLst>
                <a:path extrusionOk="0" h="2950" w="2303">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5"/>
            <p:cNvSpPr/>
            <p:nvPr/>
          </p:nvSpPr>
          <p:spPr>
            <a:xfrm>
              <a:off x="5183875" y="2001050"/>
              <a:ext cx="32550" cy="42175"/>
            </a:xfrm>
            <a:custGeom>
              <a:rect b="b" l="l" r="r" t="t"/>
              <a:pathLst>
                <a:path extrusionOk="0" h="1687" w="1302">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5"/>
            <p:cNvSpPr/>
            <p:nvPr/>
          </p:nvSpPr>
          <p:spPr>
            <a:xfrm>
              <a:off x="4935350" y="2325000"/>
              <a:ext cx="32550" cy="42150"/>
            </a:xfrm>
            <a:custGeom>
              <a:rect b="b" l="l" r="r" t="t"/>
              <a:pathLst>
                <a:path extrusionOk="0" h="1686" w="1302">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5"/>
            <p:cNvSpPr/>
            <p:nvPr/>
          </p:nvSpPr>
          <p:spPr>
            <a:xfrm>
              <a:off x="4892825" y="2696550"/>
              <a:ext cx="32550" cy="42175"/>
            </a:xfrm>
            <a:custGeom>
              <a:rect b="b" l="l" r="r" t="t"/>
              <a:pathLst>
                <a:path extrusionOk="0" h="1687" w="1302">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5"/>
            <p:cNvSpPr/>
            <p:nvPr/>
          </p:nvSpPr>
          <p:spPr>
            <a:xfrm>
              <a:off x="4751075" y="2679100"/>
              <a:ext cx="40050" cy="51575"/>
            </a:xfrm>
            <a:custGeom>
              <a:rect b="b" l="l" r="r" t="t"/>
              <a:pathLst>
                <a:path extrusionOk="0" h="2063" w="1602">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5"/>
            <p:cNvSpPr/>
            <p:nvPr/>
          </p:nvSpPr>
          <p:spPr>
            <a:xfrm>
              <a:off x="4720200" y="2886550"/>
              <a:ext cx="25050" cy="32425"/>
            </a:xfrm>
            <a:custGeom>
              <a:rect b="b" l="l" r="r" t="t"/>
              <a:pathLst>
                <a:path extrusionOk="0" h="1297" w="1002">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5"/>
            <p:cNvSpPr/>
            <p:nvPr/>
          </p:nvSpPr>
          <p:spPr>
            <a:xfrm>
              <a:off x="4810275" y="2884750"/>
              <a:ext cx="51725" cy="67250"/>
            </a:xfrm>
            <a:custGeom>
              <a:rect b="b" l="l" r="r" t="t"/>
              <a:pathLst>
                <a:path extrusionOk="0" h="2690" w="2069">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5"/>
            <p:cNvSpPr/>
            <p:nvPr/>
          </p:nvSpPr>
          <p:spPr>
            <a:xfrm>
              <a:off x="5251425" y="1607650"/>
              <a:ext cx="54225" cy="70775"/>
            </a:xfrm>
            <a:custGeom>
              <a:rect b="b" l="l" r="r" t="t"/>
              <a:pathLst>
                <a:path extrusionOk="0" h="2831" w="2169">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5"/>
            <p:cNvSpPr/>
            <p:nvPr/>
          </p:nvSpPr>
          <p:spPr>
            <a:xfrm>
              <a:off x="5087975" y="1661175"/>
              <a:ext cx="32550" cy="42150"/>
            </a:xfrm>
            <a:custGeom>
              <a:rect b="b" l="l" r="r" t="t"/>
              <a:pathLst>
                <a:path extrusionOk="0" h="1686" w="1302">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5"/>
            <p:cNvSpPr/>
            <p:nvPr/>
          </p:nvSpPr>
          <p:spPr>
            <a:xfrm>
              <a:off x="4612625" y="1532650"/>
              <a:ext cx="68425" cy="107325"/>
            </a:xfrm>
            <a:custGeom>
              <a:rect b="b" l="l" r="r" t="t"/>
              <a:pathLst>
                <a:path extrusionOk="0" h="4293" w="2737">
                  <a:moveTo>
                    <a:pt x="2618" y="1"/>
                  </a:moveTo>
                  <a:cubicBezTo>
                    <a:pt x="2592" y="1"/>
                    <a:pt x="2569" y="17"/>
                    <a:pt x="2569" y="56"/>
                  </a:cubicBezTo>
                  <a:lnTo>
                    <a:pt x="34" y="4159"/>
                  </a:lnTo>
                  <a:cubicBezTo>
                    <a:pt x="1" y="4192"/>
                    <a:pt x="1" y="4259"/>
                    <a:pt x="34" y="4292"/>
                  </a:cubicBezTo>
                  <a:lnTo>
                    <a:pt x="101" y="4292"/>
                  </a:lnTo>
                  <a:cubicBezTo>
                    <a:pt x="134" y="4292"/>
                    <a:pt x="134" y="4259"/>
                    <a:pt x="168" y="4259"/>
                  </a:cubicBezTo>
                  <a:lnTo>
                    <a:pt x="2703" y="123"/>
                  </a:lnTo>
                  <a:cubicBezTo>
                    <a:pt x="2736" y="89"/>
                    <a:pt x="2703" y="56"/>
                    <a:pt x="2669" y="23"/>
                  </a:cubicBezTo>
                  <a:cubicBezTo>
                    <a:pt x="2656" y="9"/>
                    <a:pt x="2636" y="1"/>
                    <a:pt x="261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5"/>
            <p:cNvSpPr/>
            <p:nvPr/>
          </p:nvSpPr>
          <p:spPr>
            <a:xfrm>
              <a:off x="4676850" y="1548225"/>
              <a:ext cx="33375" cy="216000"/>
            </a:xfrm>
            <a:custGeom>
              <a:rect b="b" l="l" r="r" t="t"/>
              <a:pathLst>
                <a:path extrusionOk="0" h="8640" w="1335">
                  <a:moveTo>
                    <a:pt x="1268" y="0"/>
                  </a:moveTo>
                  <a:cubicBezTo>
                    <a:pt x="1234" y="0"/>
                    <a:pt x="1168" y="34"/>
                    <a:pt x="1168" y="100"/>
                  </a:cubicBezTo>
                  <a:lnTo>
                    <a:pt x="0" y="8540"/>
                  </a:lnTo>
                  <a:cubicBezTo>
                    <a:pt x="0" y="8606"/>
                    <a:pt x="0" y="8640"/>
                    <a:pt x="67" y="8640"/>
                  </a:cubicBezTo>
                  <a:cubicBezTo>
                    <a:pt x="100" y="8640"/>
                    <a:pt x="167" y="8640"/>
                    <a:pt x="167" y="8573"/>
                  </a:cubicBezTo>
                  <a:lnTo>
                    <a:pt x="1335" y="100"/>
                  </a:lnTo>
                  <a:cubicBezTo>
                    <a:pt x="1335" y="67"/>
                    <a:pt x="1335" y="0"/>
                    <a:pt x="12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5"/>
            <p:cNvSpPr/>
            <p:nvPr/>
          </p:nvSpPr>
          <p:spPr>
            <a:xfrm>
              <a:off x="4591775" y="1760525"/>
              <a:ext cx="88425" cy="176325"/>
            </a:xfrm>
            <a:custGeom>
              <a:rect b="b" l="l" r="r" t="t"/>
              <a:pathLst>
                <a:path extrusionOk="0" h="7053" w="3537">
                  <a:moveTo>
                    <a:pt x="3452" y="0"/>
                  </a:moveTo>
                  <a:cubicBezTo>
                    <a:pt x="3417" y="0"/>
                    <a:pt x="3393" y="24"/>
                    <a:pt x="3370" y="48"/>
                  </a:cubicBezTo>
                  <a:lnTo>
                    <a:pt x="34" y="6919"/>
                  </a:lnTo>
                  <a:cubicBezTo>
                    <a:pt x="1" y="6986"/>
                    <a:pt x="34" y="7019"/>
                    <a:pt x="68" y="7053"/>
                  </a:cubicBezTo>
                  <a:lnTo>
                    <a:pt x="101" y="7053"/>
                  </a:lnTo>
                  <a:cubicBezTo>
                    <a:pt x="134" y="7053"/>
                    <a:pt x="168" y="7019"/>
                    <a:pt x="201" y="7019"/>
                  </a:cubicBezTo>
                  <a:lnTo>
                    <a:pt x="3537" y="114"/>
                  </a:lnTo>
                  <a:cubicBezTo>
                    <a:pt x="3537" y="81"/>
                    <a:pt x="3537" y="14"/>
                    <a:pt x="3503" y="14"/>
                  </a:cubicBezTo>
                  <a:cubicBezTo>
                    <a:pt x="3484" y="5"/>
                    <a:pt x="3467" y="0"/>
                    <a:pt x="345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5"/>
            <p:cNvSpPr/>
            <p:nvPr/>
          </p:nvSpPr>
          <p:spPr>
            <a:xfrm>
              <a:off x="4499225" y="1760325"/>
              <a:ext cx="181825" cy="106475"/>
            </a:xfrm>
            <a:custGeom>
              <a:rect b="b" l="l" r="r" t="t"/>
              <a:pathLst>
                <a:path extrusionOk="0" h="4259" w="7273">
                  <a:moveTo>
                    <a:pt x="7193" y="0"/>
                  </a:moveTo>
                  <a:cubicBezTo>
                    <a:pt x="7172" y="0"/>
                    <a:pt x="7152" y="8"/>
                    <a:pt x="7139" y="22"/>
                  </a:cubicBezTo>
                  <a:lnTo>
                    <a:pt x="67" y="4092"/>
                  </a:lnTo>
                  <a:cubicBezTo>
                    <a:pt x="0" y="4125"/>
                    <a:pt x="0" y="4159"/>
                    <a:pt x="34" y="4225"/>
                  </a:cubicBezTo>
                  <a:cubicBezTo>
                    <a:pt x="34" y="4225"/>
                    <a:pt x="67" y="4259"/>
                    <a:pt x="100" y="4259"/>
                  </a:cubicBezTo>
                  <a:cubicBezTo>
                    <a:pt x="100" y="4259"/>
                    <a:pt x="134" y="4259"/>
                    <a:pt x="134" y="4225"/>
                  </a:cubicBezTo>
                  <a:lnTo>
                    <a:pt x="7239" y="156"/>
                  </a:lnTo>
                  <a:cubicBezTo>
                    <a:pt x="7272" y="122"/>
                    <a:pt x="7272" y="89"/>
                    <a:pt x="7272" y="56"/>
                  </a:cubicBezTo>
                  <a:cubicBezTo>
                    <a:pt x="7253" y="17"/>
                    <a:pt x="7222" y="0"/>
                    <a:pt x="719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5"/>
            <p:cNvSpPr/>
            <p:nvPr/>
          </p:nvSpPr>
          <p:spPr>
            <a:xfrm>
              <a:off x="4747725" y="890550"/>
              <a:ext cx="42550" cy="436700"/>
            </a:xfrm>
            <a:custGeom>
              <a:rect b="b" l="l" r="r" t="t"/>
              <a:pathLst>
                <a:path extrusionOk="0" h="17468" w="1702">
                  <a:moveTo>
                    <a:pt x="1505" y="1"/>
                  </a:moveTo>
                  <a:cubicBezTo>
                    <a:pt x="1412" y="1"/>
                    <a:pt x="1318" y="59"/>
                    <a:pt x="1302" y="188"/>
                  </a:cubicBezTo>
                  <a:lnTo>
                    <a:pt x="1" y="17234"/>
                  </a:lnTo>
                  <a:cubicBezTo>
                    <a:pt x="1" y="17367"/>
                    <a:pt x="67" y="17434"/>
                    <a:pt x="167" y="17468"/>
                  </a:cubicBezTo>
                  <a:cubicBezTo>
                    <a:pt x="267" y="17468"/>
                    <a:pt x="368" y="17367"/>
                    <a:pt x="368" y="17267"/>
                  </a:cubicBezTo>
                  <a:lnTo>
                    <a:pt x="1702" y="188"/>
                  </a:lnTo>
                  <a:cubicBezTo>
                    <a:pt x="1702" y="68"/>
                    <a:pt x="1604" y="1"/>
                    <a:pt x="150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5"/>
            <p:cNvSpPr/>
            <p:nvPr/>
          </p:nvSpPr>
          <p:spPr>
            <a:xfrm>
              <a:off x="4808600" y="663475"/>
              <a:ext cx="323850" cy="648775"/>
            </a:xfrm>
            <a:custGeom>
              <a:rect b="b" l="l" r="r" t="t"/>
              <a:pathLst>
                <a:path extrusionOk="0" h="25951" w="12954">
                  <a:moveTo>
                    <a:pt x="12716" y="1"/>
                  </a:moveTo>
                  <a:cubicBezTo>
                    <a:pt x="12653" y="1"/>
                    <a:pt x="12588" y="30"/>
                    <a:pt x="12543" y="98"/>
                  </a:cubicBezTo>
                  <a:lnTo>
                    <a:pt x="34" y="25683"/>
                  </a:lnTo>
                  <a:cubicBezTo>
                    <a:pt x="1" y="25783"/>
                    <a:pt x="34" y="25883"/>
                    <a:pt x="134" y="25950"/>
                  </a:cubicBezTo>
                  <a:lnTo>
                    <a:pt x="201" y="25950"/>
                  </a:lnTo>
                  <a:cubicBezTo>
                    <a:pt x="268" y="25950"/>
                    <a:pt x="334" y="25917"/>
                    <a:pt x="401" y="25850"/>
                  </a:cubicBezTo>
                  <a:lnTo>
                    <a:pt x="12910" y="265"/>
                  </a:lnTo>
                  <a:cubicBezTo>
                    <a:pt x="12954" y="111"/>
                    <a:pt x="12838" y="1"/>
                    <a:pt x="127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5"/>
            <p:cNvSpPr/>
            <p:nvPr/>
          </p:nvSpPr>
          <p:spPr>
            <a:xfrm>
              <a:off x="4538950" y="1331975"/>
              <a:ext cx="147925" cy="81175"/>
            </a:xfrm>
            <a:custGeom>
              <a:rect b="b" l="l" r="r" t="t"/>
              <a:pathLst>
                <a:path extrusionOk="0" h="3247" w="5917">
                  <a:moveTo>
                    <a:pt x="283" y="0"/>
                  </a:moveTo>
                  <a:cubicBezTo>
                    <a:pt x="114" y="0"/>
                    <a:pt x="1" y="225"/>
                    <a:pt x="179" y="344"/>
                  </a:cubicBezTo>
                  <a:lnTo>
                    <a:pt x="5616" y="3213"/>
                  </a:lnTo>
                  <a:cubicBezTo>
                    <a:pt x="5616" y="3213"/>
                    <a:pt x="5650" y="3213"/>
                    <a:pt x="5683" y="3246"/>
                  </a:cubicBezTo>
                  <a:cubicBezTo>
                    <a:pt x="5750" y="3246"/>
                    <a:pt x="5816" y="3180"/>
                    <a:pt x="5850" y="3113"/>
                  </a:cubicBezTo>
                  <a:cubicBezTo>
                    <a:pt x="5917" y="3046"/>
                    <a:pt x="5883" y="2913"/>
                    <a:pt x="5783" y="2879"/>
                  </a:cubicBezTo>
                  <a:lnTo>
                    <a:pt x="346" y="11"/>
                  </a:lnTo>
                  <a:cubicBezTo>
                    <a:pt x="324" y="3"/>
                    <a:pt x="303" y="0"/>
                    <a:pt x="28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5"/>
            <p:cNvSpPr/>
            <p:nvPr/>
          </p:nvSpPr>
          <p:spPr>
            <a:xfrm>
              <a:off x="3657775" y="990325"/>
              <a:ext cx="582950" cy="123450"/>
            </a:xfrm>
            <a:custGeom>
              <a:rect b="b" l="l" r="r" t="t"/>
              <a:pathLst>
                <a:path extrusionOk="0" h="4938" w="23318">
                  <a:moveTo>
                    <a:pt x="23084" y="0"/>
                  </a:moveTo>
                  <a:lnTo>
                    <a:pt x="168" y="4570"/>
                  </a:lnTo>
                  <a:cubicBezTo>
                    <a:pt x="68" y="4570"/>
                    <a:pt x="1" y="4670"/>
                    <a:pt x="34" y="4804"/>
                  </a:cubicBezTo>
                  <a:cubicBezTo>
                    <a:pt x="34" y="4870"/>
                    <a:pt x="101" y="4937"/>
                    <a:pt x="201" y="4937"/>
                  </a:cubicBezTo>
                  <a:lnTo>
                    <a:pt x="234" y="4937"/>
                  </a:lnTo>
                  <a:lnTo>
                    <a:pt x="23151" y="400"/>
                  </a:lnTo>
                  <a:cubicBezTo>
                    <a:pt x="23251" y="367"/>
                    <a:pt x="23317" y="267"/>
                    <a:pt x="23284" y="167"/>
                  </a:cubicBezTo>
                  <a:cubicBezTo>
                    <a:pt x="23284" y="67"/>
                    <a:pt x="23184" y="0"/>
                    <a:pt x="2308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5"/>
            <p:cNvSpPr/>
            <p:nvPr/>
          </p:nvSpPr>
          <p:spPr>
            <a:xfrm>
              <a:off x="4287400" y="1332950"/>
              <a:ext cx="165750" cy="63525"/>
            </a:xfrm>
            <a:custGeom>
              <a:rect b="b" l="l" r="r" t="t"/>
              <a:pathLst>
                <a:path extrusionOk="0" h="2541" w="6630">
                  <a:moveTo>
                    <a:pt x="6498" y="1"/>
                  </a:moveTo>
                  <a:cubicBezTo>
                    <a:pt x="6490" y="1"/>
                    <a:pt x="6481" y="2"/>
                    <a:pt x="6472" y="5"/>
                  </a:cubicBezTo>
                  <a:lnTo>
                    <a:pt x="67" y="2373"/>
                  </a:lnTo>
                  <a:cubicBezTo>
                    <a:pt x="0" y="2407"/>
                    <a:pt x="0" y="2440"/>
                    <a:pt x="0" y="2507"/>
                  </a:cubicBezTo>
                  <a:cubicBezTo>
                    <a:pt x="34" y="2507"/>
                    <a:pt x="67" y="2540"/>
                    <a:pt x="101" y="2540"/>
                  </a:cubicBezTo>
                  <a:lnTo>
                    <a:pt x="6538" y="172"/>
                  </a:lnTo>
                  <a:cubicBezTo>
                    <a:pt x="6630" y="141"/>
                    <a:pt x="6583" y="1"/>
                    <a:pt x="649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5"/>
            <p:cNvSpPr/>
            <p:nvPr/>
          </p:nvSpPr>
          <p:spPr>
            <a:xfrm>
              <a:off x="4399975" y="1145725"/>
              <a:ext cx="89250" cy="129825"/>
            </a:xfrm>
            <a:custGeom>
              <a:rect b="b" l="l" r="r" t="t"/>
              <a:pathLst>
                <a:path extrusionOk="0" h="5193" w="3570">
                  <a:moveTo>
                    <a:pt x="119" y="0"/>
                  </a:moveTo>
                  <a:cubicBezTo>
                    <a:pt x="101" y="0"/>
                    <a:pt x="81" y="8"/>
                    <a:pt x="67" y="22"/>
                  </a:cubicBezTo>
                  <a:cubicBezTo>
                    <a:pt x="34" y="55"/>
                    <a:pt x="1" y="89"/>
                    <a:pt x="34" y="122"/>
                  </a:cubicBezTo>
                  <a:lnTo>
                    <a:pt x="3403" y="5126"/>
                  </a:lnTo>
                  <a:cubicBezTo>
                    <a:pt x="3436" y="5159"/>
                    <a:pt x="3470" y="5159"/>
                    <a:pt x="3470" y="5192"/>
                  </a:cubicBezTo>
                  <a:cubicBezTo>
                    <a:pt x="3503" y="5159"/>
                    <a:pt x="3537" y="5159"/>
                    <a:pt x="3537" y="5159"/>
                  </a:cubicBezTo>
                  <a:cubicBezTo>
                    <a:pt x="3570" y="5126"/>
                    <a:pt x="3570" y="5092"/>
                    <a:pt x="3570" y="5059"/>
                  </a:cubicBezTo>
                  <a:lnTo>
                    <a:pt x="167" y="55"/>
                  </a:lnTo>
                  <a:cubicBezTo>
                    <a:pt x="167" y="16"/>
                    <a:pt x="145" y="0"/>
                    <a:pt x="11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5"/>
            <p:cNvSpPr/>
            <p:nvPr/>
          </p:nvSpPr>
          <p:spPr>
            <a:xfrm>
              <a:off x="4415000" y="1392275"/>
              <a:ext cx="63400" cy="162975"/>
            </a:xfrm>
            <a:custGeom>
              <a:rect b="b" l="l" r="r" t="t"/>
              <a:pathLst>
                <a:path extrusionOk="0" h="6519" w="2536">
                  <a:moveTo>
                    <a:pt x="2469" y="0"/>
                  </a:moveTo>
                  <a:cubicBezTo>
                    <a:pt x="2402" y="0"/>
                    <a:pt x="2368" y="34"/>
                    <a:pt x="2368" y="67"/>
                  </a:cubicBezTo>
                  <a:lnTo>
                    <a:pt x="0" y="6405"/>
                  </a:lnTo>
                  <a:cubicBezTo>
                    <a:pt x="0" y="6438"/>
                    <a:pt x="33" y="6505"/>
                    <a:pt x="67" y="6505"/>
                  </a:cubicBezTo>
                  <a:lnTo>
                    <a:pt x="100" y="6505"/>
                  </a:lnTo>
                  <a:cubicBezTo>
                    <a:pt x="110" y="6515"/>
                    <a:pt x="120" y="6519"/>
                    <a:pt x="130" y="6519"/>
                  </a:cubicBezTo>
                  <a:cubicBezTo>
                    <a:pt x="153" y="6519"/>
                    <a:pt x="177" y="6495"/>
                    <a:pt x="200" y="6472"/>
                  </a:cubicBezTo>
                  <a:lnTo>
                    <a:pt x="2502" y="134"/>
                  </a:lnTo>
                  <a:cubicBezTo>
                    <a:pt x="2535" y="67"/>
                    <a:pt x="2502" y="34"/>
                    <a:pt x="246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5"/>
            <p:cNvSpPr/>
            <p:nvPr/>
          </p:nvSpPr>
          <p:spPr>
            <a:xfrm>
              <a:off x="4233200" y="992825"/>
              <a:ext cx="21700" cy="371950"/>
            </a:xfrm>
            <a:custGeom>
              <a:rect b="b" l="l" r="r" t="t"/>
              <a:pathLst>
                <a:path extrusionOk="0" h="14878" w="868">
                  <a:moveTo>
                    <a:pt x="100" y="0"/>
                  </a:moveTo>
                  <a:cubicBezTo>
                    <a:pt x="34" y="0"/>
                    <a:pt x="0" y="34"/>
                    <a:pt x="0" y="67"/>
                  </a:cubicBezTo>
                  <a:lnTo>
                    <a:pt x="701" y="14811"/>
                  </a:lnTo>
                  <a:cubicBezTo>
                    <a:pt x="701" y="14844"/>
                    <a:pt x="767" y="14878"/>
                    <a:pt x="801" y="14878"/>
                  </a:cubicBezTo>
                  <a:cubicBezTo>
                    <a:pt x="834" y="14878"/>
                    <a:pt x="868" y="14844"/>
                    <a:pt x="868" y="14778"/>
                  </a:cubicBezTo>
                  <a:lnTo>
                    <a:pt x="167" y="67"/>
                  </a:lnTo>
                  <a:cubicBezTo>
                    <a:pt x="167" y="34"/>
                    <a:pt x="134" y="0"/>
                    <a:pt x="10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5"/>
            <p:cNvSpPr/>
            <p:nvPr/>
          </p:nvSpPr>
          <p:spPr>
            <a:xfrm>
              <a:off x="4130175" y="1286650"/>
              <a:ext cx="98875" cy="105650"/>
            </a:xfrm>
            <a:custGeom>
              <a:rect b="b" l="l" r="r" t="t"/>
              <a:pathLst>
                <a:path extrusionOk="0" h="4226" w="3955">
                  <a:moveTo>
                    <a:pt x="117" y="0"/>
                  </a:moveTo>
                  <a:cubicBezTo>
                    <a:pt x="48" y="0"/>
                    <a:pt x="0" y="71"/>
                    <a:pt x="52" y="122"/>
                  </a:cubicBezTo>
                  <a:lnTo>
                    <a:pt x="3788" y="4192"/>
                  </a:lnTo>
                  <a:cubicBezTo>
                    <a:pt x="3821" y="4225"/>
                    <a:pt x="3854" y="4225"/>
                    <a:pt x="3854" y="4225"/>
                  </a:cubicBezTo>
                  <a:lnTo>
                    <a:pt x="3921" y="4225"/>
                  </a:lnTo>
                  <a:cubicBezTo>
                    <a:pt x="3954" y="4192"/>
                    <a:pt x="3954" y="4125"/>
                    <a:pt x="3921" y="4092"/>
                  </a:cubicBezTo>
                  <a:lnTo>
                    <a:pt x="185" y="22"/>
                  </a:lnTo>
                  <a:cubicBezTo>
                    <a:pt x="162" y="7"/>
                    <a:pt x="139" y="0"/>
                    <a:pt x="11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5"/>
            <p:cNvSpPr/>
            <p:nvPr/>
          </p:nvSpPr>
          <p:spPr>
            <a:xfrm>
              <a:off x="4846975" y="1351400"/>
              <a:ext cx="259375" cy="38400"/>
            </a:xfrm>
            <a:custGeom>
              <a:rect b="b" l="l" r="r" t="t"/>
              <a:pathLst>
                <a:path extrusionOk="0" h="1536" w="10375">
                  <a:moveTo>
                    <a:pt x="10174" y="1"/>
                  </a:moveTo>
                  <a:lnTo>
                    <a:pt x="200" y="1135"/>
                  </a:lnTo>
                  <a:cubicBezTo>
                    <a:pt x="100" y="1168"/>
                    <a:pt x="0" y="1268"/>
                    <a:pt x="33" y="1369"/>
                  </a:cubicBezTo>
                  <a:cubicBezTo>
                    <a:pt x="33" y="1469"/>
                    <a:pt x="100" y="1535"/>
                    <a:pt x="200" y="1535"/>
                  </a:cubicBezTo>
                  <a:lnTo>
                    <a:pt x="234" y="1535"/>
                  </a:lnTo>
                  <a:lnTo>
                    <a:pt x="10207" y="401"/>
                  </a:lnTo>
                  <a:cubicBezTo>
                    <a:pt x="10307" y="368"/>
                    <a:pt x="10374" y="301"/>
                    <a:pt x="10374" y="168"/>
                  </a:cubicBezTo>
                  <a:cubicBezTo>
                    <a:pt x="10374" y="68"/>
                    <a:pt x="10274" y="1"/>
                    <a:pt x="1017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5"/>
            <p:cNvSpPr/>
            <p:nvPr/>
          </p:nvSpPr>
          <p:spPr>
            <a:xfrm>
              <a:off x="5168850" y="946025"/>
              <a:ext cx="137550" cy="332025"/>
            </a:xfrm>
            <a:custGeom>
              <a:rect b="b" l="l" r="r" t="t"/>
              <a:pathLst>
                <a:path extrusionOk="0" h="13281" w="5502">
                  <a:moveTo>
                    <a:pt x="5260" y="1"/>
                  </a:moveTo>
                  <a:cubicBezTo>
                    <a:pt x="5193" y="1"/>
                    <a:pt x="5129" y="41"/>
                    <a:pt x="5105" y="138"/>
                  </a:cubicBezTo>
                  <a:lnTo>
                    <a:pt x="68" y="13014"/>
                  </a:lnTo>
                  <a:cubicBezTo>
                    <a:pt x="1" y="13147"/>
                    <a:pt x="101" y="13280"/>
                    <a:pt x="234" y="13280"/>
                  </a:cubicBezTo>
                  <a:cubicBezTo>
                    <a:pt x="301" y="13280"/>
                    <a:pt x="401" y="13214"/>
                    <a:pt x="401" y="13147"/>
                  </a:cubicBezTo>
                  <a:lnTo>
                    <a:pt x="5438" y="271"/>
                  </a:lnTo>
                  <a:cubicBezTo>
                    <a:pt x="5502" y="123"/>
                    <a:pt x="5376" y="1"/>
                    <a:pt x="526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5"/>
            <p:cNvSpPr/>
            <p:nvPr/>
          </p:nvSpPr>
          <p:spPr>
            <a:xfrm>
              <a:off x="5379850" y="876900"/>
              <a:ext cx="201000" cy="55075"/>
            </a:xfrm>
            <a:custGeom>
              <a:rect b="b" l="l" r="r" t="t"/>
              <a:pathLst>
                <a:path extrusionOk="0" h="2203" w="8040">
                  <a:moveTo>
                    <a:pt x="100" y="1"/>
                  </a:moveTo>
                  <a:cubicBezTo>
                    <a:pt x="67" y="1"/>
                    <a:pt x="0" y="34"/>
                    <a:pt x="0" y="67"/>
                  </a:cubicBezTo>
                  <a:cubicBezTo>
                    <a:pt x="0" y="134"/>
                    <a:pt x="0" y="167"/>
                    <a:pt x="67" y="167"/>
                  </a:cubicBezTo>
                  <a:lnTo>
                    <a:pt x="7906" y="2202"/>
                  </a:lnTo>
                  <a:lnTo>
                    <a:pt x="7939" y="2202"/>
                  </a:lnTo>
                  <a:cubicBezTo>
                    <a:pt x="7973" y="2202"/>
                    <a:pt x="8006" y="2169"/>
                    <a:pt x="8006" y="2135"/>
                  </a:cubicBezTo>
                  <a:cubicBezTo>
                    <a:pt x="8039" y="2069"/>
                    <a:pt x="8006" y="2035"/>
                    <a:pt x="7973" y="2035"/>
                  </a:cubicBezTo>
                  <a:lnTo>
                    <a:pt x="10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5"/>
            <p:cNvSpPr/>
            <p:nvPr/>
          </p:nvSpPr>
          <p:spPr>
            <a:xfrm>
              <a:off x="5381525" y="694575"/>
              <a:ext cx="146400" cy="139825"/>
            </a:xfrm>
            <a:custGeom>
              <a:rect b="b" l="l" r="r" t="t"/>
              <a:pathLst>
                <a:path extrusionOk="0" h="5593" w="5856">
                  <a:moveTo>
                    <a:pt x="5737" y="0"/>
                  </a:moveTo>
                  <a:cubicBezTo>
                    <a:pt x="5716" y="0"/>
                    <a:pt x="5693" y="7"/>
                    <a:pt x="5671" y="22"/>
                  </a:cubicBezTo>
                  <a:lnTo>
                    <a:pt x="33" y="5426"/>
                  </a:lnTo>
                  <a:cubicBezTo>
                    <a:pt x="0" y="5459"/>
                    <a:pt x="0" y="5526"/>
                    <a:pt x="33" y="5559"/>
                  </a:cubicBezTo>
                  <a:cubicBezTo>
                    <a:pt x="33" y="5592"/>
                    <a:pt x="67" y="5592"/>
                    <a:pt x="100" y="5592"/>
                  </a:cubicBezTo>
                  <a:cubicBezTo>
                    <a:pt x="100" y="5592"/>
                    <a:pt x="133" y="5559"/>
                    <a:pt x="133" y="5559"/>
                  </a:cubicBezTo>
                  <a:lnTo>
                    <a:pt x="5804" y="155"/>
                  </a:lnTo>
                  <a:cubicBezTo>
                    <a:pt x="5856" y="78"/>
                    <a:pt x="5807" y="0"/>
                    <a:pt x="573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5"/>
            <p:cNvSpPr/>
            <p:nvPr/>
          </p:nvSpPr>
          <p:spPr>
            <a:xfrm>
              <a:off x="4209000" y="960050"/>
              <a:ext cx="53400" cy="68900"/>
            </a:xfrm>
            <a:custGeom>
              <a:rect b="b" l="l" r="r" t="t"/>
              <a:pathLst>
                <a:path extrusionOk="0" h="2756" w="2136">
                  <a:moveTo>
                    <a:pt x="1548" y="1"/>
                  </a:moveTo>
                  <a:cubicBezTo>
                    <a:pt x="1405" y="1"/>
                    <a:pt x="1242" y="47"/>
                    <a:pt x="1068" y="144"/>
                  </a:cubicBezTo>
                  <a:cubicBezTo>
                    <a:pt x="435" y="544"/>
                    <a:pt x="34" y="1245"/>
                    <a:pt x="1" y="2012"/>
                  </a:cubicBezTo>
                  <a:cubicBezTo>
                    <a:pt x="1" y="2484"/>
                    <a:pt x="252" y="2756"/>
                    <a:pt x="599" y="2756"/>
                  </a:cubicBezTo>
                  <a:cubicBezTo>
                    <a:pt x="743" y="2756"/>
                    <a:pt x="903" y="2710"/>
                    <a:pt x="1068" y="2612"/>
                  </a:cubicBezTo>
                  <a:cubicBezTo>
                    <a:pt x="1702" y="2212"/>
                    <a:pt x="2102" y="1511"/>
                    <a:pt x="2136" y="778"/>
                  </a:cubicBezTo>
                  <a:cubicBezTo>
                    <a:pt x="2136" y="280"/>
                    <a:pt x="1900" y="1"/>
                    <a:pt x="154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5"/>
            <p:cNvSpPr/>
            <p:nvPr/>
          </p:nvSpPr>
          <p:spPr>
            <a:xfrm>
              <a:off x="4388300" y="1128950"/>
              <a:ext cx="29225" cy="37825"/>
            </a:xfrm>
            <a:custGeom>
              <a:rect b="b" l="l" r="r" t="t"/>
              <a:pathLst>
                <a:path extrusionOk="0" h="1513" w="1169">
                  <a:moveTo>
                    <a:pt x="852" y="1"/>
                  </a:moveTo>
                  <a:cubicBezTo>
                    <a:pt x="768" y="1"/>
                    <a:pt x="671" y="31"/>
                    <a:pt x="568" y="93"/>
                  </a:cubicBezTo>
                  <a:cubicBezTo>
                    <a:pt x="234" y="293"/>
                    <a:pt x="1" y="660"/>
                    <a:pt x="1" y="1093"/>
                  </a:cubicBezTo>
                  <a:cubicBezTo>
                    <a:pt x="1" y="1353"/>
                    <a:pt x="134" y="1512"/>
                    <a:pt x="319" y="1512"/>
                  </a:cubicBezTo>
                  <a:cubicBezTo>
                    <a:pt x="395" y="1512"/>
                    <a:pt x="480" y="1485"/>
                    <a:pt x="568" y="1427"/>
                  </a:cubicBezTo>
                  <a:cubicBezTo>
                    <a:pt x="935" y="1193"/>
                    <a:pt x="1135" y="826"/>
                    <a:pt x="1168" y="426"/>
                  </a:cubicBezTo>
                  <a:cubicBezTo>
                    <a:pt x="1168" y="150"/>
                    <a:pt x="1041" y="1"/>
                    <a:pt x="85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5"/>
            <p:cNvSpPr/>
            <p:nvPr/>
          </p:nvSpPr>
          <p:spPr>
            <a:xfrm>
              <a:off x="4116450" y="1268775"/>
              <a:ext cx="29200" cy="37725"/>
            </a:xfrm>
            <a:custGeom>
              <a:rect b="b" l="l" r="r" t="t"/>
              <a:pathLst>
                <a:path extrusionOk="0" h="1509" w="1168">
                  <a:moveTo>
                    <a:pt x="829" y="0"/>
                  </a:moveTo>
                  <a:cubicBezTo>
                    <a:pt x="750" y="0"/>
                    <a:pt x="661" y="23"/>
                    <a:pt x="567" y="70"/>
                  </a:cubicBezTo>
                  <a:cubicBezTo>
                    <a:pt x="234" y="304"/>
                    <a:pt x="34" y="671"/>
                    <a:pt x="0" y="1104"/>
                  </a:cubicBezTo>
                  <a:cubicBezTo>
                    <a:pt x="0" y="1366"/>
                    <a:pt x="136" y="1509"/>
                    <a:pt x="323" y="1509"/>
                  </a:cubicBezTo>
                  <a:cubicBezTo>
                    <a:pt x="398" y="1509"/>
                    <a:pt x="481" y="1486"/>
                    <a:pt x="567" y="1438"/>
                  </a:cubicBezTo>
                  <a:cubicBezTo>
                    <a:pt x="934" y="1204"/>
                    <a:pt x="1134" y="837"/>
                    <a:pt x="1168" y="437"/>
                  </a:cubicBezTo>
                  <a:cubicBezTo>
                    <a:pt x="1168" y="150"/>
                    <a:pt x="1030" y="0"/>
                    <a:pt x="82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5"/>
            <p:cNvSpPr/>
            <p:nvPr/>
          </p:nvSpPr>
          <p:spPr>
            <a:xfrm>
              <a:off x="4402475" y="1534400"/>
              <a:ext cx="29225" cy="37675"/>
            </a:xfrm>
            <a:custGeom>
              <a:rect b="b" l="l" r="r" t="t"/>
              <a:pathLst>
                <a:path extrusionOk="0" h="1507" w="1169">
                  <a:moveTo>
                    <a:pt x="850" y="1"/>
                  </a:moveTo>
                  <a:cubicBezTo>
                    <a:pt x="774" y="1"/>
                    <a:pt x="689" y="28"/>
                    <a:pt x="601" y="86"/>
                  </a:cubicBezTo>
                  <a:cubicBezTo>
                    <a:pt x="234" y="286"/>
                    <a:pt x="34" y="687"/>
                    <a:pt x="1" y="1087"/>
                  </a:cubicBezTo>
                  <a:cubicBezTo>
                    <a:pt x="1" y="1347"/>
                    <a:pt x="134" y="1506"/>
                    <a:pt x="331" y="1506"/>
                  </a:cubicBezTo>
                  <a:cubicBezTo>
                    <a:pt x="412" y="1506"/>
                    <a:pt x="504" y="1479"/>
                    <a:pt x="601" y="1420"/>
                  </a:cubicBezTo>
                  <a:cubicBezTo>
                    <a:pt x="935" y="1187"/>
                    <a:pt x="1168" y="820"/>
                    <a:pt x="1168" y="420"/>
                  </a:cubicBezTo>
                  <a:cubicBezTo>
                    <a:pt x="1168" y="160"/>
                    <a:pt x="1035" y="1"/>
                    <a:pt x="85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5"/>
            <p:cNvSpPr/>
            <p:nvPr/>
          </p:nvSpPr>
          <p:spPr>
            <a:xfrm>
              <a:off x="4600125" y="1618625"/>
              <a:ext cx="29200" cy="37675"/>
            </a:xfrm>
            <a:custGeom>
              <a:rect b="b" l="l" r="r" t="t"/>
              <a:pathLst>
                <a:path extrusionOk="0" h="1507" w="1168">
                  <a:moveTo>
                    <a:pt x="850" y="1"/>
                  </a:moveTo>
                  <a:cubicBezTo>
                    <a:pt x="773" y="1"/>
                    <a:pt x="689" y="28"/>
                    <a:pt x="601" y="86"/>
                  </a:cubicBezTo>
                  <a:cubicBezTo>
                    <a:pt x="234" y="320"/>
                    <a:pt x="34" y="687"/>
                    <a:pt x="0" y="1087"/>
                  </a:cubicBezTo>
                  <a:cubicBezTo>
                    <a:pt x="0" y="1347"/>
                    <a:pt x="134" y="1506"/>
                    <a:pt x="331" y="1506"/>
                  </a:cubicBezTo>
                  <a:cubicBezTo>
                    <a:pt x="412" y="1506"/>
                    <a:pt x="503" y="1479"/>
                    <a:pt x="601" y="1421"/>
                  </a:cubicBezTo>
                  <a:cubicBezTo>
                    <a:pt x="934" y="1187"/>
                    <a:pt x="1168" y="820"/>
                    <a:pt x="1168" y="420"/>
                  </a:cubicBezTo>
                  <a:cubicBezTo>
                    <a:pt x="1168" y="160"/>
                    <a:pt x="1034" y="1"/>
                    <a:pt x="85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5"/>
            <p:cNvSpPr/>
            <p:nvPr/>
          </p:nvSpPr>
          <p:spPr>
            <a:xfrm>
              <a:off x="4580100" y="1915500"/>
              <a:ext cx="29225" cy="37675"/>
            </a:xfrm>
            <a:custGeom>
              <a:rect b="b" l="l" r="r" t="t"/>
              <a:pathLst>
                <a:path extrusionOk="0" h="1507" w="1169">
                  <a:moveTo>
                    <a:pt x="838" y="1"/>
                  </a:moveTo>
                  <a:cubicBezTo>
                    <a:pt x="757" y="1"/>
                    <a:pt x="665" y="28"/>
                    <a:pt x="568" y="86"/>
                  </a:cubicBezTo>
                  <a:cubicBezTo>
                    <a:pt x="234" y="320"/>
                    <a:pt x="34" y="687"/>
                    <a:pt x="1" y="1087"/>
                  </a:cubicBezTo>
                  <a:cubicBezTo>
                    <a:pt x="1" y="1347"/>
                    <a:pt x="135" y="1506"/>
                    <a:pt x="319" y="1506"/>
                  </a:cubicBezTo>
                  <a:cubicBezTo>
                    <a:pt x="395" y="1506"/>
                    <a:pt x="480" y="1479"/>
                    <a:pt x="568" y="1421"/>
                  </a:cubicBezTo>
                  <a:cubicBezTo>
                    <a:pt x="935" y="1221"/>
                    <a:pt x="1135" y="820"/>
                    <a:pt x="1168" y="420"/>
                  </a:cubicBezTo>
                  <a:cubicBezTo>
                    <a:pt x="1168" y="160"/>
                    <a:pt x="1035" y="1"/>
                    <a:pt x="83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5"/>
            <p:cNvSpPr/>
            <p:nvPr/>
          </p:nvSpPr>
          <p:spPr>
            <a:xfrm>
              <a:off x="4656000" y="1733925"/>
              <a:ext cx="44225" cy="56950"/>
            </a:xfrm>
            <a:custGeom>
              <a:rect b="b" l="l" r="r" t="t"/>
              <a:pathLst>
                <a:path extrusionOk="0" h="2278" w="1769">
                  <a:moveTo>
                    <a:pt x="1288" y="0"/>
                  </a:moveTo>
                  <a:cubicBezTo>
                    <a:pt x="1173" y="0"/>
                    <a:pt x="1042" y="35"/>
                    <a:pt x="901" y="111"/>
                  </a:cubicBezTo>
                  <a:cubicBezTo>
                    <a:pt x="367" y="444"/>
                    <a:pt x="34" y="1012"/>
                    <a:pt x="0" y="1645"/>
                  </a:cubicBezTo>
                  <a:cubicBezTo>
                    <a:pt x="0" y="2043"/>
                    <a:pt x="198" y="2277"/>
                    <a:pt x="488" y="2277"/>
                  </a:cubicBezTo>
                  <a:cubicBezTo>
                    <a:pt x="612" y="2277"/>
                    <a:pt x="752" y="2235"/>
                    <a:pt x="901" y="2146"/>
                  </a:cubicBezTo>
                  <a:cubicBezTo>
                    <a:pt x="1435" y="1812"/>
                    <a:pt x="1735" y="1245"/>
                    <a:pt x="1768" y="611"/>
                  </a:cubicBezTo>
                  <a:cubicBezTo>
                    <a:pt x="1768" y="228"/>
                    <a:pt x="1579" y="0"/>
                    <a:pt x="128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5"/>
            <p:cNvSpPr/>
            <p:nvPr/>
          </p:nvSpPr>
          <p:spPr>
            <a:xfrm>
              <a:off x="4479200" y="1835975"/>
              <a:ext cx="44225" cy="56925"/>
            </a:xfrm>
            <a:custGeom>
              <a:rect b="b" l="l" r="r" t="t"/>
              <a:pathLst>
                <a:path extrusionOk="0" h="2277" w="1769">
                  <a:moveTo>
                    <a:pt x="1307" y="0"/>
                  </a:moveTo>
                  <a:cubicBezTo>
                    <a:pt x="1188" y="0"/>
                    <a:pt x="1050" y="42"/>
                    <a:pt x="901" y="132"/>
                  </a:cubicBezTo>
                  <a:cubicBezTo>
                    <a:pt x="368" y="465"/>
                    <a:pt x="34" y="1032"/>
                    <a:pt x="1" y="1633"/>
                  </a:cubicBezTo>
                  <a:cubicBezTo>
                    <a:pt x="1" y="2041"/>
                    <a:pt x="208" y="2277"/>
                    <a:pt x="511" y="2277"/>
                  </a:cubicBezTo>
                  <a:cubicBezTo>
                    <a:pt x="629" y="2277"/>
                    <a:pt x="761" y="2241"/>
                    <a:pt x="901" y="2167"/>
                  </a:cubicBezTo>
                  <a:cubicBezTo>
                    <a:pt x="1435" y="1833"/>
                    <a:pt x="1735" y="1266"/>
                    <a:pt x="1769" y="632"/>
                  </a:cubicBezTo>
                  <a:cubicBezTo>
                    <a:pt x="1769" y="234"/>
                    <a:pt x="1588" y="0"/>
                    <a:pt x="130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5"/>
            <p:cNvSpPr/>
            <p:nvPr/>
          </p:nvSpPr>
          <p:spPr>
            <a:xfrm>
              <a:off x="5503275" y="668475"/>
              <a:ext cx="44225" cy="56950"/>
            </a:xfrm>
            <a:custGeom>
              <a:rect b="b" l="l" r="r" t="t"/>
              <a:pathLst>
                <a:path extrusionOk="0" h="2278" w="1769">
                  <a:moveTo>
                    <a:pt x="1280" y="0"/>
                  </a:moveTo>
                  <a:cubicBezTo>
                    <a:pt x="1157" y="0"/>
                    <a:pt x="1017" y="42"/>
                    <a:pt x="867" y="132"/>
                  </a:cubicBezTo>
                  <a:cubicBezTo>
                    <a:pt x="334" y="465"/>
                    <a:pt x="34" y="1032"/>
                    <a:pt x="0" y="1666"/>
                  </a:cubicBezTo>
                  <a:cubicBezTo>
                    <a:pt x="0" y="2049"/>
                    <a:pt x="206" y="2277"/>
                    <a:pt x="495" y="2277"/>
                  </a:cubicBezTo>
                  <a:cubicBezTo>
                    <a:pt x="609" y="2277"/>
                    <a:pt x="736" y="2242"/>
                    <a:pt x="867" y="2167"/>
                  </a:cubicBezTo>
                  <a:cubicBezTo>
                    <a:pt x="1401" y="1833"/>
                    <a:pt x="1735" y="1266"/>
                    <a:pt x="1768" y="632"/>
                  </a:cubicBezTo>
                  <a:cubicBezTo>
                    <a:pt x="1768" y="234"/>
                    <a:pt x="1571" y="0"/>
                    <a:pt x="128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5"/>
            <p:cNvSpPr/>
            <p:nvPr/>
          </p:nvSpPr>
          <p:spPr>
            <a:xfrm>
              <a:off x="4654325" y="1297450"/>
              <a:ext cx="206850" cy="262475"/>
            </a:xfrm>
            <a:custGeom>
              <a:rect b="b" l="l" r="r" t="t"/>
              <a:pathLst>
                <a:path extrusionOk="0" h="10499" w="8274">
                  <a:moveTo>
                    <a:pt x="5827" y="673"/>
                  </a:moveTo>
                  <a:cubicBezTo>
                    <a:pt x="6135" y="673"/>
                    <a:pt x="6419" y="745"/>
                    <a:pt x="6672" y="891"/>
                  </a:cubicBezTo>
                  <a:cubicBezTo>
                    <a:pt x="7272" y="1225"/>
                    <a:pt x="7606" y="1992"/>
                    <a:pt x="7606" y="3060"/>
                  </a:cubicBezTo>
                  <a:cubicBezTo>
                    <a:pt x="7606" y="5361"/>
                    <a:pt x="5972" y="8197"/>
                    <a:pt x="3970" y="9331"/>
                  </a:cubicBezTo>
                  <a:cubicBezTo>
                    <a:pt x="3428" y="9652"/>
                    <a:pt x="2911" y="9816"/>
                    <a:pt x="2454" y="9816"/>
                  </a:cubicBezTo>
                  <a:cubicBezTo>
                    <a:pt x="2151" y="9816"/>
                    <a:pt x="1874" y="9744"/>
                    <a:pt x="1635" y="9598"/>
                  </a:cubicBezTo>
                  <a:cubicBezTo>
                    <a:pt x="1001" y="9264"/>
                    <a:pt x="668" y="8497"/>
                    <a:pt x="668" y="7429"/>
                  </a:cubicBezTo>
                  <a:cubicBezTo>
                    <a:pt x="668" y="5128"/>
                    <a:pt x="2302" y="2292"/>
                    <a:pt x="4304" y="1158"/>
                  </a:cubicBezTo>
                  <a:cubicBezTo>
                    <a:pt x="4845" y="837"/>
                    <a:pt x="5363" y="673"/>
                    <a:pt x="5827" y="673"/>
                  </a:cubicBezTo>
                  <a:close/>
                  <a:moveTo>
                    <a:pt x="5853" y="0"/>
                  </a:moveTo>
                  <a:cubicBezTo>
                    <a:pt x="5270" y="0"/>
                    <a:pt x="4631" y="188"/>
                    <a:pt x="3970" y="558"/>
                  </a:cubicBezTo>
                  <a:cubicBezTo>
                    <a:pt x="1802" y="1825"/>
                    <a:pt x="1" y="4894"/>
                    <a:pt x="1" y="7429"/>
                  </a:cubicBezTo>
                  <a:cubicBezTo>
                    <a:pt x="1" y="8730"/>
                    <a:pt x="468" y="9698"/>
                    <a:pt x="1302" y="10198"/>
                  </a:cubicBezTo>
                  <a:cubicBezTo>
                    <a:pt x="1635" y="10398"/>
                    <a:pt x="2035" y="10498"/>
                    <a:pt x="2436" y="10498"/>
                  </a:cubicBezTo>
                  <a:cubicBezTo>
                    <a:pt x="3103" y="10465"/>
                    <a:pt x="3737" y="10265"/>
                    <a:pt x="4304" y="9931"/>
                  </a:cubicBezTo>
                  <a:cubicBezTo>
                    <a:pt x="6505" y="8664"/>
                    <a:pt x="8273" y="5561"/>
                    <a:pt x="8273" y="3060"/>
                  </a:cubicBezTo>
                  <a:cubicBezTo>
                    <a:pt x="8273" y="1759"/>
                    <a:pt x="7806" y="791"/>
                    <a:pt x="7006" y="291"/>
                  </a:cubicBezTo>
                  <a:cubicBezTo>
                    <a:pt x="6658" y="96"/>
                    <a:pt x="6270" y="0"/>
                    <a:pt x="585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5"/>
            <p:cNvSpPr/>
            <p:nvPr/>
          </p:nvSpPr>
          <p:spPr>
            <a:xfrm>
              <a:off x="4701850" y="1356425"/>
              <a:ext cx="111775" cy="144650"/>
            </a:xfrm>
            <a:custGeom>
              <a:rect b="b" l="l" r="r" t="t"/>
              <a:pathLst>
                <a:path extrusionOk="0" h="5786" w="4471">
                  <a:moveTo>
                    <a:pt x="3245" y="1"/>
                  </a:moveTo>
                  <a:cubicBezTo>
                    <a:pt x="2945" y="1"/>
                    <a:pt x="2603" y="97"/>
                    <a:pt x="2236" y="300"/>
                  </a:cubicBezTo>
                  <a:cubicBezTo>
                    <a:pt x="902" y="1168"/>
                    <a:pt x="68" y="2602"/>
                    <a:pt x="1" y="4203"/>
                  </a:cubicBezTo>
                  <a:cubicBezTo>
                    <a:pt x="1" y="5195"/>
                    <a:pt x="503" y="5785"/>
                    <a:pt x="1233" y="5785"/>
                  </a:cubicBezTo>
                  <a:cubicBezTo>
                    <a:pt x="1535" y="5785"/>
                    <a:pt x="1875" y="5685"/>
                    <a:pt x="2236" y="5471"/>
                  </a:cubicBezTo>
                  <a:cubicBezTo>
                    <a:pt x="3570" y="4603"/>
                    <a:pt x="4404" y="3169"/>
                    <a:pt x="4471" y="1601"/>
                  </a:cubicBezTo>
                  <a:cubicBezTo>
                    <a:pt x="4471" y="582"/>
                    <a:pt x="3983" y="1"/>
                    <a:pt x="324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5"/>
            <p:cNvSpPr/>
            <p:nvPr/>
          </p:nvSpPr>
          <p:spPr>
            <a:xfrm>
              <a:off x="5094650" y="458825"/>
              <a:ext cx="170150" cy="217125"/>
            </a:xfrm>
            <a:custGeom>
              <a:rect b="b" l="l" r="r" t="t"/>
              <a:pathLst>
                <a:path extrusionOk="0" h="8685" w="6806">
                  <a:moveTo>
                    <a:pt x="4873" y="397"/>
                  </a:moveTo>
                  <a:cubicBezTo>
                    <a:pt x="5143" y="397"/>
                    <a:pt x="5390" y="458"/>
                    <a:pt x="5604" y="579"/>
                  </a:cubicBezTo>
                  <a:cubicBezTo>
                    <a:pt x="6138" y="912"/>
                    <a:pt x="6438" y="1579"/>
                    <a:pt x="6438" y="2513"/>
                  </a:cubicBezTo>
                  <a:cubicBezTo>
                    <a:pt x="6305" y="4682"/>
                    <a:pt x="5171" y="6683"/>
                    <a:pt x="3336" y="7884"/>
                  </a:cubicBezTo>
                  <a:cubicBezTo>
                    <a:pt x="2857" y="8163"/>
                    <a:pt x="2390" y="8299"/>
                    <a:pt x="1978" y="8299"/>
                  </a:cubicBezTo>
                  <a:cubicBezTo>
                    <a:pt x="1701" y="8299"/>
                    <a:pt x="1449" y="8238"/>
                    <a:pt x="1234" y="8117"/>
                  </a:cubicBezTo>
                  <a:cubicBezTo>
                    <a:pt x="701" y="7817"/>
                    <a:pt x="400" y="7117"/>
                    <a:pt x="400" y="6216"/>
                  </a:cubicBezTo>
                  <a:cubicBezTo>
                    <a:pt x="534" y="4015"/>
                    <a:pt x="1668" y="2013"/>
                    <a:pt x="3536" y="812"/>
                  </a:cubicBezTo>
                  <a:cubicBezTo>
                    <a:pt x="4015" y="533"/>
                    <a:pt x="4470" y="397"/>
                    <a:pt x="4873" y="397"/>
                  </a:cubicBezTo>
                  <a:close/>
                  <a:moveTo>
                    <a:pt x="4856" y="1"/>
                  </a:moveTo>
                  <a:cubicBezTo>
                    <a:pt x="4379" y="1"/>
                    <a:pt x="3852" y="164"/>
                    <a:pt x="3303" y="479"/>
                  </a:cubicBezTo>
                  <a:cubicBezTo>
                    <a:pt x="1501" y="1513"/>
                    <a:pt x="0" y="4115"/>
                    <a:pt x="0" y="6216"/>
                  </a:cubicBezTo>
                  <a:cubicBezTo>
                    <a:pt x="0" y="7250"/>
                    <a:pt x="367" y="8051"/>
                    <a:pt x="1034" y="8451"/>
                  </a:cubicBezTo>
                  <a:cubicBezTo>
                    <a:pt x="1334" y="8618"/>
                    <a:pt x="1635" y="8685"/>
                    <a:pt x="1968" y="8685"/>
                  </a:cubicBezTo>
                  <a:cubicBezTo>
                    <a:pt x="2535" y="8651"/>
                    <a:pt x="3036" y="8518"/>
                    <a:pt x="3503" y="8218"/>
                  </a:cubicBezTo>
                  <a:cubicBezTo>
                    <a:pt x="5337" y="7183"/>
                    <a:pt x="6805" y="4582"/>
                    <a:pt x="6805" y="2480"/>
                  </a:cubicBezTo>
                  <a:cubicBezTo>
                    <a:pt x="6805" y="1446"/>
                    <a:pt x="6438" y="645"/>
                    <a:pt x="5771" y="245"/>
                  </a:cubicBezTo>
                  <a:cubicBezTo>
                    <a:pt x="5497" y="81"/>
                    <a:pt x="5188" y="1"/>
                    <a:pt x="485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5"/>
            <p:cNvSpPr/>
            <p:nvPr/>
          </p:nvSpPr>
          <p:spPr>
            <a:xfrm>
              <a:off x="5133000" y="506125"/>
              <a:ext cx="94250" cy="122825"/>
            </a:xfrm>
            <a:custGeom>
              <a:rect b="b" l="l" r="r" t="t"/>
              <a:pathLst>
                <a:path extrusionOk="0" h="4913" w="3770">
                  <a:moveTo>
                    <a:pt x="2718" y="0"/>
                  </a:moveTo>
                  <a:cubicBezTo>
                    <a:pt x="2464" y="0"/>
                    <a:pt x="2176" y="82"/>
                    <a:pt x="1869" y="255"/>
                  </a:cubicBezTo>
                  <a:cubicBezTo>
                    <a:pt x="768" y="988"/>
                    <a:pt x="67" y="2223"/>
                    <a:pt x="1" y="3557"/>
                  </a:cubicBezTo>
                  <a:cubicBezTo>
                    <a:pt x="1" y="4412"/>
                    <a:pt x="424" y="4912"/>
                    <a:pt x="1041" y="4912"/>
                  </a:cubicBezTo>
                  <a:cubicBezTo>
                    <a:pt x="1290" y="4912"/>
                    <a:pt x="1571" y="4830"/>
                    <a:pt x="1869" y="4658"/>
                  </a:cubicBezTo>
                  <a:cubicBezTo>
                    <a:pt x="3003" y="3924"/>
                    <a:pt x="3703" y="2690"/>
                    <a:pt x="3770" y="1355"/>
                  </a:cubicBezTo>
                  <a:cubicBezTo>
                    <a:pt x="3770" y="500"/>
                    <a:pt x="3347" y="0"/>
                    <a:pt x="271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5"/>
            <p:cNvSpPr/>
            <p:nvPr/>
          </p:nvSpPr>
          <p:spPr>
            <a:xfrm>
              <a:off x="4732725" y="752950"/>
              <a:ext cx="124125" cy="150675"/>
            </a:xfrm>
            <a:custGeom>
              <a:rect b="b" l="l" r="r" t="t"/>
              <a:pathLst>
                <a:path extrusionOk="0" h="6027" w="4965">
                  <a:moveTo>
                    <a:pt x="3403" y="422"/>
                  </a:moveTo>
                  <a:cubicBezTo>
                    <a:pt x="3569" y="422"/>
                    <a:pt x="3736" y="455"/>
                    <a:pt x="3870" y="522"/>
                  </a:cubicBezTo>
                  <a:cubicBezTo>
                    <a:pt x="4270" y="822"/>
                    <a:pt x="4470" y="1289"/>
                    <a:pt x="4403" y="1790"/>
                  </a:cubicBezTo>
                  <a:cubicBezTo>
                    <a:pt x="4337" y="3224"/>
                    <a:pt x="3569" y="4558"/>
                    <a:pt x="2335" y="5359"/>
                  </a:cubicBezTo>
                  <a:cubicBezTo>
                    <a:pt x="2100" y="5575"/>
                    <a:pt x="1828" y="5670"/>
                    <a:pt x="1564" y="5670"/>
                  </a:cubicBezTo>
                  <a:cubicBezTo>
                    <a:pt x="892" y="5670"/>
                    <a:pt x="276" y="5058"/>
                    <a:pt x="467" y="4291"/>
                  </a:cubicBezTo>
                  <a:cubicBezTo>
                    <a:pt x="534" y="2824"/>
                    <a:pt x="1301" y="1489"/>
                    <a:pt x="2535" y="689"/>
                  </a:cubicBezTo>
                  <a:cubicBezTo>
                    <a:pt x="2802" y="522"/>
                    <a:pt x="3102" y="422"/>
                    <a:pt x="3403" y="422"/>
                  </a:cubicBezTo>
                  <a:close/>
                  <a:moveTo>
                    <a:pt x="3287" y="0"/>
                  </a:moveTo>
                  <a:cubicBezTo>
                    <a:pt x="2961" y="0"/>
                    <a:pt x="2627" y="109"/>
                    <a:pt x="2335" y="355"/>
                  </a:cubicBezTo>
                  <a:cubicBezTo>
                    <a:pt x="1001" y="1223"/>
                    <a:pt x="167" y="2690"/>
                    <a:pt x="67" y="4291"/>
                  </a:cubicBezTo>
                  <a:cubicBezTo>
                    <a:pt x="0" y="4892"/>
                    <a:pt x="300" y="5492"/>
                    <a:pt x="801" y="5859"/>
                  </a:cubicBezTo>
                  <a:cubicBezTo>
                    <a:pt x="1001" y="5959"/>
                    <a:pt x="1234" y="6026"/>
                    <a:pt x="1468" y="6026"/>
                  </a:cubicBezTo>
                  <a:cubicBezTo>
                    <a:pt x="1835" y="5993"/>
                    <a:pt x="2202" y="5893"/>
                    <a:pt x="2535" y="5692"/>
                  </a:cubicBezTo>
                  <a:cubicBezTo>
                    <a:pt x="3836" y="4792"/>
                    <a:pt x="4704" y="3357"/>
                    <a:pt x="4770" y="1790"/>
                  </a:cubicBezTo>
                  <a:cubicBezTo>
                    <a:pt x="4964" y="772"/>
                    <a:pt x="4154" y="0"/>
                    <a:pt x="328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5"/>
            <p:cNvSpPr/>
            <p:nvPr/>
          </p:nvSpPr>
          <p:spPr>
            <a:xfrm>
              <a:off x="4761900" y="787225"/>
              <a:ext cx="63400" cy="82775"/>
            </a:xfrm>
            <a:custGeom>
              <a:rect b="b" l="l" r="r" t="t"/>
              <a:pathLst>
                <a:path extrusionOk="0" h="3311" w="2536">
                  <a:moveTo>
                    <a:pt x="1834" y="1"/>
                  </a:moveTo>
                  <a:cubicBezTo>
                    <a:pt x="1664" y="1"/>
                    <a:pt x="1472" y="59"/>
                    <a:pt x="1268" y="185"/>
                  </a:cubicBezTo>
                  <a:cubicBezTo>
                    <a:pt x="501" y="686"/>
                    <a:pt x="34" y="1486"/>
                    <a:pt x="1" y="2387"/>
                  </a:cubicBezTo>
                  <a:cubicBezTo>
                    <a:pt x="1" y="2972"/>
                    <a:pt x="280" y="3311"/>
                    <a:pt x="689" y="3311"/>
                  </a:cubicBezTo>
                  <a:cubicBezTo>
                    <a:pt x="863" y="3311"/>
                    <a:pt x="1059" y="3250"/>
                    <a:pt x="1268" y="3121"/>
                  </a:cubicBezTo>
                  <a:cubicBezTo>
                    <a:pt x="2035" y="2654"/>
                    <a:pt x="2502" y="1820"/>
                    <a:pt x="2536" y="919"/>
                  </a:cubicBezTo>
                  <a:cubicBezTo>
                    <a:pt x="2536" y="351"/>
                    <a:pt x="2250" y="1"/>
                    <a:pt x="183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5"/>
            <p:cNvSpPr/>
            <p:nvPr/>
          </p:nvSpPr>
          <p:spPr>
            <a:xfrm>
              <a:off x="5092975" y="1267450"/>
              <a:ext cx="124350" cy="149875"/>
            </a:xfrm>
            <a:custGeom>
              <a:rect b="b" l="l" r="r" t="t"/>
              <a:pathLst>
                <a:path extrusionOk="0" h="5995" w="4974">
                  <a:moveTo>
                    <a:pt x="3292" y="380"/>
                  </a:moveTo>
                  <a:cubicBezTo>
                    <a:pt x="3961" y="380"/>
                    <a:pt x="4595" y="991"/>
                    <a:pt x="4404" y="1758"/>
                  </a:cubicBezTo>
                  <a:cubicBezTo>
                    <a:pt x="4337" y="3225"/>
                    <a:pt x="3536" y="4560"/>
                    <a:pt x="2335" y="5360"/>
                  </a:cubicBezTo>
                  <a:cubicBezTo>
                    <a:pt x="2101" y="5576"/>
                    <a:pt x="1830" y="5670"/>
                    <a:pt x="1567" y="5670"/>
                  </a:cubicBezTo>
                  <a:cubicBezTo>
                    <a:pt x="892" y="5670"/>
                    <a:pt x="266" y="5051"/>
                    <a:pt x="434" y="4260"/>
                  </a:cubicBezTo>
                  <a:cubicBezTo>
                    <a:pt x="534" y="2792"/>
                    <a:pt x="1301" y="1491"/>
                    <a:pt x="2536" y="690"/>
                  </a:cubicBezTo>
                  <a:cubicBezTo>
                    <a:pt x="2761" y="474"/>
                    <a:pt x="3030" y="380"/>
                    <a:pt x="3292" y="380"/>
                  </a:cubicBezTo>
                  <a:close/>
                  <a:moveTo>
                    <a:pt x="3291" y="1"/>
                  </a:moveTo>
                  <a:cubicBezTo>
                    <a:pt x="2963" y="1"/>
                    <a:pt x="2628" y="110"/>
                    <a:pt x="2335" y="357"/>
                  </a:cubicBezTo>
                  <a:cubicBezTo>
                    <a:pt x="1001" y="1224"/>
                    <a:pt x="167" y="2658"/>
                    <a:pt x="67" y="4260"/>
                  </a:cubicBezTo>
                  <a:cubicBezTo>
                    <a:pt x="0" y="4893"/>
                    <a:pt x="301" y="5494"/>
                    <a:pt x="801" y="5827"/>
                  </a:cubicBezTo>
                  <a:cubicBezTo>
                    <a:pt x="1001" y="5961"/>
                    <a:pt x="1235" y="5994"/>
                    <a:pt x="1468" y="5994"/>
                  </a:cubicBezTo>
                  <a:cubicBezTo>
                    <a:pt x="1835" y="5994"/>
                    <a:pt x="2202" y="5894"/>
                    <a:pt x="2536" y="5694"/>
                  </a:cubicBezTo>
                  <a:cubicBezTo>
                    <a:pt x="3870" y="4827"/>
                    <a:pt x="4704" y="3359"/>
                    <a:pt x="4804" y="1758"/>
                  </a:cubicBezTo>
                  <a:cubicBezTo>
                    <a:pt x="4973" y="765"/>
                    <a:pt x="4159" y="1"/>
                    <a:pt x="329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5"/>
            <p:cNvSpPr/>
            <p:nvPr/>
          </p:nvSpPr>
          <p:spPr>
            <a:xfrm>
              <a:off x="5122150" y="1301625"/>
              <a:ext cx="63425" cy="82400"/>
            </a:xfrm>
            <a:custGeom>
              <a:rect b="b" l="l" r="r" t="t"/>
              <a:pathLst>
                <a:path extrusionOk="0" h="3296" w="2537">
                  <a:moveTo>
                    <a:pt x="1848" y="0"/>
                  </a:moveTo>
                  <a:cubicBezTo>
                    <a:pt x="1674" y="0"/>
                    <a:pt x="1477" y="61"/>
                    <a:pt x="1269" y="191"/>
                  </a:cubicBezTo>
                  <a:cubicBezTo>
                    <a:pt x="501" y="658"/>
                    <a:pt x="34" y="1492"/>
                    <a:pt x="1" y="2392"/>
                  </a:cubicBezTo>
                  <a:cubicBezTo>
                    <a:pt x="1" y="2962"/>
                    <a:pt x="289" y="3296"/>
                    <a:pt x="707" y="3296"/>
                  </a:cubicBezTo>
                  <a:cubicBezTo>
                    <a:pt x="876" y="3296"/>
                    <a:pt x="1067" y="3241"/>
                    <a:pt x="1269" y="3126"/>
                  </a:cubicBezTo>
                  <a:cubicBezTo>
                    <a:pt x="2036" y="2626"/>
                    <a:pt x="2503" y="1825"/>
                    <a:pt x="2536" y="924"/>
                  </a:cubicBezTo>
                  <a:cubicBezTo>
                    <a:pt x="2536" y="339"/>
                    <a:pt x="2257" y="0"/>
                    <a:pt x="184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5"/>
            <p:cNvSpPr/>
            <p:nvPr/>
          </p:nvSpPr>
          <p:spPr>
            <a:xfrm>
              <a:off x="5272275" y="806675"/>
              <a:ext cx="122925" cy="150300"/>
            </a:xfrm>
            <a:custGeom>
              <a:rect b="b" l="l" r="r" t="t"/>
              <a:pathLst>
                <a:path extrusionOk="0" h="6012" w="4917">
                  <a:moveTo>
                    <a:pt x="3271" y="365"/>
                  </a:moveTo>
                  <a:cubicBezTo>
                    <a:pt x="3946" y="365"/>
                    <a:pt x="4571" y="984"/>
                    <a:pt x="4403" y="1776"/>
                  </a:cubicBezTo>
                  <a:cubicBezTo>
                    <a:pt x="4303" y="3210"/>
                    <a:pt x="3536" y="4544"/>
                    <a:pt x="2302" y="5345"/>
                  </a:cubicBezTo>
                  <a:cubicBezTo>
                    <a:pt x="2067" y="5561"/>
                    <a:pt x="1794" y="5655"/>
                    <a:pt x="1531" y="5655"/>
                  </a:cubicBezTo>
                  <a:cubicBezTo>
                    <a:pt x="859" y="5655"/>
                    <a:pt x="242" y="5044"/>
                    <a:pt x="434" y="4277"/>
                  </a:cubicBezTo>
                  <a:cubicBezTo>
                    <a:pt x="501" y="2810"/>
                    <a:pt x="1268" y="1475"/>
                    <a:pt x="2502" y="675"/>
                  </a:cubicBezTo>
                  <a:cubicBezTo>
                    <a:pt x="2736" y="459"/>
                    <a:pt x="3007" y="365"/>
                    <a:pt x="3271" y="365"/>
                  </a:cubicBezTo>
                  <a:close/>
                  <a:moveTo>
                    <a:pt x="3258" y="0"/>
                  </a:moveTo>
                  <a:cubicBezTo>
                    <a:pt x="2935" y="0"/>
                    <a:pt x="2601" y="105"/>
                    <a:pt x="2302" y="341"/>
                  </a:cubicBezTo>
                  <a:cubicBezTo>
                    <a:pt x="968" y="1208"/>
                    <a:pt x="134" y="2676"/>
                    <a:pt x="67" y="4277"/>
                  </a:cubicBezTo>
                  <a:cubicBezTo>
                    <a:pt x="0" y="4878"/>
                    <a:pt x="267" y="5478"/>
                    <a:pt x="801" y="5845"/>
                  </a:cubicBezTo>
                  <a:cubicBezTo>
                    <a:pt x="968" y="5945"/>
                    <a:pt x="1201" y="6012"/>
                    <a:pt x="1435" y="6012"/>
                  </a:cubicBezTo>
                  <a:cubicBezTo>
                    <a:pt x="1802" y="5979"/>
                    <a:pt x="2168" y="5878"/>
                    <a:pt x="2502" y="5678"/>
                  </a:cubicBezTo>
                  <a:cubicBezTo>
                    <a:pt x="3836" y="4811"/>
                    <a:pt x="4670" y="3343"/>
                    <a:pt x="4770" y="1776"/>
                  </a:cubicBezTo>
                  <a:cubicBezTo>
                    <a:pt x="4916" y="755"/>
                    <a:pt x="4124" y="0"/>
                    <a:pt x="325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5"/>
            <p:cNvSpPr/>
            <p:nvPr/>
          </p:nvSpPr>
          <p:spPr>
            <a:xfrm>
              <a:off x="5300625" y="840600"/>
              <a:ext cx="64225" cy="82775"/>
            </a:xfrm>
            <a:custGeom>
              <a:rect b="b" l="l" r="r" t="t"/>
              <a:pathLst>
                <a:path extrusionOk="0" h="3311" w="2569">
                  <a:moveTo>
                    <a:pt x="1840" y="1"/>
                  </a:moveTo>
                  <a:cubicBezTo>
                    <a:pt x="1666" y="1"/>
                    <a:pt x="1471" y="59"/>
                    <a:pt x="1268" y="185"/>
                  </a:cubicBezTo>
                  <a:cubicBezTo>
                    <a:pt x="534" y="685"/>
                    <a:pt x="34" y="1486"/>
                    <a:pt x="0" y="2387"/>
                  </a:cubicBezTo>
                  <a:cubicBezTo>
                    <a:pt x="0" y="2972"/>
                    <a:pt x="280" y="3311"/>
                    <a:pt x="689" y="3311"/>
                  </a:cubicBezTo>
                  <a:cubicBezTo>
                    <a:pt x="862" y="3311"/>
                    <a:pt x="1059" y="3250"/>
                    <a:pt x="1268" y="3120"/>
                  </a:cubicBezTo>
                  <a:cubicBezTo>
                    <a:pt x="2035" y="2653"/>
                    <a:pt x="2502" y="1820"/>
                    <a:pt x="2569" y="919"/>
                  </a:cubicBezTo>
                  <a:cubicBezTo>
                    <a:pt x="2569" y="351"/>
                    <a:pt x="2266" y="1"/>
                    <a:pt x="184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5"/>
            <p:cNvSpPr/>
            <p:nvPr/>
          </p:nvSpPr>
          <p:spPr>
            <a:xfrm>
              <a:off x="4440850" y="1249125"/>
              <a:ext cx="124350" cy="150675"/>
            </a:xfrm>
            <a:custGeom>
              <a:rect b="b" l="l" r="r" t="t"/>
              <a:pathLst>
                <a:path extrusionOk="0" h="6027" w="4974">
                  <a:moveTo>
                    <a:pt x="3289" y="380"/>
                  </a:moveTo>
                  <a:cubicBezTo>
                    <a:pt x="3959" y="380"/>
                    <a:pt x="4595" y="999"/>
                    <a:pt x="4403" y="1790"/>
                  </a:cubicBezTo>
                  <a:cubicBezTo>
                    <a:pt x="4337" y="3225"/>
                    <a:pt x="3536" y="4559"/>
                    <a:pt x="2335" y="5359"/>
                  </a:cubicBezTo>
                  <a:cubicBezTo>
                    <a:pt x="2100" y="5576"/>
                    <a:pt x="1828" y="5670"/>
                    <a:pt x="1563" y="5670"/>
                  </a:cubicBezTo>
                  <a:cubicBezTo>
                    <a:pt x="890" y="5670"/>
                    <a:pt x="266" y="5058"/>
                    <a:pt x="434" y="4292"/>
                  </a:cubicBezTo>
                  <a:cubicBezTo>
                    <a:pt x="534" y="2824"/>
                    <a:pt x="1301" y="1490"/>
                    <a:pt x="2535" y="689"/>
                  </a:cubicBezTo>
                  <a:cubicBezTo>
                    <a:pt x="2760" y="474"/>
                    <a:pt x="3027" y="380"/>
                    <a:pt x="3289" y="380"/>
                  </a:cubicBezTo>
                  <a:close/>
                  <a:moveTo>
                    <a:pt x="3288" y="1"/>
                  </a:moveTo>
                  <a:cubicBezTo>
                    <a:pt x="2961" y="1"/>
                    <a:pt x="2627" y="110"/>
                    <a:pt x="2335" y="356"/>
                  </a:cubicBezTo>
                  <a:cubicBezTo>
                    <a:pt x="1001" y="1223"/>
                    <a:pt x="167" y="2691"/>
                    <a:pt x="67" y="4292"/>
                  </a:cubicBezTo>
                  <a:cubicBezTo>
                    <a:pt x="0" y="4892"/>
                    <a:pt x="300" y="5493"/>
                    <a:pt x="801" y="5860"/>
                  </a:cubicBezTo>
                  <a:cubicBezTo>
                    <a:pt x="1001" y="5960"/>
                    <a:pt x="1234" y="6027"/>
                    <a:pt x="1468" y="6027"/>
                  </a:cubicBezTo>
                  <a:cubicBezTo>
                    <a:pt x="1835" y="5993"/>
                    <a:pt x="2202" y="5893"/>
                    <a:pt x="2535" y="5693"/>
                  </a:cubicBezTo>
                  <a:cubicBezTo>
                    <a:pt x="3870" y="4826"/>
                    <a:pt x="4704" y="3358"/>
                    <a:pt x="4804" y="1790"/>
                  </a:cubicBezTo>
                  <a:cubicBezTo>
                    <a:pt x="4973" y="772"/>
                    <a:pt x="4157" y="1"/>
                    <a:pt x="328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5"/>
            <p:cNvSpPr/>
            <p:nvPr/>
          </p:nvSpPr>
          <p:spPr>
            <a:xfrm>
              <a:off x="4470025" y="1283425"/>
              <a:ext cx="63400" cy="82775"/>
            </a:xfrm>
            <a:custGeom>
              <a:rect b="b" l="l" r="r" t="t"/>
              <a:pathLst>
                <a:path extrusionOk="0" h="3311" w="2536">
                  <a:moveTo>
                    <a:pt x="1834" y="0"/>
                  </a:moveTo>
                  <a:cubicBezTo>
                    <a:pt x="1663" y="0"/>
                    <a:pt x="1471" y="59"/>
                    <a:pt x="1268" y="185"/>
                  </a:cubicBezTo>
                  <a:cubicBezTo>
                    <a:pt x="501" y="685"/>
                    <a:pt x="34" y="1486"/>
                    <a:pt x="1" y="2386"/>
                  </a:cubicBezTo>
                  <a:cubicBezTo>
                    <a:pt x="1" y="2972"/>
                    <a:pt x="280" y="3311"/>
                    <a:pt x="689" y="3311"/>
                  </a:cubicBezTo>
                  <a:cubicBezTo>
                    <a:pt x="863" y="3311"/>
                    <a:pt x="1059" y="3249"/>
                    <a:pt x="1268" y="3120"/>
                  </a:cubicBezTo>
                  <a:cubicBezTo>
                    <a:pt x="2002" y="2653"/>
                    <a:pt x="2502" y="1819"/>
                    <a:pt x="2536" y="919"/>
                  </a:cubicBezTo>
                  <a:cubicBezTo>
                    <a:pt x="2536" y="350"/>
                    <a:pt x="2250" y="0"/>
                    <a:pt x="183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5"/>
            <p:cNvSpPr/>
            <p:nvPr/>
          </p:nvSpPr>
          <p:spPr>
            <a:xfrm>
              <a:off x="4211500" y="1353900"/>
              <a:ext cx="85650" cy="104275"/>
            </a:xfrm>
            <a:custGeom>
              <a:rect b="b" l="l" r="r" t="t"/>
              <a:pathLst>
                <a:path extrusionOk="0" h="4171" w="3426">
                  <a:moveTo>
                    <a:pt x="2336" y="268"/>
                  </a:moveTo>
                  <a:cubicBezTo>
                    <a:pt x="2436" y="268"/>
                    <a:pt x="2569" y="335"/>
                    <a:pt x="2670" y="401"/>
                  </a:cubicBezTo>
                  <a:cubicBezTo>
                    <a:pt x="2936" y="568"/>
                    <a:pt x="3070" y="902"/>
                    <a:pt x="3036" y="1235"/>
                  </a:cubicBezTo>
                  <a:cubicBezTo>
                    <a:pt x="2970" y="2236"/>
                    <a:pt x="2436" y="3170"/>
                    <a:pt x="1602" y="3737"/>
                  </a:cubicBezTo>
                  <a:cubicBezTo>
                    <a:pt x="1443" y="3887"/>
                    <a:pt x="1257" y="3953"/>
                    <a:pt x="1077" y="3953"/>
                  </a:cubicBezTo>
                  <a:cubicBezTo>
                    <a:pt x="613" y="3953"/>
                    <a:pt x="181" y="3522"/>
                    <a:pt x="301" y="2970"/>
                  </a:cubicBezTo>
                  <a:cubicBezTo>
                    <a:pt x="335" y="1969"/>
                    <a:pt x="868" y="1035"/>
                    <a:pt x="1736" y="468"/>
                  </a:cubicBezTo>
                  <a:cubicBezTo>
                    <a:pt x="1902" y="368"/>
                    <a:pt x="2136" y="301"/>
                    <a:pt x="2336" y="301"/>
                  </a:cubicBezTo>
                  <a:lnTo>
                    <a:pt x="2336" y="268"/>
                  </a:lnTo>
                  <a:close/>
                  <a:moveTo>
                    <a:pt x="2250" y="0"/>
                  </a:moveTo>
                  <a:cubicBezTo>
                    <a:pt x="2027" y="0"/>
                    <a:pt x="1800" y="72"/>
                    <a:pt x="1602" y="234"/>
                  </a:cubicBezTo>
                  <a:cubicBezTo>
                    <a:pt x="668" y="835"/>
                    <a:pt x="101" y="1869"/>
                    <a:pt x="34" y="2970"/>
                  </a:cubicBezTo>
                  <a:cubicBezTo>
                    <a:pt x="1" y="3370"/>
                    <a:pt x="201" y="3804"/>
                    <a:pt x="535" y="4037"/>
                  </a:cubicBezTo>
                  <a:cubicBezTo>
                    <a:pt x="668" y="4104"/>
                    <a:pt x="835" y="4171"/>
                    <a:pt x="1002" y="4171"/>
                  </a:cubicBezTo>
                  <a:cubicBezTo>
                    <a:pt x="1269" y="4137"/>
                    <a:pt x="1502" y="4071"/>
                    <a:pt x="1736" y="3937"/>
                  </a:cubicBezTo>
                  <a:cubicBezTo>
                    <a:pt x="2670" y="3337"/>
                    <a:pt x="3237" y="2336"/>
                    <a:pt x="3303" y="1235"/>
                  </a:cubicBezTo>
                  <a:cubicBezTo>
                    <a:pt x="3425" y="529"/>
                    <a:pt x="2853" y="0"/>
                    <a:pt x="225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5"/>
            <p:cNvSpPr/>
            <p:nvPr/>
          </p:nvSpPr>
          <p:spPr>
            <a:xfrm>
              <a:off x="4230700" y="1377300"/>
              <a:ext cx="44225" cy="56975"/>
            </a:xfrm>
            <a:custGeom>
              <a:rect b="b" l="l" r="r" t="t"/>
              <a:pathLst>
                <a:path extrusionOk="0" h="2279" w="1769">
                  <a:moveTo>
                    <a:pt x="1306" y="1"/>
                  </a:moveTo>
                  <a:cubicBezTo>
                    <a:pt x="1187" y="1"/>
                    <a:pt x="1050" y="43"/>
                    <a:pt x="901" y="132"/>
                  </a:cubicBezTo>
                  <a:cubicBezTo>
                    <a:pt x="367" y="466"/>
                    <a:pt x="34" y="1033"/>
                    <a:pt x="0" y="1667"/>
                  </a:cubicBezTo>
                  <a:cubicBezTo>
                    <a:pt x="0" y="2050"/>
                    <a:pt x="206" y="2278"/>
                    <a:pt x="507" y="2278"/>
                  </a:cubicBezTo>
                  <a:cubicBezTo>
                    <a:pt x="626" y="2278"/>
                    <a:pt x="759" y="2243"/>
                    <a:pt x="901" y="2167"/>
                  </a:cubicBezTo>
                  <a:cubicBezTo>
                    <a:pt x="1435" y="1834"/>
                    <a:pt x="1735" y="1267"/>
                    <a:pt x="1768" y="633"/>
                  </a:cubicBezTo>
                  <a:cubicBezTo>
                    <a:pt x="1768" y="235"/>
                    <a:pt x="1587" y="1"/>
                    <a:pt x="130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5"/>
            <p:cNvSpPr/>
            <p:nvPr/>
          </p:nvSpPr>
          <p:spPr>
            <a:xfrm>
              <a:off x="5566650" y="885225"/>
              <a:ext cx="85025" cy="104275"/>
            </a:xfrm>
            <a:custGeom>
              <a:rect b="b" l="l" r="r" t="t"/>
              <a:pathLst>
                <a:path extrusionOk="0" h="4171" w="3401">
                  <a:moveTo>
                    <a:pt x="2261" y="253"/>
                  </a:moveTo>
                  <a:cubicBezTo>
                    <a:pt x="2724" y="253"/>
                    <a:pt x="3156" y="684"/>
                    <a:pt x="3036" y="1235"/>
                  </a:cubicBezTo>
                  <a:cubicBezTo>
                    <a:pt x="2969" y="2203"/>
                    <a:pt x="2435" y="3137"/>
                    <a:pt x="1601" y="3670"/>
                  </a:cubicBezTo>
                  <a:cubicBezTo>
                    <a:pt x="1429" y="3800"/>
                    <a:pt x="1215" y="3873"/>
                    <a:pt x="1004" y="3873"/>
                  </a:cubicBezTo>
                  <a:cubicBezTo>
                    <a:pt x="889" y="3873"/>
                    <a:pt x="774" y="3851"/>
                    <a:pt x="667" y="3804"/>
                  </a:cubicBezTo>
                  <a:cubicBezTo>
                    <a:pt x="401" y="3604"/>
                    <a:pt x="267" y="3270"/>
                    <a:pt x="301" y="2970"/>
                  </a:cubicBezTo>
                  <a:cubicBezTo>
                    <a:pt x="367" y="1936"/>
                    <a:pt x="901" y="1035"/>
                    <a:pt x="1735" y="468"/>
                  </a:cubicBezTo>
                  <a:cubicBezTo>
                    <a:pt x="1894" y="318"/>
                    <a:pt x="2080" y="253"/>
                    <a:pt x="2261" y="253"/>
                  </a:cubicBezTo>
                  <a:close/>
                  <a:moveTo>
                    <a:pt x="2244" y="1"/>
                  </a:moveTo>
                  <a:cubicBezTo>
                    <a:pt x="2024" y="1"/>
                    <a:pt x="1799" y="73"/>
                    <a:pt x="1601" y="235"/>
                  </a:cubicBezTo>
                  <a:cubicBezTo>
                    <a:pt x="667" y="835"/>
                    <a:pt x="100" y="1869"/>
                    <a:pt x="34" y="2970"/>
                  </a:cubicBezTo>
                  <a:cubicBezTo>
                    <a:pt x="0" y="3370"/>
                    <a:pt x="167" y="3804"/>
                    <a:pt x="534" y="4037"/>
                  </a:cubicBezTo>
                  <a:cubicBezTo>
                    <a:pt x="667" y="4104"/>
                    <a:pt x="834" y="4171"/>
                    <a:pt x="1001" y="4171"/>
                  </a:cubicBezTo>
                  <a:cubicBezTo>
                    <a:pt x="1268" y="4137"/>
                    <a:pt x="1501" y="4071"/>
                    <a:pt x="1735" y="3937"/>
                  </a:cubicBezTo>
                  <a:cubicBezTo>
                    <a:pt x="2669" y="3337"/>
                    <a:pt x="3236" y="2303"/>
                    <a:pt x="3303" y="1235"/>
                  </a:cubicBezTo>
                  <a:cubicBezTo>
                    <a:pt x="3400" y="529"/>
                    <a:pt x="2840" y="1"/>
                    <a:pt x="224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5"/>
            <p:cNvSpPr/>
            <p:nvPr/>
          </p:nvSpPr>
          <p:spPr>
            <a:xfrm>
              <a:off x="5585825" y="909150"/>
              <a:ext cx="44225" cy="56950"/>
            </a:xfrm>
            <a:custGeom>
              <a:rect b="b" l="l" r="r" t="t"/>
              <a:pathLst>
                <a:path extrusionOk="0" h="2278" w="1769">
                  <a:moveTo>
                    <a:pt x="1274" y="1"/>
                  </a:moveTo>
                  <a:cubicBezTo>
                    <a:pt x="1160" y="1"/>
                    <a:pt x="1033" y="36"/>
                    <a:pt x="901" y="112"/>
                  </a:cubicBezTo>
                  <a:cubicBezTo>
                    <a:pt x="367" y="445"/>
                    <a:pt x="34" y="1012"/>
                    <a:pt x="1" y="1646"/>
                  </a:cubicBezTo>
                  <a:cubicBezTo>
                    <a:pt x="1" y="2044"/>
                    <a:pt x="198" y="2278"/>
                    <a:pt x="489" y="2278"/>
                  </a:cubicBezTo>
                  <a:cubicBezTo>
                    <a:pt x="612" y="2278"/>
                    <a:pt x="752" y="2236"/>
                    <a:pt x="901" y="2146"/>
                  </a:cubicBezTo>
                  <a:cubicBezTo>
                    <a:pt x="1402" y="1813"/>
                    <a:pt x="1735" y="1246"/>
                    <a:pt x="1768" y="612"/>
                  </a:cubicBezTo>
                  <a:cubicBezTo>
                    <a:pt x="1768" y="229"/>
                    <a:pt x="1563" y="1"/>
                    <a:pt x="127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5"/>
            <p:cNvSpPr/>
            <p:nvPr/>
          </p:nvSpPr>
          <p:spPr>
            <a:xfrm>
              <a:off x="5424875" y="1154925"/>
              <a:ext cx="271225" cy="339100"/>
            </a:xfrm>
            <a:custGeom>
              <a:rect b="b" l="l" r="r" t="t"/>
              <a:pathLst>
                <a:path extrusionOk="0" h="13564" w="10849">
                  <a:moveTo>
                    <a:pt x="10108" y="321"/>
                  </a:moveTo>
                  <a:cubicBezTo>
                    <a:pt x="10175" y="321"/>
                    <a:pt x="10208" y="355"/>
                    <a:pt x="10275" y="388"/>
                  </a:cubicBezTo>
                  <a:cubicBezTo>
                    <a:pt x="10408" y="488"/>
                    <a:pt x="10475" y="655"/>
                    <a:pt x="10475" y="822"/>
                  </a:cubicBezTo>
                  <a:lnTo>
                    <a:pt x="10475" y="6726"/>
                  </a:lnTo>
                  <a:cubicBezTo>
                    <a:pt x="10441" y="7326"/>
                    <a:pt x="10108" y="7860"/>
                    <a:pt x="9641" y="8193"/>
                  </a:cubicBezTo>
                  <a:lnTo>
                    <a:pt x="1068" y="13164"/>
                  </a:lnTo>
                  <a:cubicBezTo>
                    <a:pt x="980" y="13234"/>
                    <a:pt x="883" y="13265"/>
                    <a:pt x="789" y="13265"/>
                  </a:cubicBezTo>
                  <a:cubicBezTo>
                    <a:pt x="527" y="13265"/>
                    <a:pt x="294" y="13025"/>
                    <a:pt x="368" y="12730"/>
                  </a:cubicBezTo>
                  <a:lnTo>
                    <a:pt x="368" y="6859"/>
                  </a:lnTo>
                  <a:cubicBezTo>
                    <a:pt x="401" y="6259"/>
                    <a:pt x="701" y="5725"/>
                    <a:pt x="1201" y="5391"/>
                  </a:cubicBezTo>
                  <a:lnTo>
                    <a:pt x="9774" y="421"/>
                  </a:lnTo>
                  <a:cubicBezTo>
                    <a:pt x="9874" y="388"/>
                    <a:pt x="10008" y="321"/>
                    <a:pt x="10108" y="321"/>
                  </a:cubicBezTo>
                  <a:close/>
                  <a:moveTo>
                    <a:pt x="10058" y="0"/>
                  </a:moveTo>
                  <a:cubicBezTo>
                    <a:pt x="9907" y="0"/>
                    <a:pt x="9750" y="47"/>
                    <a:pt x="9607" y="154"/>
                  </a:cubicBezTo>
                  <a:lnTo>
                    <a:pt x="1035" y="5091"/>
                  </a:lnTo>
                  <a:cubicBezTo>
                    <a:pt x="434" y="5492"/>
                    <a:pt x="67" y="6125"/>
                    <a:pt x="34" y="6859"/>
                  </a:cubicBezTo>
                  <a:lnTo>
                    <a:pt x="34" y="12730"/>
                  </a:lnTo>
                  <a:cubicBezTo>
                    <a:pt x="1" y="13030"/>
                    <a:pt x="134" y="13297"/>
                    <a:pt x="401" y="13464"/>
                  </a:cubicBezTo>
                  <a:cubicBezTo>
                    <a:pt x="501" y="13531"/>
                    <a:pt x="601" y="13564"/>
                    <a:pt x="701" y="13564"/>
                  </a:cubicBezTo>
                  <a:cubicBezTo>
                    <a:pt x="901" y="13564"/>
                    <a:pt x="1068" y="13497"/>
                    <a:pt x="1201" y="13397"/>
                  </a:cubicBezTo>
                  <a:lnTo>
                    <a:pt x="9774" y="8460"/>
                  </a:lnTo>
                  <a:cubicBezTo>
                    <a:pt x="10375" y="8060"/>
                    <a:pt x="10742" y="7426"/>
                    <a:pt x="10775" y="6726"/>
                  </a:cubicBezTo>
                  <a:lnTo>
                    <a:pt x="10775" y="822"/>
                  </a:lnTo>
                  <a:cubicBezTo>
                    <a:pt x="10848" y="357"/>
                    <a:pt x="10474" y="0"/>
                    <a:pt x="1005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5"/>
            <p:cNvSpPr/>
            <p:nvPr/>
          </p:nvSpPr>
          <p:spPr>
            <a:xfrm>
              <a:off x="5468250" y="1230775"/>
              <a:ext cx="184500" cy="108150"/>
            </a:xfrm>
            <a:custGeom>
              <a:rect b="b" l="l" r="r" t="t"/>
              <a:pathLst>
                <a:path extrusionOk="0" h="4326" w="7380">
                  <a:moveTo>
                    <a:pt x="7148" y="0"/>
                  </a:moveTo>
                  <a:cubicBezTo>
                    <a:pt x="7123" y="0"/>
                    <a:pt x="7098" y="7"/>
                    <a:pt x="7072" y="22"/>
                  </a:cubicBezTo>
                  <a:lnTo>
                    <a:pt x="134" y="4025"/>
                  </a:lnTo>
                  <a:cubicBezTo>
                    <a:pt x="0" y="4125"/>
                    <a:pt x="34" y="4326"/>
                    <a:pt x="200" y="4326"/>
                  </a:cubicBezTo>
                  <a:lnTo>
                    <a:pt x="267" y="4326"/>
                  </a:lnTo>
                  <a:lnTo>
                    <a:pt x="7239" y="289"/>
                  </a:lnTo>
                  <a:cubicBezTo>
                    <a:pt x="7380" y="205"/>
                    <a:pt x="7282" y="0"/>
                    <a:pt x="714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5"/>
            <p:cNvSpPr/>
            <p:nvPr/>
          </p:nvSpPr>
          <p:spPr>
            <a:xfrm>
              <a:off x="5468250" y="1271625"/>
              <a:ext cx="184500" cy="108175"/>
            </a:xfrm>
            <a:custGeom>
              <a:rect b="b" l="l" r="r" t="t"/>
              <a:pathLst>
                <a:path extrusionOk="0" h="4327" w="7380">
                  <a:moveTo>
                    <a:pt x="7148" y="1"/>
                  </a:moveTo>
                  <a:cubicBezTo>
                    <a:pt x="7123" y="1"/>
                    <a:pt x="7098" y="8"/>
                    <a:pt x="7072" y="23"/>
                  </a:cubicBezTo>
                  <a:lnTo>
                    <a:pt x="134" y="4026"/>
                  </a:lnTo>
                  <a:cubicBezTo>
                    <a:pt x="0" y="4126"/>
                    <a:pt x="34" y="4326"/>
                    <a:pt x="200" y="4326"/>
                  </a:cubicBezTo>
                  <a:lnTo>
                    <a:pt x="267" y="4326"/>
                  </a:lnTo>
                  <a:lnTo>
                    <a:pt x="7239" y="290"/>
                  </a:lnTo>
                  <a:cubicBezTo>
                    <a:pt x="7380" y="205"/>
                    <a:pt x="7282" y="1"/>
                    <a:pt x="714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5"/>
            <p:cNvSpPr/>
            <p:nvPr/>
          </p:nvSpPr>
          <p:spPr>
            <a:xfrm>
              <a:off x="5469075" y="1312725"/>
              <a:ext cx="182650" cy="107925"/>
            </a:xfrm>
            <a:custGeom>
              <a:rect b="b" l="l" r="r" t="t"/>
              <a:pathLst>
                <a:path extrusionOk="0" h="4317" w="7306">
                  <a:moveTo>
                    <a:pt x="7098" y="0"/>
                  </a:moveTo>
                  <a:cubicBezTo>
                    <a:pt x="7077" y="0"/>
                    <a:pt x="7057" y="5"/>
                    <a:pt x="7039" y="13"/>
                  </a:cubicBezTo>
                  <a:lnTo>
                    <a:pt x="101" y="4016"/>
                  </a:lnTo>
                  <a:cubicBezTo>
                    <a:pt x="1" y="4083"/>
                    <a:pt x="1" y="4183"/>
                    <a:pt x="34" y="4250"/>
                  </a:cubicBezTo>
                  <a:cubicBezTo>
                    <a:pt x="67" y="4283"/>
                    <a:pt x="101" y="4317"/>
                    <a:pt x="167" y="4317"/>
                  </a:cubicBezTo>
                  <a:lnTo>
                    <a:pt x="234" y="4317"/>
                  </a:lnTo>
                  <a:lnTo>
                    <a:pt x="7206" y="280"/>
                  </a:lnTo>
                  <a:cubicBezTo>
                    <a:pt x="7272" y="247"/>
                    <a:pt x="7306" y="147"/>
                    <a:pt x="7272" y="80"/>
                  </a:cubicBezTo>
                  <a:cubicBezTo>
                    <a:pt x="7224" y="31"/>
                    <a:pt x="7157" y="0"/>
                    <a:pt x="709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5"/>
            <p:cNvSpPr/>
            <p:nvPr/>
          </p:nvSpPr>
          <p:spPr>
            <a:xfrm>
              <a:off x="5741775" y="2234875"/>
              <a:ext cx="271225" cy="338275"/>
            </a:xfrm>
            <a:custGeom>
              <a:rect b="b" l="l" r="r" t="t"/>
              <a:pathLst>
                <a:path extrusionOk="0" h="13531" w="10849">
                  <a:moveTo>
                    <a:pt x="10053" y="299"/>
                  </a:moveTo>
                  <a:cubicBezTo>
                    <a:pt x="10293" y="299"/>
                    <a:pt x="10513" y="534"/>
                    <a:pt x="10441" y="821"/>
                  </a:cubicBezTo>
                  <a:lnTo>
                    <a:pt x="10441" y="6725"/>
                  </a:lnTo>
                  <a:cubicBezTo>
                    <a:pt x="10408" y="7292"/>
                    <a:pt x="10108" y="7859"/>
                    <a:pt x="9607" y="8193"/>
                  </a:cubicBezTo>
                  <a:lnTo>
                    <a:pt x="1034" y="13130"/>
                  </a:lnTo>
                  <a:cubicBezTo>
                    <a:pt x="955" y="13200"/>
                    <a:pt x="862" y="13231"/>
                    <a:pt x="770" y="13231"/>
                  </a:cubicBezTo>
                  <a:cubicBezTo>
                    <a:pt x="514" y="13231"/>
                    <a:pt x="269" y="12991"/>
                    <a:pt x="367" y="12696"/>
                  </a:cubicBezTo>
                  <a:lnTo>
                    <a:pt x="367" y="6825"/>
                  </a:lnTo>
                  <a:cubicBezTo>
                    <a:pt x="401" y="6225"/>
                    <a:pt x="701" y="5691"/>
                    <a:pt x="1201" y="5358"/>
                  </a:cubicBezTo>
                  <a:lnTo>
                    <a:pt x="9774" y="421"/>
                  </a:lnTo>
                  <a:cubicBezTo>
                    <a:pt x="9859" y="336"/>
                    <a:pt x="9958" y="299"/>
                    <a:pt x="10053" y="299"/>
                  </a:cubicBezTo>
                  <a:close/>
                  <a:moveTo>
                    <a:pt x="10041" y="0"/>
                  </a:moveTo>
                  <a:cubicBezTo>
                    <a:pt x="9892" y="0"/>
                    <a:pt x="9740" y="48"/>
                    <a:pt x="9607" y="154"/>
                  </a:cubicBezTo>
                  <a:lnTo>
                    <a:pt x="1034" y="5124"/>
                  </a:lnTo>
                  <a:cubicBezTo>
                    <a:pt x="434" y="5491"/>
                    <a:pt x="67" y="6158"/>
                    <a:pt x="34" y="6859"/>
                  </a:cubicBezTo>
                  <a:lnTo>
                    <a:pt x="34" y="12696"/>
                  </a:lnTo>
                  <a:cubicBezTo>
                    <a:pt x="0" y="12996"/>
                    <a:pt x="134" y="13297"/>
                    <a:pt x="367" y="13463"/>
                  </a:cubicBezTo>
                  <a:cubicBezTo>
                    <a:pt x="467" y="13497"/>
                    <a:pt x="567" y="13530"/>
                    <a:pt x="701" y="13530"/>
                  </a:cubicBezTo>
                  <a:cubicBezTo>
                    <a:pt x="868" y="13530"/>
                    <a:pt x="1034" y="13497"/>
                    <a:pt x="1201" y="13430"/>
                  </a:cubicBezTo>
                  <a:lnTo>
                    <a:pt x="9774" y="8460"/>
                  </a:lnTo>
                  <a:cubicBezTo>
                    <a:pt x="10374" y="8093"/>
                    <a:pt x="10741" y="7426"/>
                    <a:pt x="10775" y="6725"/>
                  </a:cubicBezTo>
                  <a:lnTo>
                    <a:pt x="10775" y="854"/>
                  </a:lnTo>
                  <a:cubicBezTo>
                    <a:pt x="10848" y="364"/>
                    <a:pt x="10454" y="0"/>
                    <a:pt x="1004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5"/>
            <p:cNvSpPr/>
            <p:nvPr/>
          </p:nvSpPr>
          <p:spPr>
            <a:xfrm>
              <a:off x="5785125" y="2310400"/>
              <a:ext cx="182675" cy="108475"/>
            </a:xfrm>
            <a:custGeom>
              <a:rect b="b" l="l" r="r" t="t"/>
              <a:pathLst>
                <a:path extrusionOk="0" h="4339" w="7307">
                  <a:moveTo>
                    <a:pt x="7152" y="0"/>
                  </a:moveTo>
                  <a:cubicBezTo>
                    <a:pt x="7124" y="0"/>
                    <a:pt x="7096" y="11"/>
                    <a:pt x="7073" y="35"/>
                  </a:cubicBezTo>
                  <a:lnTo>
                    <a:pt x="101" y="4038"/>
                  </a:lnTo>
                  <a:cubicBezTo>
                    <a:pt x="34" y="4071"/>
                    <a:pt x="1" y="4171"/>
                    <a:pt x="34" y="4271"/>
                  </a:cubicBezTo>
                  <a:cubicBezTo>
                    <a:pt x="68" y="4305"/>
                    <a:pt x="134" y="4338"/>
                    <a:pt x="201" y="4338"/>
                  </a:cubicBezTo>
                  <a:cubicBezTo>
                    <a:pt x="201" y="4338"/>
                    <a:pt x="234" y="4338"/>
                    <a:pt x="268" y="4305"/>
                  </a:cubicBezTo>
                  <a:lnTo>
                    <a:pt x="7206" y="302"/>
                  </a:lnTo>
                  <a:cubicBezTo>
                    <a:pt x="7306" y="269"/>
                    <a:pt x="7306" y="168"/>
                    <a:pt x="7273" y="102"/>
                  </a:cubicBezTo>
                  <a:cubicBezTo>
                    <a:pt x="7251" y="37"/>
                    <a:pt x="7202" y="0"/>
                    <a:pt x="715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5"/>
            <p:cNvSpPr/>
            <p:nvPr/>
          </p:nvSpPr>
          <p:spPr>
            <a:xfrm>
              <a:off x="5784300" y="2351625"/>
              <a:ext cx="183500" cy="108100"/>
            </a:xfrm>
            <a:custGeom>
              <a:rect b="b" l="l" r="r" t="t"/>
              <a:pathLst>
                <a:path extrusionOk="0" h="4324" w="7340">
                  <a:moveTo>
                    <a:pt x="7187" y="1"/>
                  </a:moveTo>
                  <a:cubicBezTo>
                    <a:pt x="7159" y="1"/>
                    <a:pt x="7130" y="8"/>
                    <a:pt x="7106" y="21"/>
                  </a:cubicBezTo>
                  <a:lnTo>
                    <a:pt x="134" y="4023"/>
                  </a:lnTo>
                  <a:cubicBezTo>
                    <a:pt x="1" y="4123"/>
                    <a:pt x="67" y="4324"/>
                    <a:pt x="234" y="4324"/>
                  </a:cubicBezTo>
                  <a:cubicBezTo>
                    <a:pt x="234" y="4324"/>
                    <a:pt x="267" y="4324"/>
                    <a:pt x="301" y="4290"/>
                  </a:cubicBezTo>
                  <a:lnTo>
                    <a:pt x="7239" y="287"/>
                  </a:lnTo>
                  <a:cubicBezTo>
                    <a:pt x="7339" y="254"/>
                    <a:pt x="7339" y="154"/>
                    <a:pt x="7306" y="87"/>
                  </a:cubicBezTo>
                  <a:cubicBezTo>
                    <a:pt x="7285" y="24"/>
                    <a:pt x="7237" y="1"/>
                    <a:pt x="718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5"/>
            <p:cNvSpPr/>
            <p:nvPr/>
          </p:nvSpPr>
          <p:spPr>
            <a:xfrm>
              <a:off x="5785125" y="2391825"/>
              <a:ext cx="182675" cy="108775"/>
            </a:xfrm>
            <a:custGeom>
              <a:rect b="b" l="l" r="r" t="t"/>
              <a:pathLst>
                <a:path extrusionOk="0" h="4351" w="7307">
                  <a:moveTo>
                    <a:pt x="7132" y="1"/>
                  </a:moveTo>
                  <a:cubicBezTo>
                    <a:pt x="7111" y="1"/>
                    <a:pt x="7091" y="5"/>
                    <a:pt x="7073" y="14"/>
                  </a:cubicBezTo>
                  <a:lnTo>
                    <a:pt x="101" y="4050"/>
                  </a:lnTo>
                  <a:cubicBezTo>
                    <a:pt x="34" y="4083"/>
                    <a:pt x="1" y="4183"/>
                    <a:pt x="34" y="4250"/>
                  </a:cubicBezTo>
                  <a:cubicBezTo>
                    <a:pt x="68" y="4317"/>
                    <a:pt x="134" y="4317"/>
                    <a:pt x="201" y="4350"/>
                  </a:cubicBezTo>
                  <a:lnTo>
                    <a:pt x="268" y="4350"/>
                  </a:lnTo>
                  <a:lnTo>
                    <a:pt x="7206" y="314"/>
                  </a:lnTo>
                  <a:cubicBezTo>
                    <a:pt x="7306" y="247"/>
                    <a:pt x="7306" y="147"/>
                    <a:pt x="7273" y="80"/>
                  </a:cubicBezTo>
                  <a:cubicBezTo>
                    <a:pt x="7248" y="32"/>
                    <a:pt x="7188" y="1"/>
                    <a:pt x="713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5"/>
            <p:cNvSpPr/>
            <p:nvPr/>
          </p:nvSpPr>
          <p:spPr>
            <a:xfrm>
              <a:off x="5294775" y="3726250"/>
              <a:ext cx="271200" cy="338800"/>
            </a:xfrm>
            <a:custGeom>
              <a:rect b="b" l="l" r="r" t="t"/>
              <a:pathLst>
                <a:path extrusionOk="0" h="13552" w="10848">
                  <a:moveTo>
                    <a:pt x="10090" y="307"/>
                  </a:moveTo>
                  <a:cubicBezTo>
                    <a:pt x="10153" y="307"/>
                    <a:pt x="10216" y="318"/>
                    <a:pt x="10275" y="342"/>
                  </a:cubicBezTo>
                  <a:cubicBezTo>
                    <a:pt x="10408" y="475"/>
                    <a:pt x="10475" y="642"/>
                    <a:pt x="10475" y="809"/>
                  </a:cubicBezTo>
                  <a:lnTo>
                    <a:pt x="10475" y="6713"/>
                  </a:lnTo>
                  <a:cubicBezTo>
                    <a:pt x="10442" y="7280"/>
                    <a:pt x="10108" y="7847"/>
                    <a:pt x="9641" y="8181"/>
                  </a:cubicBezTo>
                  <a:lnTo>
                    <a:pt x="1068" y="13118"/>
                  </a:lnTo>
                  <a:cubicBezTo>
                    <a:pt x="985" y="13192"/>
                    <a:pt x="888" y="13225"/>
                    <a:pt x="793" y="13225"/>
                  </a:cubicBezTo>
                  <a:cubicBezTo>
                    <a:pt x="549" y="13225"/>
                    <a:pt x="320" y="13006"/>
                    <a:pt x="368" y="12717"/>
                  </a:cubicBezTo>
                  <a:lnTo>
                    <a:pt x="368" y="6846"/>
                  </a:lnTo>
                  <a:cubicBezTo>
                    <a:pt x="401" y="6246"/>
                    <a:pt x="735" y="5712"/>
                    <a:pt x="1202" y="5379"/>
                  </a:cubicBezTo>
                  <a:lnTo>
                    <a:pt x="9775" y="409"/>
                  </a:lnTo>
                  <a:cubicBezTo>
                    <a:pt x="9861" y="344"/>
                    <a:pt x="9975" y="307"/>
                    <a:pt x="10090" y="307"/>
                  </a:cubicBezTo>
                  <a:close/>
                  <a:moveTo>
                    <a:pt x="10078" y="1"/>
                  </a:moveTo>
                  <a:cubicBezTo>
                    <a:pt x="9920" y="1"/>
                    <a:pt x="9756" y="54"/>
                    <a:pt x="9608" y="175"/>
                  </a:cubicBezTo>
                  <a:lnTo>
                    <a:pt x="1035" y="5079"/>
                  </a:lnTo>
                  <a:cubicBezTo>
                    <a:pt x="435" y="5479"/>
                    <a:pt x="68" y="6113"/>
                    <a:pt x="34" y="6846"/>
                  </a:cubicBezTo>
                  <a:lnTo>
                    <a:pt x="34" y="12717"/>
                  </a:lnTo>
                  <a:cubicBezTo>
                    <a:pt x="1" y="13018"/>
                    <a:pt x="134" y="13284"/>
                    <a:pt x="401" y="13451"/>
                  </a:cubicBezTo>
                  <a:cubicBezTo>
                    <a:pt x="501" y="13518"/>
                    <a:pt x="601" y="13551"/>
                    <a:pt x="701" y="13551"/>
                  </a:cubicBezTo>
                  <a:cubicBezTo>
                    <a:pt x="902" y="13551"/>
                    <a:pt x="1068" y="13485"/>
                    <a:pt x="1202" y="13418"/>
                  </a:cubicBezTo>
                  <a:lnTo>
                    <a:pt x="9775" y="8448"/>
                  </a:lnTo>
                  <a:cubicBezTo>
                    <a:pt x="10375" y="8081"/>
                    <a:pt x="10742" y="7414"/>
                    <a:pt x="10775" y="6713"/>
                  </a:cubicBezTo>
                  <a:lnTo>
                    <a:pt x="10775" y="842"/>
                  </a:lnTo>
                  <a:cubicBezTo>
                    <a:pt x="10848" y="361"/>
                    <a:pt x="10485" y="1"/>
                    <a:pt x="1007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5"/>
            <p:cNvSpPr/>
            <p:nvPr/>
          </p:nvSpPr>
          <p:spPr>
            <a:xfrm>
              <a:off x="5338975" y="3802025"/>
              <a:ext cx="183825" cy="107900"/>
            </a:xfrm>
            <a:custGeom>
              <a:rect b="b" l="l" r="r" t="t"/>
              <a:pathLst>
                <a:path extrusionOk="0" h="4316" w="7353">
                  <a:moveTo>
                    <a:pt x="7100" y="1"/>
                  </a:moveTo>
                  <a:cubicBezTo>
                    <a:pt x="7080" y="1"/>
                    <a:pt x="7060" y="5"/>
                    <a:pt x="7039" y="13"/>
                  </a:cubicBezTo>
                  <a:lnTo>
                    <a:pt x="101" y="4016"/>
                  </a:lnTo>
                  <a:cubicBezTo>
                    <a:pt x="1" y="4082"/>
                    <a:pt x="1" y="4182"/>
                    <a:pt x="34" y="4249"/>
                  </a:cubicBezTo>
                  <a:cubicBezTo>
                    <a:pt x="68" y="4282"/>
                    <a:pt x="101" y="4316"/>
                    <a:pt x="168" y="4316"/>
                  </a:cubicBezTo>
                  <a:lnTo>
                    <a:pt x="268" y="4316"/>
                  </a:lnTo>
                  <a:lnTo>
                    <a:pt x="7206" y="280"/>
                  </a:lnTo>
                  <a:cubicBezTo>
                    <a:pt x="7352" y="192"/>
                    <a:pt x="7242" y="1"/>
                    <a:pt x="710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5"/>
            <p:cNvSpPr/>
            <p:nvPr/>
          </p:nvSpPr>
          <p:spPr>
            <a:xfrm>
              <a:off x="5338975" y="3842700"/>
              <a:ext cx="182675" cy="108100"/>
            </a:xfrm>
            <a:custGeom>
              <a:rect b="b" l="l" r="r" t="t"/>
              <a:pathLst>
                <a:path extrusionOk="0" h="4324" w="7307">
                  <a:moveTo>
                    <a:pt x="7123" y="0"/>
                  </a:moveTo>
                  <a:cubicBezTo>
                    <a:pt x="7093" y="0"/>
                    <a:pt x="7064" y="8"/>
                    <a:pt x="7039" y="20"/>
                  </a:cubicBezTo>
                  <a:lnTo>
                    <a:pt x="101" y="4023"/>
                  </a:lnTo>
                  <a:cubicBezTo>
                    <a:pt x="1" y="4090"/>
                    <a:pt x="1" y="4157"/>
                    <a:pt x="34" y="4257"/>
                  </a:cubicBezTo>
                  <a:cubicBezTo>
                    <a:pt x="68" y="4290"/>
                    <a:pt x="101" y="4323"/>
                    <a:pt x="168" y="4323"/>
                  </a:cubicBezTo>
                  <a:lnTo>
                    <a:pt x="268" y="4323"/>
                  </a:lnTo>
                  <a:lnTo>
                    <a:pt x="7206" y="287"/>
                  </a:lnTo>
                  <a:cubicBezTo>
                    <a:pt x="7273" y="254"/>
                    <a:pt x="7306" y="154"/>
                    <a:pt x="7273" y="87"/>
                  </a:cubicBezTo>
                  <a:cubicBezTo>
                    <a:pt x="7230" y="24"/>
                    <a:pt x="7175" y="0"/>
                    <a:pt x="712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5"/>
            <p:cNvSpPr/>
            <p:nvPr/>
          </p:nvSpPr>
          <p:spPr>
            <a:xfrm>
              <a:off x="5338975" y="3883550"/>
              <a:ext cx="182675" cy="108100"/>
            </a:xfrm>
            <a:custGeom>
              <a:rect b="b" l="l" r="r" t="t"/>
              <a:pathLst>
                <a:path extrusionOk="0" h="4324" w="7307">
                  <a:moveTo>
                    <a:pt x="7123" y="1"/>
                  </a:moveTo>
                  <a:cubicBezTo>
                    <a:pt x="7093" y="1"/>
                    <a:pt x="7064" y="9"/>
                    <a:pt x="7039" y="21"/>
                  </a:cubicBezTo>
                  <a:lnTo>
                    <a:pt x="101" y="4024"/>
                  </a:lnTo>
                  <a:cubicBezTo>
                    <a:pt x="1" y="4090"/>
                    <a:pt x="1" y="4157"/>
                    <a:pt x="34" y="4257"/>
                  </a:cubicBezTo>
                  <a:cubicBezTo>
                    <a:pt x="68" y="4290"/>
                    <a:pt x="101" y="4324"/>
                    <a:pt x="168" y="4324"/>
                  </a:cubicBezTo>
                  <a:cubicBezTo>
                    <a:pt x="201" y="4324"/>
                    <a:pt x="234" y="4324"/>
                    <a:pt x="268" y="4290"/>
                  </a:cubicBezTo>
                  <a:lnTo>
                    <a:pt x="7206" y="288"/>
                  </a:lnTo>
                  <a:cubicBezTo>
                    <a:pt x="7273" y="254"/>
                    <a:pt x="7306" y="154"/>
                    <a:pt x="7273" y="87"/>
                  </a:cubicBezTo>
                  <a:cubicBezTo>
                    <a:pt x="7230" y="24"/>
                    <a:pt x="7175" y="1"/>
                    <a:pt x="712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5"/>
            <p:cNvSpPr/>
            <p:nvPr/>
          </p:nvSpPr>
          <p:spPr>
            <a:xfrm>
              <a:off x="3495175" y="4514325"/>
              <a:ext cx="271175" cy="338775"/>
            </a:xfrm>
            <a:custGeom>
              <a:rect b="b" l="l" r="r" t="t"/>
              <a:pathLst>
                <a:path extrusionOk="0" h="13551" w="10847">
                  <a:moveTo>
                    <a:pt x="10144" y="328"/>
                  </a:moveTo>
                  <a:cubicBezTo>
                    <a:pt x="10180" y="328"/>
                    <a:pt x="10227" y="351"/>
                    <a:pt x="10274" y="375"/>
                  </a:cubicBezTo>
                  <a:cubicBezTo>
                    <a:pt x="10408" y="475"/>
                    <a:pt x="10474" y="642"/>
                    <a:pt x="10474" y="842"/>
                  </a:cubicBezTo>
                  <a:lnTo>
                    <a:pt x="10474" y="6713"/>
                  </a:lnTo>
                  <a:cubicBezTo>
                    <a:pt x="10408" y="7313"/>
                    <a:pt x="10107" y="7847"/>
                    <a:pt x="9640" y="8180"/>
                  </a:cubicBezTo>
                  <a:lnTo>
                    <a:pt x="1068" y="13151"/>
                  </a:lnTo>
                  <a:cubicBezTo>
                    <a:pt x="976" y="13206"/>
                    <a:pt x="884" y="13230"/>
                    <a:pt x="792" y="13230"/>
                  </a:cubicBezTo>
                  <a:cubicBezTo>
                    <a:pt x="717" y="13230"/>
                    <a:pt x="642" y="13214"/>
                    <a:pt x="567" y="13184"/>
                  </a:cubicBezTo>
                  <a:cubicBezTo>
                    <a:pt x="434" y="13084"/>
                    <a:pt x="334" y="12917"/>
                    <a:pt x="367" y="12750"/>
                  </a:cubicBezTo>
                  <a:lnTo>
                    <a:pt x="367" y="6846"/>
                  </a:lnTo>
                  <a:cubicBezTo>
                    <a:pt x="400" y="6246"/>
                    <a:pt x="701" y="5712"/>
                    <a:pt x="1201" y="5378"/>
                  </a:cubicBezTo>
                  <a:lnTo>
                    <a:pt x="9774" y="441"/>
                  </a:lnTo>
                  <a:cubicBezTo>
                    <a:pt x="9874" y="375"/>
                    <a:pt x="9974" y="341"/>
                    <a:pt x="10107" y="341"/>
                  </a:cubicBezTo>
                  <a:cubicBezTo>
                    <a:pt x="10117" y="332"/>
                    <a:pt x="10130" y="328"/>
                    <a:pt x="10144" y="328"/>
                  </a:cubicBezTo>
                  <a:close/>
                  <a:moveTo>
                    <a:pt x="10062" y="0"/>
                  </a:moveTo>
                  <a:cubicBezTo>
                    <a:pt x="9906" y="0"/>
                    <a:pt x="9746" y="54"/>
                    <a:pt x="9607" y="175"/>
                  </a:cubicBezTo>
                  <a:lnTo>
                    <a:pt x="1034" y="5111"/>
                  </a:lnTo>
                  <a:cubicBezTo>
                    <a:pt x="434" y="5478"/>
                    <a:pt x="67" y="6146"/>
                    <a:pt x="34" y="6846"/>
                  </a:cubicBezTo>
                  <a:lnTo>
                    <a:pt x="34" y="12750"/>
                  </a:lnTo>
                  <a:cubicBezTo>
                    <a:pt x="0" y="13017"/>
                    <a:pt x="134" y="13317"/>
                    <a:pt x="367" y="13484"/>
                  </a:cubicBezTo>
                  <a:cubicBezTo>
                    <a:pt x="467" y="13517"/>
                    <a:pt x="567" y="13551"/>
                    <a:pt x="701" y="13551"/>
                  </a:cubicBezTo>
                  <a:cubicBezTo>
                    <a:pt x="867" y="13551"/>
                    <a:pt x="1034" y="13517"/>
                    <a:pt x="1201" y="13417"/>
                  </a:cubicBezTo>
                  <a:lnTo>
                    <a:pt x="9774" y="8447"/>
                  </a:lnTo>
                  <a:cubicBezTo>
                    <a:pt x="10374" y="8080"/>
                    <a:pt x="10741" y="7413"/>
                    <a:pt x="10775" y="6713"/>
                  </a:cubicBezTo>
                  <a:lnTo>
                    <a:pt x="10775" y="842"/>
                  </a:lnTo>
                  <a:cubicBezTo>
                    <a:pt x="10847" y="360"/>
                    <a:pt x="10467" y="0"/>
                    <a:pt x="100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5"/>
            <p:cNvSpPr/>
            <p:nvPr/>
          </p:nvSpPr>
          <p:spPr>
            <a:xfrm>
              <a:off x="3538525" y="4590900"/>
              <a:ext cx="183750" cy="107925"/>
            </a:xfrm>
            <a:custGeom>
              <a:rect b="b" l="l" r="r" t="t"/>
              <a:pathLst>
                <a:path extrusionOk="0" h="4317" w="7350">
                  <a:moveTo>
                    <a:pt x="7138" y="0"/>
                  </a:moveTo>
                  <a:cubicBezTo>
                    <a:pt x="7117" y="0"/>
                    <a:pt x="7095" y="5"/>
                    <a:pt x="7072" y="14"/>
                  </a:cubicBezTo>
                  <a:lnTo>
                    <a:pt x="101" y="4017"/>
                  </a:lnTo>
                  <a:cubicBezTo>
                    <a:pt x="34" y="4050"/>
                    <a:pt x="1" y="4150"/>
                    <a:pt x="34" y="4217"/>
                  </a:cubicBezTo>
                  <a:cubicBezTo>
                    <a:pt x="67" y="4283"/>
                    <a:pt x="134" y="4317"/>
                    <a:pt x="201" y="4317"/>
                  </a:cubicBezTo>
                  <a:cubicBezTo>
                    <a:pt x="201" y="4317"/>
                    <a:pt x="234" y="4317"/>
                    <a:pt x="268" y="4283"/>
                  </a:cubicBezTo>
                  <a:lnTo>
                    <a:pt x="7206" y="281"/>
                  </a:lnTo>
                  <a:cubicBezTo>
                    <a:pt x="7350" y="165"/>
                    <a:pt x="7270" y="0"/>
                    <a:pt x="713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5"/>
            <p:cNvSpPr/>
            <p:nvPr/>
          </p:nvSpPr>
          <p:spPr>
            <a:xfrm>
              <a:off x="3538525" y="4631750"/>
              <a:ext cx="183750" cy="107950"/>
            </a:xfrm>
            <a:custGeom>
              <a:rect b="b" l="l" r="r" t="t"/>
              <a:pathLst>
                <a:path extrusionOk="0" h="4318" w="7350">
                  <a:moveTo>
                    <a:pt x="7138" y="1"/>
                  </a:moveTo>
                  <a:cubicBezTo>
                    <a:pt x="7117" y="1"/>
                    <a:pt x="7095" y="5"/>
                    <a:pt x="7072" y="14"/>
                  </a:cubicBezTo>
                  <a:lnTo>
                    <a:pt x="101" y="4017"/>
                  </a:lnTo>
                  <a:cubicBezTo>
                    <a:pt x="34" y="4050"/>
                    <a:pt x="1" y="4150"/>
                    <a:pt x="34" y="4217"/>
                  </a:cubicBezTo>
                  <a:cubicBezTo>
                    <a:pt x="67" y="4284"/>
                    <a:pt x="134" y="4317"/>
                    <a:pt x="201" y="4317"/>
                  </a:cubicBezTo>
                  <a:cubicBezTo>
                    <a:pt x="201" y="4317"/>
                    <a:pt x="234" y="4317"/>
                    <a:pt x="268" y="4284"/>
                  </a:cubicBezTo>
                  <a:lnTo>
                    <a:pt x="7206" y="281"/>
                  </a:lnTo>
                  <a:cubicBezTo>
                    <a:pt x="7350" y="166"/>
                    <a:pt x="7270" y="1"/>
                    <a:pt x="713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5"/>
            <p:cNvSpPr/>
            <p:nvPr/>
          </p:nvSpPr>
          <p:spPr>
            <a:xfrm>
              <a:off x="3538525" y="4672050"/>
              <a:ext cx="182650" cy="108500"/>
            </a:xfrm>
            <a:custGeom>
              <a:rect b="b" l="l" r="r" t="t"/>
              <a:pathLst>
                <a:path extrusionOk="0" h="4340" w="7306">
                  <a:moveTo>
                    <a:pt x="7158" y="0"/>
                  </a:moveTo>
                  <a:cubicBezTo>
                    <a:pt x="7128" y="0"/>
                    <a:pt x="7098" y="11"/>
                    <a:pt x="7072" y="37"/>
                  </a:cubicBezTo>
                  <a:lnTo>
                    <a:pt x="101" y="4040"/>
                  </a:lnTo>
                  <a:cubicBezTo>
                    <a:pt x="34" y="4073"/>
                    <a:pt x="1" y="4173"/>
                    <a:pt x="34" y="4240"/>
                  </a:cubicBezTo>
                  <a:cubicBezTo>
                    <a:pt x="67" y="4306"/>
                    <a:pt x="134" y="4340"/>
                    <a:pt x="201" y="4340"/>
                  </a:cubicBezTo>
                  <a:cubicBezTo>
                    <a:pt x="201" y="4340"/>
                    <a:pt x="234" y="4340"/>
                    <a:pt x="268" y="4306"/>
                  </a:cubicBezTo>
                  <a:lnTo>
                    <a:pt x="7206" y="304"/>
                  </a:lnTo>
                  <a:cubicBezTo>
                    <a:pt x="7306" y="237"/>
                    <a:pt x="7306" y="170"/>
                    <a:pt x="7273" y="70"/>
                  </a:cubicBezTo>
                  <a:cubicBezTo>
                    <a:pt x="7252" y="29"/>
                    <a:pt x="7206" y="0"/>
                    <a:pt x="715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5"/>
            <p:cNvSpPr/>
            <p:nvPr/>
          </p:nvSpPr>
          <p:spPr>
            <a:xfrm>
              <a:off x="4530075" y="1997525"/>
              <a:ext cx="271175" cy="338775"/>
            </a:xfrm>
            <a:custGeom>
              <a:rect b="b" l="l" r="r" t="t"/>
              <a:pathLst>
                <a:path extrusionOk="0" h="13551" w="10847">
                  <a:moveTo>
                    <a:pt x="10022" y="334"/>
                  </a:moveTo>
                  <a:cubicBezTo>
                    <a:pt x="10274" y="334"/>
                    <a:pt x="10513" y="553"/>
                    <a:pt x="10441" y="842"/>
                  </a:cubicBezTo>
                  <a:lnTo>
                    <a:pt x="10441" y="6713"/>
                  </a:lnTo>
                  <a:cubicBezTo>
                    <a:pt x="10408" y="7313"/>
                    <a:pt x="10108" y="7847"/>
                    <a:pt x="9607" y="8180"/>
                  </a:cubicBezTo>
                  <a:lnTo>
                    <a:pt x="1034" y="13150"/>
                  </a:lnTo>
                  <a:cubicBezTo>
                    <a:pt x="954" y="13222"/>
                    <a:pt x="863" y="13252"/>
                    <a:pt x="773" y="13252"/>
                  </a:cubicBezTo>
                  <a:cubicBezTo>
                    <a:pt x="526" y="13252"/>
                    <a:pt x="294" y="13019"/>
                    <a:pt x="367" y="12750"/>
                  </a:cubicBezTo>
                  <a:lnTo>
                    <a:pt x="367" y="6846"/>
                  </a:lnTo>
                  <a:cubicBezTo>
                    <a:pt x="401" y="6279"/>
                    <a:pt x="701" y="5712"/>
                    <a:pt x="1201" y="5378"/>
                  </a:cubicBezTo>
                  <a:lnTo>
                    <a:pt x="9741" y="441"/>
                  </a:lnTo>
                  <a:cubicBezTo>
                    <a:pt x="9825" y="367"/>
                    <a:pt x="9924" y="334"/>
                    <a:pt x="10022" y="334"/>
                  </a:cubicBezTo>
                  <a:close/>
                  <a:moveTo>
                    <a:pt x="10063" y="0"/>
                  </a:moveTo>
                  <a:cubicBezTo>
                    <a:pt x="9906" y="0"/>
                    <a:pt x="9747" y="54"/>
                    <a:pt x="9607" y="175"/>
                  </a:cubicBezTo>
                  <a:lnTo>
                    <a:pt x="1034" y="5111"/>
                  </a:lnTo>
                  <a:cubicBezTo>
                    <a:pt x="434" y="5512"/>
                    <a:pt x="67" y="6145"/>
                    <a:pt x="34" y="6846"/>
                  </a:cubicBezTo>
                  <a:lnTo>
                    <a:pt x="34" y="12750"/>
                  </a:lnTo>
                  <a:cubicBezTo>
                    <a:pt x="0" y="13017"/>
                    <a:pt x="134" y="13317"/>
                    <a:pt x="367" y="13484"/>
                  </a:cubicBezTo>
                  <a:cubicBezTo>
                    <a:pt x="467" y="13551"/>
                    <a:pt x="567" y="13551"/>
                    <a:pt x="701" y="13551"/>
                  </a:cubicBezTo>
                  <a:cubicBezTo>
                    <a:pt x="868" y="13551"/>
                    <a:pt x="1034" y="13517"/>
                    <a:pt x="1201" y="13451"/>
                  </a:cubicBezTo>
                  <a:lnTo>
                    <a:pt x="9774" y="8480"/>
                  </a:lnTo>
                  <a:cubicBezTo>
                    <a:pt x="10341" y="8080"/>
                    <a:pt x="10741" y="7446"/>
                    <a:pt x="10775" y="6713"/>
                  </a:cubicBezTo>
                  <a:lnTo>
                    <a:pt x="10775" y="842"/>
                  </a:lnTo>
                  <a:cubicBezTo>
                    <a:pt x="10847" y="360"/>
                    <a:pt x="10467" y="0"/>
                    <a:pt x="1006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5"/>
            <p:cNvSpPr/>
            <p:nvPr/>
          </p:nvSpPr>
          <p:spPr>
            <a:xfrm>
              <a:off x="4573425" y="2073875"/>
              <a:ext cx="184400" cy="108150"/>
            </a:xfrm>
            <a:custGeom>
              <a:rect b="b" l="l" r="r" t="t"/>
              <a:pathLst>
                <a:path extrusionOk="0" h="4326" w="7376">
                  <a:moveTo>
                    <a:pt x="7128" y="1"/>
                  </a:moveTo>
                  <a:cubicBezTo>
                    <a:pt x="7100" y="1"/>
                    <a:pt x="7070" y="7"/>
                    <a:pt x="7039" y="23"/>
                  </a:cubicBezTo>
                  <a:lnTo>
                    <a:pt x="101" y="4025"/>
                  </a:lnTo>
                  <a:cubicBezTo>
                    <a:pt x="34" y="4059"/>
                    <a:pt x="1" y="4159"/>
                    <a:pt x="34" y="4259"/>
                  </a:cubicBezTo>
                  <a:cubicBezTo>
                    <a:pt x="68" y="4292"/>
                    <a:pt x="134" y="4326"/>
                    <a:pt x="201" y="4326"/>
                  </a:cubicBezTo>
                  <a:cubicBezTo>
                    <a:pt x="201" y="4326"/>
                    <a:pt x="234" y="4326"/>
                    <a:pt x="268" y="4292"/>
                  </a:cubicBezTo>
                  <a:lnTo>
                    <a:pt x="7206" y="289"/>
                  </a:lnTo>
                  <a:cubicBezTo>
                    <a:pt x="7376" y="205"/>
                    <a:pt x="7282" y="1"/>
                    <a:pt x="712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5"/>
            <p:cNvSpPr/>
            <p:nvPr/>
          </p:nvSpPr>
          <p:spPr>
            <a:xfrm>
              <a:off x="4573425" y="2114150"/>
              <a:ext cx="184875" cy="108750"/>
            </a:xfrm>
            <a:custGeom>
              <a:rect b="b" l="l" r="r" t="t"/>
              <a:pathLst>
                <a:path extrusionOk="0" h="4350" w="7395">
                  <a:moveTo>
                    <a:pt x="7153" y="0"/>
                  </a:moveTo>
                  <a:cubicBezTo>
                    <a:pt x="7117" y="0"/>
                    <a:pt x="7078" y="14"/>
                    <a:pt x="7039" y="46"/>
                  </a:cubicBezTo>
                  <a:lnTo>
                    <a:pt x="101" y="4049"/>
                  </a:lnTo>
                  <a:cubicBezTo>
                    <a:pt x="34" y="4082"/>
                    <a:pt x="1" y="4182"/>
                    <a:pt x="34" y="4282"/>
                  </a:cubicBezTo>
                  <a:cubicBezTo>
                    <a:pt x="68" y="4316"/>
                    <a:pt x="134" y="4349"/>
                    <a:pt x="201" y="4349"/>
                  </a:cubicBezTo>
                  <a:cubicBezTo>
                    <a:pt x="201" y="4349"/>
                    <a:pt x="234" y="4349"/>
                    <a:pt x="268" y="4316"/>
                  </a:cubicBezTo>
                  <a:lnTo>
                    <a:pt x="7206" y="313"/>
                  </a:lnTo>
                  <a:cubicBezTo>
                    <a:pt x="7394" y="232"/>
                    <a:pt x="7301" y="0"/>
                    <a:pt x="715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5"/>
            <p:cNvSpPr/>
            <p:nvPr/>
          </p:nvSpPr>
          <p:spPr>
            <a:xfrm>
              <a:off x="4573425" y="2155850"/>
              <a:ext cx="183825" cy="107900"/>
            </a:xfrm>
            <a:custGeom>
              <a:rect b="b" l="l" r="r" t="t"/>
              <a:pathLst>
                <a:path extrusionOk="0" h="4316" w="7353">
                  <a:moveTo>
                    <a:pt x="7109" y="1"/>
                  </a:moveTo>
                  <a:cubicBezTo>
                    <a:pt x="7087" y="1"/>
                    <a:pt x="7064" y="4"/>
                    <a:pt x="7039" y="13"/>
                  </a:cubicBezTo>
                  <a:lnTo>
                    <a:pt x="101" y="4015"/>
                  </a:lnTo>
                  <a:cubicBezTo>
                    <a:pt x="34" y="4049"/>
                    <a:pt x="1" y="4149"/>
                    <a:pt x="34" y="4249"/>
                  </a:cubicBezTo>
                  <a:cubicBezTo>
                    <a:pt x="68" y="4282"/>
                    <a:pt x="134" y="4316"/>
                    <a:pt x="201" y="4316"/>
                  </a:cubicBezTo>
                  <a:lnTo>
                    <a:pt x="268" y="4316"/>
                  </a:lnTo>
                  <a:lnTo>
                    <a:pt x="7206" y="279"/>
                  </a:lnTo>
                  <a:cubicBezTo>
                    <a:pt x="7353" y="192"/>
                    <a:pt x="7268" y="1"/>
                    <a:pt x="710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5"/>
            <p:cNvSpPr/>
            <p:nvPr/>
          </p:nvSpPr>
          <p:spPr>
            <a:xfrm>
              <a:off x="3527700" y="1049250"/>
              <a:ext cx="140950" cy="179600"/>
            </a:xfrm>
            <a:custGeom>
              <a:rect b="b" l="l" r="r" t="t"/>
              <a:pathLst>
                <a:path extrusionOk="0" h="7184" w="5638">
                  <a:moveTo>
                    <a:pt x="3970" y="445"/>
                  </a:moveTo>
                  <a:cubicBezTo>
                    <a:pt x="4170" y="445"/>
                    <a:pt x="4370" y="479"/>
                    <a:pt x="4537" y="579"/>
                  </a:cubicBezTo>
                  <a:cubicBezTo>
                    <a:pt x="4970" y="845"/>
                    <a:pt x="5204" y="1346"/>
                    <a:pt x="5204" y="2080"/>
                  </a:cubicBezTo>
                  <a:cubicBezTo>
                    <a:pt x="5104" y="3848"/>
                    <a:pt x="4170" y="5449"/>
                    <a:pt x="2702" y="6416"/>
                  </a:cubicBezTo>
                  <a:cubicBezTo>
                    <a:pt x="2327" y="6633"/>
                    <a:pt x="1975" y="6745"/>
                    <a:pt x="1661" y="6745"/>
                  </a:cubicBezTo>
                  <a:cubicBezTo>
                    <a:pt x="1444" y="6745"/>
                    <a:pt x="1245" y="6692"/>
                    <a:pt x="1068" y="6583"/>
                  </a:cubicBezTo>
                  <a:cubicBezTo>
                    <a:pt x="667" y="6349"/>
                    <a:pt x="434" y="5816"/>
                    <a:pt x="434" y="5082"/>
                  </a:cubicBezTo>
                  <a:cubicBezTo>
                    <a:pt x="500" y="3347"/>
                    <a:pt x="1434" y="1713"/>
                    <a:pt x="2936" y="779"/>
                  </a:cubicBezTo>
                  <a:cubicBezTo>
                    <a:pt x="3236" y="579"/>
                    <a:pt x="3603" y="445"/>
                    <a:pt x="3970" y="445"/>
                  </a:cubicBezTo>
                  <a:close/>
                  <a:moveTo>
                    <a:pt x="3969" y="1"/>
                  </a:moveTo>
                  <a:cubicBezTo>
                    <a:pt x="3575" y="1"/>
                    <a:pt x="3144" y="129"/>
                    <a:pt x="2702" y="378"/>
                  </a:cubicBezTo>
                  <a:cubicBezTo>
                    <a:pt x="1101" y="1446"/>
                    <a:pt x="100" y="3181"/>
                    <a:pt x="0" y="5082"/>
                  </a:cubicBezTo>
                  <a:cubicBezTo>
                    <a:pt x="0" y="5983"/>
                    <a:pt x="300" y="6650"/>
                    <a:pt x="867" y="6950"/>
                  </a:cubicBezTo>
                  <a:cubicBezTo>
                    <a:pt x="1101" y="7083"/>
                    <a:pt x="1368" y="7183"/>
                    <a:pt x="1635" y="7183"/>
                  </a:cubicBezTo>
                  <a:cubicBezTo>
                    <a:pt x="2102" y="7150"/>
                    <a:pt x="2535" y="7017"/>
                    <a:pt x="2936" y="6783"/>
                  </a:cubicBezTo>
                  <a:cubicBezTo>
                    <a:pt x="4537" y="5749"/>
                    <a:pt x="5537" y="3981"/>
                    <a:pt x="5637" y="2080"/>
                  </a:cubicBezTo>
                  <a:cubicBezTo>
                    <a:pt x="5637" y="1212"/>
                    <a:pt x="5337" y="545"/>
                    <a:pt x="4770" y="212"/>
                  </a:cubicBezTo>
                  <a:cubicBezTo>
                    <a:pt x="4530" y="70"/>
                    <a:pt x="4259" y="1"/>
                    <a:pt x="396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5"/>
            <p:cNvSpPr/>
            <p:nvPr/>
          </p:nvSpPr>
          <p:spPr>
            <a:xfrm>
              <a:off x="3559375" y="1089175"/>
              <a:ext cx="77575" cy="99500"/>
            </a:xfrm>
            <a:custGeom>
              <a:rect b="b" l="l" r="r" t="t"/>
              <a:pathLst>
                <a:path extrusionOk="0" h="3980" w="3103">
                  <a:moveTo>
                    <a:pt x="2251" y="0"/>
                  </a:moveTo>
                  <a:cubicBezTo>
                    <a:pt x="2044" y="0"/>
                    <a:pt x="1812" y="70"/>
                    <a:pt x="1568" y="216"/>
                  </a:cubicBezTo>
                  <a:cubicBezTo>
                    <a:pt x="634" y="816"/>
                    <a:pt x="67" y="1817"/>
                    <a:pt x="1" y="2884"/>
                  </a:cubicBezTo>
                  <a:cubicBezTo>
                    <a:pt x="1" y="3578"/>
                    <a:pt x="378" y="3980"/>
                    <a:pt x="899" y="3980"/>
                  </a:cubicBezTo>
                  <a:cubicBezTo>
                    <a:pt x="1104" y="3980"/>
                    <a:pt x="1332" y="3917"/>
                    <a:pt x="1568" y="3785"/>
                  </a:cubicBezTo>
                  <a:cubicBezTo>
                    <a:pt x="2469" y="3185"/>
                    <a:pt x="3036" y="2184"/>
                    <a:pt x="3103" y="1117"/>
                  </a:cubicBezTo>
                  <a:cubicBezTo>
                    <a:pt x="3103" y="408"/>
                    <a:pt x="2752" y="0"/>
                    <a:pt x="225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5"/>
            <p:cNvSpPr/>
            <p:nvPr/>
          </p:nvSpPr>
          <p:spPr>
            <a:xfrm>
              <a:off x="3415950" y="582075"/>
              <a:ext cx="357775" cy="431625"/>
            </a:xfrm>
            <a:custGeom>
              <a:rect b="b" l="l" r="r" t="t"/>
              <a:pathLst>
                <a:path extrusionOk="0" h="17265" w="14311">
                  <a:moveTo>
                    <a:pt x="13619" y="322"/>
                  </a:moveTo>
                  <a:cubicBezTo>
                    <a:pt x="13841" y="322"/>
                    <a:pt x="14047" y="530"/>
                    <a:pt x="13977" y="786"/>
                  </a:cubicBezTo>
                  <a:lnTo>
                    <a:pt x="13977" y="8391"/>
                  </a:lnTo>
                  <a:cubicBezTo>
                    <a:pt x="13910" y="8958"/>
                    <a:pt x="13610" y="9492"/>
                    <a:pt x="13143" y="9792"/>
                  </a:cubicBezTo>
                  <a:lnTo>
                    <a:pt x="8873" y="12261"/>
                  </a:lnTo>
                  <a:lnTo>
                    <a:pt x="7639" y="16530"/>
                  </a:lnTo>
                  <a:cubicBezTo>
                    <a:pt x="7639" y="16564"/>
                    <a:pt x="7606" y="16597"/>
                    <a:pt x="7572" y="16597"/>
                  </a:cubicBezTo>
                  <a:cubicBezTo>
                    <a:pt x="7539" y="16597"/>
                    <a:pt x="7506" y="16564"/>
                    <a:pt x="7506" y="16530"/>
                  </a:cubicBezTo>
                  <a:lnTo>
                    <a:pt x="6305" y="13762"/>
                  </a:lnTo>
                  <a:lnTo>
                    <a:pt x="1001" y="16797"/>
                  </a:lnTo>
                  <a:cubicBezTo>
                    <a:pt x="915" y="16862"/>
                    <a:pt x="815" y="16899"/>
                    <a:pt x="710" y="16899"/>
                  </a:cubicBezTo>
                  <a:cubicBezTo>
                    <a:pt x="652" y="16899"/>
                    <a:pt x="593" y="16888"/>
                    <a:pt x="534" y="16864"/>
                  </a:cubicBezTo>
                  <a:cubicBezTo>
                    <a:pt x="401" y="16764"/>
                    <a:pt x="334" y="16597"/>
                    <a:pt x="367" y="16464"/>
                  </a:cubicBezTo>
                  <a:lnTo>
                    <a:pt x="367" y="8858"/>
                  </a:lnTo>
                  <a:cubicBezTo>
                    <a:pt x="401" y="8291"/>
                    <a:pt x="701" y="7757"/>
                    <a:pt x="1168" y="7457"/>
                  </a:cubicBezTo>
                  <a:lnTo>
                    <a:pt x="13310" y="419"/>
                  </a:lnTo>
                  <a:lnTo>
                    <a:pt x="13343" y="452"/>
                  </a:lnTo>
                  <a:cubicBezTo>
                    <a:pt x="13424" y="361"/>
                    <a:pt x="13523" y="322"/>
                    <a:pt x="13619" y="322"/>
                  </a:cubicBezTo>
                  <a:close/>
                  <a:moveTo>
                    <a:pt x="13582" y="0"/>
                  </a:moveTo>
                  <a:cubicBezTo>
                    <a:pt x="13426" y="0"/>
                    <a:pt x="13274" y="44"/>
                    <a:pt x="13143" y="119"/>
                  </a:cubicBezTo>
                  <a:lnTo>
                    <a:pt x="1001" y="7157"/>
                  </a:lnTo>
                  <a:cubicBezTo>
                    <a:pt x="401" y="7524"/>
                    <a:pt x="34" y="8158"/>
                    <a:pt x="0" y="8858"/>
                  </a:cubicBezTo>
                  <a:lnTo>
                    <a:pt x="0" y="16464"/>
                  </a:lnTo>
                  <a:cubicBezTo>
                    <a:pt x="0" y="16730"/>
                    <a:pt x="134" y="16997"/>
                    <a:pt x="367" y="17164"/>
                  </a:cubicBezTo>
                  <a:cubicBezTo>
                    <a:pt x="467" y="17231"/>
                    <a:pt x="567" y="17264"/>
                    <a:pt x="667" y="17264"/>
                  </a:cubicBezTo>
                  <a:cubicBezTo>
                    <a:pt x="868" y="17231"/>
                    <a:pt x="1034" y="17197"/>
                    <a:pt x="1168" y="17097"/>
                  </a:cubicBezTo>
                  <a:lnTo>
                    <a:pt x="6138" y="14262"/>
                  </a:lnTo>
                  <a:lnTo>
                    <a:pt x="7172" y="16697"/>
                  </a:lnTo>
                  <a:cubicBezTo>
                    <a:pt x="7251" y="16856"/>
                    <a:pt x="7406" y="16931"/>
                    <a:pt x="7560" y="16931"/>
                  </a:cubicBezTo>
                  <a:cubicBezTo>
                    <a:pt x="7731" y="16931"/>
                    <a:pt x="7903" y="16839"/>
                    <a:pt x="7973" y="16664"/>
                  </a:cubicBezTo>
                  <a:lnTo>
                    <a:pt x="9173" y="12527"/>
                  </a:lnTo>
                  <a:lnTo>
                    <a:pt x="13310" y="10092"/>
                  </a:lnTo>
                  <a:cubicBezTo>
                    <a:pt x="13910" y="9725"/>
                    <a:pt x="14277" y="9092"/>
                    <a:pt x="14310" y="8391"/>
                  </a:cubicBezTo>
                  <a:lnTo>
                    <a:pt x="14310" y="786"/>
                  </a:lnTo>
                  <a:cubicBezTo>
                    <a:pt x="14310" y="519"/>
                    <a:pt x="14177" y="219"/>
                    <a:pt x="13944" y="85"/>
                  </a:cubicBezTo>
                  <a:cubicBezTo>
                    <a:pt x="13827" y="27"/>
                    <a:pt x="13703" y="0"/>
                    <a:pt x="1358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5"/>
            <p:cNvSpPr/>
            <p:nvPr/>
          </p:nvSpPr>
          <p:spPr>
            <a:xfrm>
              <a:off x="3485150" y="692600"/>
              <a:ext cx="220150" cy="129300"/>
            </a:xfrm>
            <a:custGeom>
              <a:rect b="b" l="l" r="r" t="t"/>
              <a:pathLst>
                <a:path extrusionOk="0" h="5172" w="8806">
                  <a:moveTo>
                    <a:pt x="8574" y="1"/>
                  </a:moveTo>
                  <a:cubicBezTo>
                    <a:pt x="8543" y="1"/>
                    <a:pt x="8509" y="11"/>
                    <a:pt x="8474" y="34"/>
                  </a:cubicBezTo>
                  <a:lnTo>
                    <a:pt x="134" y="4837"/>
                  </a:lnTo>
                  <a:cubicBezTo>
                    <a:pt x="34" y="4904"/>
                    <a:pt x="1" y="5004"/>
                    <a:pt x="68" y="5071"/>
                  </a:cubicBezTo>
                  <a:cubicBezTo>
                    <a:pt x="101" y="5138"/>
                    <a:pt x="134" y="5171"/>
                    <a:pt x="201" y="5171"/>
                  </a:cubicBezTo>
                  <a:cubicBezTo>
                    <a:pt x="234" y="5171"/>
                    <a:pt x="268" y="5171"/>
                    <a:pt x="301" y="5138"/>
                  </a:cubicBezTo>
                  <a:lnTo>
                    <a:pt x="8640" y="334"/>
                  </a:lnTo>
                  <a:cubicBezTo>
                    <a:pt x="8806" y="224"/>
                    <a:pt x="8721" y="1"/>
                    <a:pt x="857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5"/>
            <p:cNvSpPr/>
            <p:nvPr/>
          </p:nvSpPr>
          <p:spPr>
            <a:xfrm>
              <a:off x="3485150" y="733150"/>
              <a:ext cx="219350" cy="129600"/>
            </a:xfrm>
            <a:custGeom>
              <a:rect b="b" l="l" r="r" t="t"/>
              <a:pathLst>
                <a:path extrusionOk="0" h="5184" w="8774">
                  <a:moveTo>
                    <a:pt x="8553" y="0"/>
                  </a:moveTo>
                  <a:cubicBezTo>
                    <a:pt x="8527" y="0"/>
                    <a:pt x="8500" y="4"/>
                    <a:pt x="8474" y="13"/>
                  </a:cubicBezTo>
                  <a:lnTo>
                    <a:pt x="134" y="4850"/>
                  </a:lnTo>
                  <a:cubicBezTo>
                    <a:pt x="34" y="4883"/>
                    <a:pt x="1" y="4983"/>
                    <a:pt x="68" y="5083"/>
                  </a:cubicBezTo>
                  <a:cubicBezTo>
                    <a:pt x="101" y="5150"/>
                    <a:pt x="134" y="5184"/>
                    <a:pt x="201" y="5184"/>
                  </a:cubicBezTo>
                  <a:cubicBezTo>
                    <a:pt x="234" y="5184"/>
                    <a:pt x="268" y="5150"/>
                    <a:pt x="301" y="5150"/>
                  </a:cubicBezTo>
                  <a:lnTo>
                    <a:pt x="8640" y="313"/>
                  </a:lnTo>
                  <a:cubicBezTo>
                    <a:pt x="8740" y="280"/>
                    <a:pt x="8774" y="147"/>
                    <a:pt x="8707" y="80"/>
                  </a:cubicBezTo>
                  <a:cubicBezTo>
                    <a:pt x="8683" y="31"/>
                    <a:pt x="8623" y="0"/>
                    <a:pt x="855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5"/>
            <p:cNvSpPr/>
            <p:nvPr/>
          </p:nvSpPr>
          <p:spPr>
            <a:xfrm>
              <a:off x="3485150" y="773500"/>
              <a:ext cx="220150" cy="129275"/>
            </a:xfrm>
            <a:custGeom>
              <a:rect b="b" l="l" r="r" t="t"/>
              <a:pathLst>
                <a:path extrusionOk="0" h="5171" w="8806">
                  <a:moveTo>
                    <a:pt x="8574" y="0"/>
                  </a:moveTo>
                  <a:cubicBezTo>
                    <a:pt x="8543" y="0"/>
                    <a:pt x="8509" y="10"/>
                    <a:pt x="8474" y="34"/>
                  </a:cubicBezTo>
                  <a:lnTo>
                    <a:pt x="134" y="4837"/>
                  </a:lnTo>
                  <a:cubicBezTo>
                    <a:pt x="34" y="4904"/>
                    <a:pt x="1" y="5004"/>
                    <a:pt x="68" y="5071"/>
                  </a:cubicBezTo>
                  <a:cubicBezTo>
                    <a:pt x="101" y="5137"/>
                    <a:pt x="134" y="5171"/>
                    <a:pt x="201" y="5171"/>
                  </a:cubicBezTo>
                  <a:cubicBezTo>
                    <a:pt x="234" y="5171"/>
                    <a:pt x="268" y="5171"/>
                    <a:pt x="301" y="5137"/>
                  </a:cubicBezTo>
                  <a:lnTo>
                    <a:pt x="8640" y="334"/>
                  </a:lnTo>
                  <a:cubicBezTo>
                    <a:pt x="8806" y="224"/>
                    <a:pt x="8721" y="0"/>
                    <a:pt x="857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5"/>
            <p:cNvSpPr/>
            <p:nvPr/>
          </p:nvSpPr>
          <p:spPr>
            <a:xfrm>
              <a:off x="2327675" y="942775"/>
              <a:ext cx="73400" cy="162650"/>
            </a:xfrm>
            <a:custGeom>
              <a:rect b="b" l="l" r="r" t="t"/>
              <a:pathLst>
                <a:path extrusionOk="0" h="6506" w="2936">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5"/>
            <p:cNvSpPr/>
            <p:nvPr/>
          </p:nvSpPr>
          <p:spPr>
            <a:xfrm>
              <a:off x="2327675" y="942775"/>
              <a:ext cx="73400" cy="162650"/>
            </a:xfrm>
            <a:custGeom>
              <a:rect b="b" l="l" r="r" t="t"/>
              <a:pathLst>
                <a:path extrusionOk="0" h="6506" w="2936">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5"/>
            <p:cNvSpPr/>
            <p:nvPr/>
          </p:nvSpPr>
          <p:spPr>
            <a:xfrm>
              <a:off x="2210075" y="581475"/>
              <a:ext cx="352775" cy="524075"/>
            </a:xfrm>
            <a:custGeom>
              <a:rect b="b" l="l" r="r" t="t"/>
              <a:pathLst>
                <a:path extrusionOk="0" h="20963" w="14111">
                  <a:moveTo>
                    <a:pt x="11813" y="1"/>
                  </a:moveTo>
                  <a:cubicBezTo>
                    <a:pt x="11534" y="1"/>
                    <a:pt x="11259" y="59"/>
                    <a:pt x="11009" y="176"/>
                  </a:cubicBezTo>
                  <a:lnTo>
                    <a:pt x="835" y="6080"/>
                  </a:lnTo>
                  <a:cubicBezTo>
                    <a:pt x="368" y="6380"/>
                    <a:pt x="34" y="6914"/>
                    <a:pt x="1" y="7481"/>
                  </a:cubicBezTo>
                  <a:lnTo>
                    <a:pt x="1" y="18656"/>
                  </a:lnTo>
                  <a:cubicBezTo>
                    <a:pt x="34" y="19223"/>
                    <a:pt x="368" y="19757"/>
                    <a:pt x="835" y="20057"/>
                  </a:cubicBezTo>
                  <a:lnTo>
                    <a:pt x="1502" y="20457"/>
                  </a:lnTo>
                  <a:cubicBezTo>
                    <a:pt x="1752" y="20591"/>
                    <a:pt x="2036" y="20657"/>
                    <a:pt x="2319" y="20657"/>
                  </a:cubicBezTo>
                  <a:cubicBezTo>
                    <a:pt x="2603" y="20657"/>
                    <a:pt x="2886" y="20591"/>
                    <a:pt x="3136" y="20457"/>
                  </a:cubicBezTo>
                  <a:lnTo>
                    <a:pt x="6405" y="18556"/>
                  </a:lnTo>
                  <a:lnTo>
                    <a:pt x="7573" y="20891"/>
                  </a:lnTo>
                  <a:cubicBezTo>
                    <a:pt x="7604" y="20937"/>
                    <a:pt x="7664" y="20962"/>
                    <a:pt x="7725" y="20962"/>
                  </a:cubicBezTo>
                  <a:cubicBezTo>
                    <a:pt x="7797" y="20962"/>
                    <a:pt x="7871" y="20929"/>
                    <a:pt x="7906" y="20857"/>
                  </a:cubicBezTo>
                  <a:lnTo>
                    <a:pt x="9141" y="16988"/>
                  </a:lnTo>
                  <a:lnTo>
                    <a:pt x="13310" y="14553"/>
                  </a:lnTo>
                  <a:cubicBezTo>
                    <a:pt x="13777" y="14253"/>
                    <a:pt x="14078" y="13719"/>
                    <a:pt x="14111" y="13152"/>
                  </a:cubicBezTo>
                  <a:lnTo>
                    <a:pt x="14111" y="1977"/>
                  </a:lnTo>
                  <a:cubicBezTo>
                    <a:pt x="14078" y="1410"/>
                    <a:pt x="13777" y="876"/>
                    <a:pt x="13310" y="576"/>
                  </a:cubicBezTo>
                  <a:lnTo>
                    <a:pt x="12643" y="176"/>
                  </a:lnTo>
                  <a:cubicBezTo>
                    <a:pt x="12376" y="59"/>
                    <a:pt x="12093" y="1"/>
                    <a:pt x="1181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5"/>
            <p:cNvSpPr/>
            <p:nvPr/>
          </p:nvSpPr>
          <p:spPr>
            <a:xfrm>
              <a:off x="2210925" y="747650"/>
              <a:ext cx="74225" cy="349875"/>
            </a:xfrm>
            <a:custGeom>
              <a:rect b="b" l="l" r="r" t="t"/>
              <a:pathLst>
                <a:path extrusionOk="0" h="13995" w="2969">
                  <a:moveTo>
                    <a:pt x="2969" y="13877"/>
                  </a:moveTo>
                  <a:cubicBezTo>
                    <a:pt x="2964" y="13878"/>
                    <a:pt x="2960" y="13880"/>
                    <a:pt x="2955" y="13882"/>
                  </a:cubicBezTo>
                  <a:lnTo>
                    <a:pt x="2955" y="13882"/>
                  </a:lnTo>
                  <a:cubicBezTo>
                    <a:pt x="2960" y="13880"/>
                    <a:pt x="2964" y="13879"/>
                    <a:pt x="2969" y="13877"/>
                  </a:cubicBezTo>
                  <a:close/>
                  <a:moveTo>
                    <a:pt x="267" y="0"/>
                  </a:moveTo>
                  <a:cubicBezTo>
                    <a:pt x="100" y="267"/>
                    <a:pt x="34" y="534"/>
                    <a:pt x="34" y="801"/>
                  </a:cubicBezTo>
                  <a:lnTo>
                    <a:pt x="0" y="12009"/>
                  </a:lnTo>
                  <a:cubicBezTo>
                    <a:pt x="34" y="12576"/>
                    <a:pt x="334" y="13110"/>
                    <a:pt x="834" y="13410"/>
                  </a:cubicBezTo>
                  <a:lnTo>
                    <a:pt x="1501" y="13810"/>
                  </a:lnTo>
                  <a:cubicBezTo>
                    <a:pt x="1754" y="13937"/>
                    <a:pt x="2027" y="13995"/>
                    <a:pt x="2298" y="13995"/>
                  </a:cubicBezTo>
                  <a:cubicBezTo>
                    <a:pt x="2522" y="13995"/>
                    <a:pt x="2745" y="13955"/>
                    <a:pt x="2955" y="13882"/>
                  </a:cubicBezTo>
                  <a:lnTo>
                    <a:pt x="2955" y="13882"/>
                  </a:lnTo>
                  <a:cubicBezTo>
                    <a:pt x="2885" y="13906"/>
                    <a:pt x="2818" y="13917"/>
                    <a:pt x="2755" y="13917"/>
                  </a:cubicBezTo>
                  <a:cubicBezTo>
                    <a:pt x="2492" y="13917"/>
                    <a:pt x="2302" y="13715"/>
                    <a:pt x="2302" y="13343"/>
                  </a:cubicBezTo>
                  <a:lnTo>
                    <a:pt x="2302" y="2135"/>
                  </a:lnTo>
                  <a:cubicBezTo>
                    <a:pt x="2302" y="1835"/>
                    <a:pt x="2402" y="1568"/>
                    <a:pt x="2535" y="1335"/>
                  </a:cubicBezTo>
                  <a:lnTo>
                    <a:pt x="26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5"/>
            <p:cNvSpPr/>
            <p:nvPr/>
          </p:nvSpPr>
          <p:spPr>
            <a:xfrm>
              <a:off x="2216750" y="581700"/>
              <a:ext cx="345275" cy="200150"/>
            </a:xfrm>
            <a:custGeom>
              <a:rect b="b" l="l" r="r" t="t"/>
              <a:pathLst>
                <a:path extrusionOk="0" h="8006" w="13811">
                  <a:moveTo>
                    <a:pt x="11546" y="0"/>
                  </a:moveTo>
                  <a:cubicBezTo>
                    <a:pt x="11267" y="0"/>
                    <a:pt x="10992" y="67"/>
                    <a:pt x="10742" y="200"/>
                  </a:cubicBezTo>
                  <a:lnTo>
                    <a:pt x="568" y="6071"/>
                  </a:lnTo>
                  <a:cubicBezTo>
                    <a:pt x="334" y="6238"/>
                    <a:pt x="134" y="6438"/>
                    <a:pt x="1" y="6705"/>
                  </a:cubicBezTo>
                  <a:lnTo>
                    <a:pt x="2302" y="8006"/>
                  </a:lnTo>
                  <a:cubicBezTo>
                    <a:pt x="2436" y="7739"/>
                    <a:pt x="2636" y="7539"/>
                    <a:pt x="2869" y="7372"/>
                  </a:cubicBezTo>
                  <a:lnTo>
                    <a:pt x="13043" y="1501"/>
                  </a:lnTo>
                  <a:cubicBezTo>
                    <a:pt x="13171" y="1432"/>
                    <a:pt x="13290" y="1399"/>
                    <a:pt x="13395" y="1399"/>
                  </a:cubicBezTo>
                  <a:cubicBezTo>
                    <a:pt x="13594" y="1399"/>
                    <a:pt x="13745" y="1517"/>
                    <a:pt x="13811" y="1735"/>
                  </a:cubicBezTo>
                  <a:cubicBezTo>
                    <a:pt x="13710" y="1268"/>
                    <a:pt x="13444" y="834"/>
                    <a:pt x="13043" y="601"/>
                  </a:cubicBezTo>
                  <a:lnTo>
                    <a:pt x="12376" y="200"/>
                  </a:lnTo>
                  <a:cubicBezTo>
                    <a:pt x="12109" y="67"/>
                    <a:pt x="11826" y="0"/>
                    <a:pt x="115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5"/>
            <p:cNvSpPr/>
            <p:nvPr/>
          </p:nvSpPr>
          <p:spPr>
            <a:xfrm>
              <a:off x="2312650" y="723450"/>
              <a:ext cx="206000" cy="273575"/>
            </a:xfrm>
            <a:custGeom>
              <a:rect b="b" l="l" r="r" t="t"/>
              <a:pathLst>
                <a:path extrusionOk="0" h="10943" w="8240">
                  <a:moveTo>
                    <a:pt x="4914" y="3061"/>
                  </a:moveTo>
                  <a:cubicBezTo>
                    <a:pt x="4955" y="3061"/>
                    <a:pt x="4996" y="3064"/>
                    <a:pt x="5038" y="3070"/>
                  </a:cubicBezTo>
                  <a:lnTo>
                    <a:pt x="5138" y="3070"/>
                  </a:lnTo>
                  <a:cubicBezTo>
                    <a:pt x="5438" y="3103"/>
                    <a:pt x="5705" y="3303"/>
                    <a:pt x="5838" y="3603"/>
                  </a:cubicBezTo>
                  <a:cubicBezTo>
                    <a:pt x="6239" y="4437"/>
                    <a:pt x="5772" y="5972"/>
                    <a:pt x="4871" y="6939"/>
                  </a:cubicBezTo>
                  <a:cubicBezTo>
                    <a:pt x="4537" y="7339"/>
                    <a:pt x="4104" y="7606"/>
                    <a:pt x="3637" y="7773"/>
                  </a:cubicBezTo>
                  <a:lnTo>
                    <a:pt x="3303" y="7773"/>
                  </a:lnTo>
                  <a:cubicBezTo>
                    <a:pt x="2936" y="7740"/>
                    <a:pt x="2603" y="7540"/>
                    <a:pt x="2469" y="7173"/>
                  </a:cubicBezTo>
                  <a:cubicBezTo>
                    <a:pt x="2402" y="7039"/>
                    <a:pt x="2336" y="6872"/>
                    <a:pt x="2336" y="6706"/>
                  </a:cubicBezTo>
                  <a:cubicBezTo>
                    <a:pt x="2336" y="6606"/>
                    <a:pt x="2336" y="6539"/>
                    <a:pt x="2336" y="6439"/>
                  </a:cubicBezTo>
                  <a:cubicBezTo>
                    <a:pt x="2402" y="5471"/>
                    <a:pt x="2803" y="4571"/>
                    <a:pt x="3470" y="3870"/>
                  </a:cubicBezTo>
                  <a:cubicBezTo>
                    <a:pt x="3670" y="3637"/>
                    <a:pt x="3904" y="3470"/>
                    <a:pt x="4137" y="3303"/>
                  </a:cubicBezTo>
                  <a:cubicBezTo>
                    <a:pt x="4237" y="3270"/>
                    <a:pt x="4304" y="3237"/>
                    <a:pt x="4371" y="3203"/>
                  </a:cubicBezTo>
                  <a:cubicBezTo>
                    <a:pt x="4535" y="3121"/>
                    <a:pt x="4722" y="3061"/>
                    <a:pt x="4914" y="3061"/>
                  </a:cubicBezTo>
                  <a:close/>
                  <a:moveTo>
                    <a:pt x="6172" y="1"/>
                  </a:moveTo>
                  <a:lnTo>
                    <a:pt x="5271" y="101"/>
                  </a:lnTo>
                  <a:cubicBezTo>
                    <a:pt x="5171" y="101"/>
                    <a:pt x="5104" y="168"/>
                    <a:pt x="5071" y="234"/>
                  </a:cubicBezTo>
                  <a:lnTo>
                    <a:pt x="4571" y="1535"/>
                  </a:lnTo>
                  <a:cubicBezTo>
                    <a:pt x="4537" y="1635"/>
                    <a:pt x="4471" y="1702"/>
                    <a:pt x="4371" y="1735"/>
                  </a:cubicBezTo>
                  <a:cubicBezTo>
                    <a:pt x="4170" y="1836"/>
                    <a:pt x="4004" y="1936"/>
                    <a:pt x="3803" y="2069"/>
                  </a:cubicBezTo>
                  <a:cubicBezTo>
                    <a:pt x="3770" y="2102"/>
                    <a:pt x="3737" y="2119"/>
                    <a:pt x="3708" y="2119"/>
                  </a:cubicBezTo>
                  <a:cubicBezTo>
                    <a:pt x="3678" y="2119"/>
                    <a:pt x="3653" y="2102"/>
                    <a:pt x="3637" y="2069"/>
                  </a:cubicBezTo>
                  <a:lnTo>
                    <a:pt x="3170" y="1369"/>
                  </a:lnTo>
                  <a:cubicBezTo>
                    <a:pt x="3156" y="1340"/>
                    <a:pt x="3130" y="1330"/>
                    <a:pt x="3102" y="1330"/>
                  </a:cubicBezTo>
                  <a:cubicBezTo>
                    <a:pt x="3064" y="1330"/>
                    <a:pt x="3022" y="1349"/>
                    <a:pt x="3003" y="1369"/>
                  </a:cubicBezTo>
                  <a:lnTo>
                    <a:pt x="2002" y="2436"/>
                  </a:lnTo>
                  <a:cubicBezTo>
                    <a:pt x="1935" y="2503"/>
                    <a:pt x="1902" y="2569"/>
                    <a:pt x="1902" y="2636"/>
                  </a:cubicBezTo>
                  <a:lnTo>
                    <a:pt x="2202" y="3603"/>
                  </a:lnTo>
                  <a:cubicBezTo>
                    <a:pt x="2202" y="3670"/>
                    <a:pt x="2202" y="3737"/>
                    <a:pt x="2136" y="3804"/>
                  </a:cubicBezTo>
                  <a:cubicBezTo>
                    <a:pt x="1969" y="4070"/>
                    <a:pt x="1835" y="4337"/>
                    <a:pt x="1702" y="4604"/>
                  </a:cubicBezTo>
                  <a:cubicBezTo>
                    <a:pt x="1635" y="4704"/>
                    <a:pt x="1569" y="4738"/>
                    <a:pt x="1468" y="4771"/>
                  </a:cubicBezTo>
                  <a:lnTo>
                    <a:pt x="635" y="4971"/>
                  </a:lnTo>
                  <a:cubicBezTo>
                    <a:pt x="534" y="5004"/>
                    <a:pt x="468" y="5071"/>
                    <a:pt x="434" y="5138"/>
                  </a:cubicBezTo>
                  <a:lnTo>
                    <a:pt x="34" y="6572"/>
                  </a:lnTo>
                  <a:cubicBezTo>
                    <a:pt x="1" y="6639"/>
                    <a:pt x="67" y="6706"/>
                    <a:pt x="134" y="6706"/>
                  </a:cubicBezTo>
                  <a:lnTo>
                    <a:pt x="901" y="6772"/>
                  </a:lnTo>
                  <a:cubicBezTo>
                    <a:pt x="914" y="6766"/>
                    <a:pt x="926" y="6764"/>
                    <a:pt x="938" y="6764"/>
                  </a:cubicBezTo>
                  <a:cubicBezTo>
                    <a:pt x="990" y="6764"/>
                    <a:pt x="1035" y="6818"/>
                    <a:pt x="1035" y="6872"/>
                  </a:cubicBezTo>
                  <a:cubicBezTo>
                    <a:pt x="1001" y="7139"/>
                    <a:pt x="1001" y="7373"/>
                    <a:pt x="1035" y="7640"/>
                  </a:cubicBezTo>
                  <a:cubicBezTo>
                    <a:pt x="1035" y="7706"/>
                    <a:pt x="1001" y="7806"/>
                    <a:pt x="968" y="7873"/>
                  </a:cubicBezTo>
                  <a:lnTo>
                    <a:pt x="67" y="8907"/>
                  </a:lnTo>
                  <a:cubicBezTo>
                    <a:pt x="34" y="8974"/>
                    <a:pt x="1" y="9041"/>
                    <a:pt x="34" y="9141"/>
                  </a:cubicBezTo>
                  <a:lnTo>
                    <a:pt x="434" y="10041"/>
                  </a:lnTo>
                  <a:cubicBezTo>
                    <a:pt x="468" y="10041"/>
                    <a:pt x="468" y="10075"/>
                    <a:pt x="468" y="10075"/>
                  </a:cubicBezTo>
                  <a:lnTo>
                    <a:pt x="501" y="10075"/>
                  </a:lnTo>
                  <a:cubicBezTo>
                    <a:pt x="534" y="10075"/>
                    <a:pt x="568" y="10041"/>
                    <a:pt x="601" y="10041"/>
                  </a:cubicBezTo>
                  <a:lnTo>
                    <a:pt x="1535" y="9207"/>
                  </a:lnTo>
                  <a:cubicBezTo>
                    <a:pt x="1584" y="9159"/>
                    <a:pt x="1633" y="9128"/>
                    <a:pt x="1682" y="9128"/>
                  </a:cubicBezTo>
                  <a:cubicBezTo>
                    <a:pt x="1700" y="9128"/>
                    <a:pt x="1717" y="9132"/>
                    <a:pt x="1735" y="9141"/>
                  </a:cubicBezTo>
                  <a:cubicBezTo>
                    <a:pt x="1869" y="9241"/>
                    <a:pt x="2002" y="9341"/>
                    <a:pt x="2169" y="9374"/>
                  </a:cubicBezTo>
                  <a:cubicBezTo>
                    <a:pt x="2236" y="9408"/>
                    <a:pt x="2269" y="9474"/>
                    <a:pt x="2236" y="9541"/>
                  </a:cubicBezTo>
                  <a:lnTo>
                    <a:pt x="1969" y="10842"/>
                  </a:lnTo>
                  <a:cubicBezTo>
                    <a:pt x="1935" y="10875"/>
                    <a:pt x="1969" y="10909"/>
                    <a:pt x="2002" y="10942"/>
                  </a:cubicBezTo>
                  <a:lnTo>
                    <a:pt x="2102" y="10942"/>
                  </a:lnTo>
                  <a:lnTo>
                    <a:pt x="3003" y="10842"/>
                  </a:lnTo>
                  <a:cubicBezTo>
                    <a:pt x="3070" y="10842"/>
                    <a:pt x="3136" y="10775"/>
                    <a:pt x="3203" y="10709"/>
                  </a:cubicBezTo>
                  <a:lnTo>
                    <a:pt x="3670" y="9408"/>
                  </a:lnTo>
                  <a:cubicBezTo>
                    <a:pt x="3737" y="9308"/>
                    <a:pt x="3803" y="9241"/>
                    <a:pt x="3870" y="9207"/>
                  </a:cubicBezTo>
                  <a:cubicBezTo>
                    <a:pt x="3970" y="9141"/>
                    <a:pt x="4070" y="9107"/>
                    <a:pt x="4170" y="9041"/>
                  </a:cubicBezTo>
                  <a:cubicBezTo>
                    <a:pt x="4270" y="9007"/>
                    <a:pt x="4337" y="8941"/>
                    <a:pt x="4437" y="8874"/>
                  </a:cubicBezTo>
                  <a:cubicBezTo>
                    <a:pt x="4487" y="8841"/>
                    <a:pt x="4529" y="8824"/>
                    <a:pt x="4562" y="8824"/>
                  </a:cubicBezTo>
                  <a:cubicBezTo>
                    <a:pt x="4596" y="8824"/>
                    <a:pt x="4621" y="8841"/>
                    <a:pt x="4637" y="8874"/>
                  </a:cubicBezTo>
                  <a:lnTo>
                    <a:pt x="5104" y="9574"/>
                  </a:lnTo>
                  <a:cubicBezTo>
                    <a:pt x="5114" y="9584"/>
                    <a:pt x="5127" y="9588"/>
                    <a:pt x="5141" y="9588"/>
                  </a:cubicBezTo>
                  <a:cubicBezTo>
                    <a:pt x="5174" y="9588"/>
                    <a:pt x="5214" y="9565"/>
                    <a:pt x="5238" y="9541"/>
                  </a:cubicBezTo>
                  <a:lnTo>
                    <a:pt x="6239" y="8507"/>
                  </a:lnTo>
                  <a:cubicBezTo>
                    <a:pt x="6305" y="8440"/>
                    <a:pt x="6339" y="8340"/>
                    <a:pt x="6305" y="8273"/>
                  </a:cubicBezTo>
                  <a:lnTo>
                    <a:pt x="6038" y="7339"/>
                  </a:lnTo>
                  <a:cubicBezTo>
                    <a:pt x="6038" y="7273"/>
                    <a:pt x="6038" y="7173"/>
                    <a:pt x="6105" y="7106"/>
                  </a:cubicBezTo>
                  <a:cubicBezTo>
                    <a:pt x="6272" y="6839"/>
                    <a:pt x="6405" y="6572"/>
                    <a:pt x="6539" y="6305"/>
                  </a:cubicBezTo>
                  <a:cubicBezTo>
                    <a:pt x="6605" y="6239"/>
                    <a:pt x="6672" y="6172"/>
                    <a:pt x="6772" y="6172"/>
                  </a:cubicBezTo>
                  <a:lnTo>
                    <a:pt x="7606" y="5938"/>
                  </a:lnTo>
                  <a:cubicBezTo>
                    <a:pt x="7673" y="5938"/>
                    <a:pt x="7773" y="5872"/>
                    <a:pt x="7806" y="5805"/>
                  </a:cubicBezTo>
                  <a:lnTo>
                    <a:pt x="8207" y="4337"/>
                  </a:lnTo>
                  <a:cubicBezTo>
                    <a:pt x="8240" y="4304"/>
                    <a:pt x="8207" y="4271"/>
                    <a:pt x="8173" y="4237"/>
                  </a:cubicBezTo>
                  <a:lnTo>
                    <a:pt x="8140" y="4237"/>
                  </a:lnTo>
                  <a:lnTo>
                    <a:pt x="7339" y="4204"/>
                  </a:lnTo>
                  <a:cubicBezTo>
                    <a:pt x="7273" y="4204"/>
                    <a:pt x="7206" y="4137"/>
                    <a:pt x="7239" y="4070"/>
                  </a:cubicBezTo>
                  <a:lnTo>
                    <a:pt x="7239" y="3704"/>
                  </a:lnTo>
                  <a:lnTo>
                    <a:pt x="7239" y="3303"/>
                  </a:lnTo>
                  <a:cubicBezTo>
                    <a:pt x="7239" y="3237"/>
                    <a:pt x="7239" y="3136"/>
                    <a:pt x="7306" y="3070"/>
                  </a:cubicBezTo>
                  <a:lnTo>
                    <a:pt x="8173" y="2036"/>
                  </a:lnTo>
                  <a:cubicBezTo>
                    <a:pt x="8240" y="1969"/>
                    <a:pt x="8240" y="1902"/>
                    <a:pt x="8240" y="1802"/>
                  </a:cubicBezTo>
                  <a:lnTo>
                    <a:pt x="7806" y="902"/>
                  </a:lnTo>
                  <a:cubicBezTo>
                    <a:pt x="7806" y="902"/>
                    <a:pt x="7806" y="868"/>
                    <a:pt x="7773" y="868"/>
                  </a:cubicBezTo>
                  <a:cubicBezTo>
                    <a:pt x="7740" y="868"/>
                    <a:pt x="7706" y="868"/>
                    <a:pt x="7640" y="902"/>
                  </a:cubicBezTo>
                  <a:lnTo>
                    <a:pt x="6739" y="1735"/>
                  </a:lnTo>
                  <a:cubicBezTo>
                    <a:pt x="6698" y="1777"/>
                    <a:pt x="6656" y="1805"/>
                    <a:pt x="6615" y="1805"/>
                  </a:cubicBezTo>
                  <a:cubicBezTo>
                    <a:pt x="6590" y="1805"/>
                    <a:pt x="6564" y="1794"/>
                    <a:pt x="6539" y="1769"/>
                  </a:cubicBezTo>
                  <a:cubicBezTo>
                    <a:pt x="6405" y="1669"/>
                    <a:pt x="6272" y="1602"/>
                    <a:pt x="6105" y="1569"/>
                  </a:cubicBezTo>
                  <a:cubicBezTo>
                    <a:pt x="6038" y="1535"/>
                    <a:pt x="6005" y="1469"/>
                    <a:pt x="6005" y="1402"/>
                  </a:cubicBezTo>
                  <a:lnTo>
                    <a:pt x="6305" y="101"/>
                  </a:lnTo>
                  <a:cubicBezTo>
                    <a:pt x="6305" y="68"/>
                    <a:pt x="6305" y="34"/>
                    <a:pt x="62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pic>
        <p:nvPicPr>
          <p:cNvPr id="850" name="Google Shape;850;p46"/>
          <p:cNvPicPr preferRelativeResize="0"/>
          <p:nvPr/>
        </p:nvPicPr>
        <p:blipFill>
          <a:blip r:embed="rId3">
            <a:alphaModFix/>
          </a:blip>
          <a:stretch>
            <a:fillRect/>
          </a:stretch>
        </p:blipFill>
        <p:spPr>
          <a:xfrm>
            <a:off x="603450" y="1556624"/>
            <a:ext cx="2983024" cy="2160675"/>
          </a:xfrm>
          <a:prstGeom prst="rect">
            <a:avLst/>
          </a:prstGeom>
          <a:noFill/>
          <a:ln>
            <a:noFill/>
          </a:ln>
        </p:spPr>
      </p:pic>
      <p:sp>
        <p:nvSpPr>
          <p:cNvPr id="851" name="Google Shape;851;p46"/>
          <p:cNvSpPr txBox="1"/>
          <p:nvPr/>
        </p:nvSpPr>
        <p:spPr>
          <a:xfrm>
            <a:off x="1219200" y="222180"/>
            <a:ext cx="6705600" cy="7005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b="1" lang="en-GB" sz="3000">
                <a:solidFill>
                  <a:schemeClr val="dk1"/>
                </a:solidFill>
                <a:latin typeface="Be Vietnam"/>
                <a:ea typeface="Be Vietnam"/>
                <a:cs typeface="Be Vietnam"/>
                <a:sym typeface="Be Vietnam"/>
              </a:rPr>
              <a:t>What is Churning ?</a:t>
            </a:r>
            <a:endParaRPr b="1" sz="3000">
              <a:solidFill>
                <a:schemeClr val="dk1"/>
              </a:solidFill>
              <a:latin typeface="Be Vietnam"/>
              <a:ea typeface="Be Vietnam"/>
              <a:cs typeface="Be Vietnam"/>
              <a:sym typeface="Be Vietnam"/>
            </a:endParaRPr>
          </a:p>
        </p:txBody>
      </p:sp>
      <p:sp>
        <p:nvSpPr>
          <p:cNvPr id="852" name="Google Shape;852;p46"/>
          <p:cNvSpPr txBox="1"/>
          <p:nvPr/>
        </p:nvSpPr>
        <p:spPr>
          <a:xfrm>
            <a:off x="3908650" y="1494300"/>
            <a:ext cx="47046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rgbClr val="212121"/>
                </a:solidFill>
                <a:highlight>
                  <a:srgbClr val="FFFFFF"/>
                </a:highlight>
                <a:latin typeface="Libre Franklin"/>
                <a:ea typeface="Libre Franklin"/>
                <a:cs typeface="Libre Franklin"/>
                <a:sym typeface="Libre Franklin"/>
              </a:rPr>
              <a:t>Opening credit cards just to receive welcome bonuses or other perks is known as credit card churning. Closing cards usually entails doing so after the bonus posts to your account and before the subsequent yearly fee is assessed. </a:t>
            </a:r>
            <a:endParaRPr sz="1600">
              <a:solidFill>
                <a:srgbClr val="212121"/>
              </a:solidFill>
              <a:highlight>
                <a:srgbClr val="FFFFFF"/>
              </a:highlight>
              <a:latin typeface="Libre Franklin"/>
              <a:ea typeface="Libre Franklin"/>
              <a:cs typeface="Libre Franklin"/>
              <a:sym typeface="Libre Franklin"/>
            </a:endParaRPr>
          </a:p>
          <a:p>
            <a:pPr indent="0" lvl="0" marL="0" rtl="0" algn="l">
              <a:spcBef>
                <a:spcPts val="0"/>
              </a:spcBef>
              <a:spcAft>
                <a:spcPts val="0"/>
              </a:spcAft>
              <a:buNone/>
            </a:pPr>
            <a:r>
              <a:t/>
            </a:r>
            <a:endParaRPr sz="1600">
              <a:solidFill>
                <a:srgbClr val="212121"/>
              </a:solidFill>
              <a:highlight>
                <a:srgbClr val="FFFFFF"/>
              </a:highlight>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rPr lang="en-GB" sz="1600">
                <a:solidFill>
                  <a:srgbClr val="212121"/>
                </a:solidFill>
                <a:highlight>
                  <a:srgbClr val="FFFFFF"/>
                </a:highlight>
                <a:latin typeface="Libre Franklin"/>
                <a:ea typeface="Libre Franklin"/>
                <a:cs typeface="Libre Franklin"/>
                <a:sym typeface="Libre Franklin"/>
              </a:rPr>
              <a:t>For card issuers, a trend of fast opening and closing cards is frequently cause for concern.</a:t>
            </a:r>
            <a:endParaRPr sz="1600">
              <a:solidFill>
                <a:schemeClr val="dk1"/>
              </a:solidFill>
              <a:latin typeface="Libre Franklin"/>
              <a:ea typeface="Libre Franklin"/>
              <a:cs typeface="Libre Franklin"/>
              <a:sym typeface="Libre Franklin"/>
            </a:endParaRPr>
          </a:p>
          <a:p>
            <a:pPr indent="0" lvl="0" marL="0" rtl="0" algn="l">
              <a:spcBef>
                <a:spcPts val="0"/>
              </a:spcBef>
              <a:spcAft>
                <a:spcPts val="0"/>
              </a:spcAft>
              <a:buNone/>
            </a:pPr>
            <a:r>
              <a:t/>
            </a:r>
            <a:endParaRPr sz="1600">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47"/>
          <p:cNvSpPr txBox="1"/>
          <p:nvPr>
            <p:ph type="title"/>
          </p:nvPr>
        </p:nvSpPr>
        <p:spPr>
          <a:xfrm>
            <a:off x="522000" y="5965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000"/>
              <a:t>How to Keep Our Customer</a:t>
            </a:r>
            <a:endParaRPr sz="3000"/>
          </a:p>
        </p:txBody>
      </p:sp>
      <p:grpSp>
        <p:nvGrpSpPr>
          <p:cNvPr id="858" name="Google Shape;858;p47"/>
          <p:cNvGrpSpPr/>
          <p:nvPr/>
        </p:nvGrpSpPr>
        <p:grpSpPr>
          <a:xfrm>
            <a:off x="2966750" y="632350"/>
            <a:ext cx="3166099" cy="3977784"/>
            <a:chOff x="2966750" y="1165750"/>
            <a:chExt cx="3166099" cy="3977784"/>
          </a:xfrm>
        </p:grpSpPr>
        <p:sp>
          <p:nvSpPr>
            <p:cNvPr id="859" name="Google Shape;859;p47"/>
            <p:cNvSpPr/>
            <p:nvPr/>
          </p:nvSpPr>
          <p:spPr>
            <a:xfrm>
              <a:off x="2966750" y="1165750"/>
              <a:ext cx="3166099" cy="3977784"/>
            </a:xfrm>
            <a:custGeom>
              <a:rect b="b" l="l" r="r" t="t"/>
              <a:pathLst>
                <a:path extrusionOk="0" h="143888" w="114527">
                  <a:moveTo>
                    <a:pt x="57841" y="0"/>
                  </a:moveTo>
                  <a:lnTo>
                    <a:pt x="48792" y="15895"/>
                  </a:lnTo>
                  <a:lnTo>
                    <a:pt x="51531" y="15895"/>
                  </a:lnTo>
                  <a:lnTo>
                    <a:pt x="51531" y="19181"/>
                  </a:lnTo>
                  <a:lnTo>
                    <a:pt x="51531" y="19979"/>
                  </a:lnTo>
                  <a:lnTo>
                    <a:pt x="51531" y="20086"/>
                  </a:lnTo>
                  <a:lnTo>
                    <a:pt x="51554" y="20217"/>
                  </a:lnTo>
                  <a:lnTo>
                    <a:pt x="51578" y="20515"/>
                  </a:lnTo>
                  <a:lnTo>
                    <a:pt x="51614" y="21098"/>
                  </a:lnTo>
                  <a:cubicBezTo>
                    <a:pt x="51638" y="21491"/>
                    <a:pt x="51650" y="21884"/>
                    <a:pt x="51697" y="22277"/>
                  </a:cubicBezTo>
                  <a:lnTo>
                    <a:pt x="51876" y="23444"/>
                  </a:lnTo>
                  <a:lnTo>
                    <a:pt x="51971" y="24027"/>
                  </a:lnTo>
                  <a:cubicBezTo>
                    <a:pt x="52007" y="24218"/>
                    <a:pt x="52066" y="24408"/>
                    <a:pt x="52102" y="24599"/>
                  </a:cubicBezTo>
                  <a:lnTo>
                    <a:pt x="52412" y="25742"/>
                  </a:lnTo>
                  <a:cubicBezTo>
                    <a:pt x="52507" y="26123"/>
                    <a:pt x="52662" y="26492"/>
                    <a:pt x="52793" y="26861"/>
                  </a:cubicBezTo>
                  <a:cubicBezTo>
                    <a:pt x="52935" y="27230"/>
                    <a:pt x="53055" y="27611"/>
                    <a:pt x="53221" y="27968"/>
                  </a:cubicBezTo>
                  <a:lnTo>
                    <a:pt x="53733" y="29028"/>
                  </a:lnTo>
                  <a:cubicBezTo>
                    <a:pt x="53817" y="29206"/>
                    <a:pt x="53900" y="29385"/>
                    <a:pt x="53995" y="29552"/>
                  </a:cubicBezTo>
                  <a:lnTo>
                    <a:pt x="54305" y="30064"/>
                  </a:lnTo>
                  <a:lnTo>
                    <a:pt x="54912" y="31064"/>
                  </a:lnTo>
                  <a:cubicBezTo>
                    <a:pt x="55138" y="31385"/>
                    <a:pt x="55376" y="31707"/>
                    <a:pt x="55614" y="32016"/>
                  </a:cubicBezTo>
                  <a:cubicBezTo>
                    <a:pt x="56067" y="32659"/>
                    <a:pt x="56615" y="33219"/>
                    <a:pt x="57150" y="33802"/>
                  </a:cubicBezTo>
                  <a:cubicBezTo>
                    <a:pt x="57400" y="34100"/>
                    <a:pt x="57710" y="34350"/>
                    <a:pt x="57996" y="34624"/>
                  </a:cubicBezTo>
                  <a:cubicBezTo>
                    <a:pt x="58293" y="34874"/>
                    <a:pt x="58567" y="35148"/>
                    <a:pt x="58877" y="35398"/>
                  </a:cubicBezTo>
                  <a:lnTo>
                    <a:pt x="59829" y="36100"/>
                  </a:lnTo>
                  <a:cubicBezTo>
                    <a:pt x="59984" y="36219"/>
                    <a:pt x="60139" y="36338"/>
                    <a:pt x="60305" y="36445"/>
                  </a:cubicBezTo>
                  <a:lnTo>
                    <a:pt x="60806" y="36755"/>
                  </a:lnTo>
                  <a:lnTo>
                    <a:pt x="61818" y="37362"/>
                  </a:lnTo>
                  <a:cubicBezTo>
                    <a:pt x="62163" y="37553"/>
                    <a:pt x="62520" y="37719"/>
                    <a:pt x="62877" y="37886"/>
                  </a:cubicBezTo>
                  <a:cubicBezTo>
                    <a:pt x="63568" y="38255"/>
                    <a:pt x="64318" y="38505"/>
                    <a:pt x="65068" y="38767"/>
                  </a:cubicBezTo>
                  <a:cubicBezTo>
                    <a:pt x="65437" y="38910"/>
                    <a:pt x="65818" y="39005"/>
                    <a:pt x="66199" y="39100"/>
                  </a:cubicBezTo>
                  <a:cubicBezTo>
                    <a:pt x="66580" y="39196"/>
                    <a:pt x="66961" y="39303"/>
                    <a:pt x="67342" y="39386"/>
                  </a:cubicBezTo>
                  <a:lnTo>
                    <a:pt x="68509" y="39577"/>
                  </a:lnTo>
                  <a:cubicBezTo>
                    <a:pt x="68902" y="39624"/>
                    <a:pt x="69295" y="39660"/>
                    <a:pt x="69676" y="39672"/>
                  </a:cubicBezTo>
                  <a:cubicBezTo>
                    <a:pt x="70176" y="39704"/>
                    <a:pt x="70946" y="39709"/>
                    <a:pt x="71403" y="39709"/>
                  </a:cubicBezTo>
                  <a:cubicBezTo>
                    <a:pt x="71632" y="39709"/>
                    <a:pt x="71783" y="39708"/>
                    <a:pt x="71783" y="39708"/>
                  </a:cubicBezTo>
                  <a:lnTo>
                    <a:pt x="94298" y="39708"/>
                  </a:lnTo>
                  <a:lnTo>
                    <a:pt x="94691" y="39743"/>
                  </a:lnTo>
                  <a:lnTo>
                    <a:pt x="94905" y="39779"/>
                  </a:lnTo>
                  <a:cubicBezTo>
                    <a:pt x="95048" y="39791"/>
                    <a:pt x="95191" y="39803"/>
                    <a:pt x="95334" y="39803"/>
                  </a:cubicBezTo>
                  <a:cubicBezTo>
                    <a:pt x="95477" y="39803"/>
                    <a:pt x="95619" y="39862"/>
                    <a:pt x="95762" y="39874"/>
                  </a:cubicBezTo>
                  <a:cubicBezTo>
                    <a:pt x="95893" y="39898"/>
                    <a:pt x="96048" y="39898"/>
                    <a:pt x="96179" y="39946"/>
                  </a:cubicBezTo>
                  <a:cubicBezTo>
                    <a:pt x="97286" y="40196"/>
                    <a:pt x="98334" y="40696"/>
                    <a:pt x="99227" y="41422"/>
                  </a:cubicBezTo>
                  <a:cubicBezTo>
                    <a:pt x="100096" y="42160"/>
                    <a:pt x="100799" y="43101"/>
                    <a:pt x="101263" y="44149"/>
                  </a:cubicBezTo>
                  <a:cubicBezTo>
                    <a:pt x="101680" y="45196"/>
                    <a:pt x="101870" y="46339"/>
                    <a:pt x="101787" y="47494"/>
                  </a:cubicBezTo>
                  <a:cubicBezTo>
                    <a:pt x="101727" y="48566"/>
                    <a:pt x="101370" y="49566"/>
                    <a:pt x="100846" y="50483"/>
                  </a:cubicBezTo>
                  <a:cubicBezTo>
                    <a:pt x="100263" y="51447"/>
                    <a:pt x="99251" y="52507"/>
                    <a:pt x="98286" y="53078"/>
                  </a:cubicBezTo>
                  <a:cubicBezTo>
                    <a:pt x="98060" y="53245"/>
                    <a:pt x="97774" y="53328"/>
                    <a:pt x="97536" y="53471"/>
                  </a:cubicBezTo>
                  <a:cubicBezTo>
                    <a:pt x="97405" y="53543"/>
                    <a:pt x="97262" y="53578"/>
                    <a:pt x="97131" y="53626"/>
                  </a:cubicBezTo>
                  <a:cubicBezTo>
                    <a:pt x="97001" y="53674"/>
                    <a:pt x="96870" y="53733"/>
                    <a:pt x="96739" y="53769"/>
                  </a:cubicBezTo>
                  <a:cubicBezTo>
                    <a:pt x="96596" y="53793"/>
                    <a:pt x="95119" y="54102"/>
                    <a:pt x="94572" y="54150"/>
                  </a:cubicBezTo>
                  <a:cubicBezTo>
                    <a:pt x="94504" y="54154"/>
                    <a:pt x="94416" y="54155"/>
                    <a:pt x="94320" y="54155"/>
                  </a:cubicBezTo>
                  <a:cubicBezTo>
                    <a:pt x="94128" y="54155"/>
                    <a:pt x="93909" y="54150"/>
                    <a:pt x="93774" y="54150"/>
                  </a:cubicBezTo>
                  <a:lnTo>
                    <a:pt x="19705" y="54150"/>
                  </a:lnTo>
                  <a:lnTo>
                    <a:pt x="19562" y="54114"/>
                  </a:lnTo>
                  <a:lnTo>
                    <a:pt x="19265" y="54102"/>
                  </a:lnTo>
                  <a:lnTo>
                    <a:pt x="18681" y="54126"/>
                  </a:lnTo>
                  <a:cubicBezTo>
                    <a:pt x="18288" y="54150"/>
                    <a:pt x="17895" y="54150"/>
                    <a:pt x="17514" y="54209"/>
                  </a:cubicBezTo>
                  <a:cubicBezTo>
                    <a:pt x="14383" y="54567"/>
                    <a:pt x="11335" y="55674"/>
                    <a:pt x="8716" y="57424"/>
                  </a:cubicBezTo>
                  <a:cubicBezTo>
                    <a:pt x="6120" y="59186"/>
                    <a:pt x="3953" y="61568"/>
                    <a:pt x="2417" y="64318"/>
                  </a:cubicBezTo>
                  <a:cubicBezTo>
                    <a:pt x="917" y="67080"/>
                    <a:pt x="96" y="70235"/>
                    <a:pt x="24" y="73367"/>
                  </a:cubicBezTo>
                  <a:cubicBezTo>
                    <a:pt x="0" y="73807"/>
                    <a:pt x="12" y="74010"/>
                    <a:pt x="12" y="74295"/>
                  </a:cubicBezTo>
                  <a:cubicBezTo>
                    <a:pt x="12" y="74343"/>
                    <a:pt x="12" y="74474"/>
                    <a:pt x="24" y="74557"/>
                  </a:cubicBezTo>
                  <a:lnTo>
                    <a:pt x="36" y="74855"/>
                  </a:lnTo>
                  <a:lnTo>
                    <a:pt x="60" y="75438"/>
                  </a:lnTo>
                  <a:cubicBezTo>
                    <a:pt x="84" y="75831"/>
                    <a:pt x="84" y="76224"/>
                    <a:pt x="143" y="76617"/>
                  </a:cubicBezTo>
                  <a:lnTo>
                    <a:pt x="322" y="77784"/>
                  </a:lnTo>
                  <a:cubicBezTo>
                    <a:pt x="357" y="77974"/>
                    <a:pt x="381" y="78165"/>
                    <a:pt x="429" y="78355"/>
                  </a:cubicBezTo>
                  <a:lnTo>
                    <a:pt x="560" y="78939"/>
                  </a:lnTo>
                  <a:lnTo>
                    <a:pt x="869" y="80082"/>
                  </a:lnTo>
                  <a:cubicBezTo>
                    <a:pt x="977" y="80451"/>
                    <a:pt x="1119" y="80820"/>
                    <a:pt x="1250" y="81189"/>
                  </a:cubicBezTo>
                  <a:cubicBezTo>
                    <a:pt x="1393" y="81558"/>
                    <a:pt x="1512" y="81939"/>
                    <a:pt x="1691" y="82296"/>
                  </a:cubicBezTo>
                  <a:cubicBezTo>
                    <a:pt x="2977" y="85166"/>
                    <a:pt x="4929" y="87737"/>
                    <a:pt x="7382" y="89702"/>
                  </a:cubicBezTo>
                  <a:cubicBezTo>
                    <a:pt x="9835" y="91655"/>
                    <a:pt x="12764" y="93048"/>
                    <a:pt x="15859" y="93655"/>
                  </a:cubicBezTo>
                  <a:lnTo>
                    <a:pt x="17026" y="93845"/>
                  </a:lnTo>
                  <a:lnTo>
                    <a:pt x="17610" y="93929"/>
                  </a:lnTo>
                  <a:cubicBezTo>
                    <a:pt x="17812" y="93952"/>
                    <a:pt x="18003" y="93952"/>
                    <a:pt x="18193" y="93964"/>
                  </a:cubicBezTo>
                  <a:lnTo>
                    <a:pt x="19372" y="94024"/>
                  </a:lnTo>
                  <a:lnTo>
                    <a:pt x="19669" y="94036"/>
                  </a:lnTo>
                  <a:lnTo>
                    <a:pt x="94643" y="94036"/>
                  </a:lnTo>
                  <a:lnTo>
                    <a:pt x="94869" y="94048"/>
                  </a:lnTo>
                  <a:cubicBezTo>
                    <a:pt x="95024" y="94060"/>
                    <a:pt x="95167" y="94072"/>
                    <a:pt x="95310" y="94072"/>
                  </a:cubicBezTo>
                  <a:cubicBezTo>
                    <a:pt x="95381" y="94072"/>
                    <a:pt x="95453" y="94083"/>
                    <a:pt x="95524" y="94095"/>
                  </a:cubicBezTo>
                  <a:lnTo>
                    <a:pt x="95727" y="94131"/>
                  </a:lnTo>
                  <a:cubicBezTo>
                    <a:pt x="95869" y="94155"/>
                    <a:pt x="96012" y="94167"/>
                    <a:pt x="96155" y="94191"/>
                  </a:cubicBezTo>
                  <a:cubicBezTo>
                    <a:pt x="96703" y="94345"/>
                    <a:pt x="97251" y="94476"/>
                    <a:pt x="97751" y="94750"/>
                  </a:cubicBezTo>
                  <a:cubicBezTo>
                    <a:pt x="98286" y="94976"/>
                    <a:pt x="98739" y="95322"/>
                    <a:pt x="99203" y="95655"/>
                  </a:cubicBezTo>
                  <a:cubicBezTo>
                    <a:pt x="99620" y="96048"/>
                    <a:pt x="100060" y="96429"/>
                    <a:pt x="100382" y="96905"/>
                  </a:cubicBezTo>
                  <a:cubicBezTo>
                    <a:pt x="100751" y="97346"/>
                    <a:pt x="100989" y="97870"/>
                    <a:pt x="101251" y="98382"/>
                  </a:cubicBezTo>
                  <a:cubicBezTo>
                    <a:pt x="101299" y="98513"/>
                    <a:pt x="101334" y="98643"/>
                    <a:pt x="101394" y="98774"/>
                  </a:cubicBezTo>
                  <a:cubicBezTo>
                    <a:pt x="101430" y="98917"/>
                    <a:pt x="101501" y="99036"/>
                    <a:pt x="101525" y="99179"/>
                  </a:cubicBezTo>
                  <a:cubicBezTo>
                    <a:pt x="101584" y="99453"/>
                    <a:pt x="101692" y="99727"/>
                    <a:pt x="101703" y="100013"/>
                  </a:cubicBezTo>
                  <a:cubicBezTo>
                    <a:pt x="101727" y="100156"/>
                    <a:pt x="101751" y="100287"/>
                    <a:pt x="101775" y="100429"/>
                  </a:cubicBezTo>
                  <a:lnTo>
                    <a:pt x="101799" y="100870"/>
                  </a:lnTo>
                  <a:lnTo>
                    <a:pt x="101823" y="101084"/>
                  </a:lnTo>
                  <a:lnTo>
                    <a:pt x="101834" y="101191"/>
                  </a:lnTo>
                  <a:lnTo>
                    <a:pt x="101834" y="101299"/>
                  </a:lnTo>
                  <a:cubicBezTo>
                    <a:pt x="101834" y="101334"/>
                    <a:pt x="101823" y="101358"/>
                    <a:pt x="101823" y="101370"/>
                  </a:cubicBezTo>
                  <a:cubicBezTo>
                    <a:pt x="101811" y="101513"/>
                    <a:pt x="101799" y="101656"/>
                    <a:pt x="101787" y="101799"/>
                  </a:cubicBezTo>
                  <a:cubicBezTo>
                    <a:pt x="101811" y="102096"/>
                    <a:pt x="101715" y="102370"/>
                    <a:pt x="101692" y="102656"/>
                  </a:cubicBezTo>
                  <a:cubicBezTo>
                    <a:pt x="101692" y="102799"/>
                    <a:pt x="101632" y="102930"/>
                    <a:pt x="101596" y="103073"/>
                  </a:cubicBezTo>
                  <a:cubicBezTo>
                    <a:pt x="101561" y="103204"/>
                    <a:pt x="101525" y="103346"/>
                    <a:pt x="101501" y="103477"/>
                  </a:cubicBezTo>
                  <a:cubicBezTo>
                    <a:pt x="101144" y="104561"/>
                    <a:pt x="100537" y="105561"/>
                    <a:pt x="99739" y="106383"/>
                  </a:cubicBezTo>
                  <a:cubicBezTo>
                    <a:pt x="98917" y="107192"/>
                    <a:pt x="97917" y="107799"/>
                    <a:pt x="96846" y="108157"/>
                  </a:cubicBezTo>
                  <a:cubicBezTo>
                    <a:pt x="96715" y="108204"/>
                    <a:pt x="96572" y="108216"/>
                    <a:pt x="96429" y="108264"/>
                  </a:cubicBezTo>
                  <a:cubicBezTo>
                    <a:pt x="96298" y="108288"/>
                    <a:pt x="96167" y="108359"/>
                    <a:pt x="96024" y="108359"/>
                  </a:cubicBezTo>
                  <a:cubicBezTo>
                    <a:pt x="95881" y="108383"/>
                    <a:pt x="95738" y="108395"/>
                    <a:pt x="95596" y="108419"/>
                  </a:cubicBezTo>
                  <a:cubicBezTo>
                    <a:pt x="95524" y="108430"/>
                    <a:pt x="95453" y="108454"/>
                    <a:pt x="95381" y="108454"/>
                  </a:cubicBezTo>
                  <a:lnTo>
                    <a:pt x="95167" y="108466"/>
                  </a:lnTo>
                  <a:cubicBezTo>
                    <a:pt x="95024" y="108466"/>
                    <a:pt x="94881" y="108466"/>
                    <a:pt x="94738" y="108478"/>
                  </a:cubicBezTo>
                  <a:cubicBezTo>
                    <a:pt x="94691" y="108478"/>
                    <a:pt x="94512" y="108466"/>
                    <a:pt x="94393" y="108466"/>
                  </a:cubicBezTo>
                  <a:lnTo>
                    <a:pt x="71283" y="108466"/>
                  </a:lnTo>
                  <a:lnTo>
                    <a:pt x="70985" y="108490"/>
                  </a:lnTo>
                  <a:lnTo>
                    <a:pt x="70402" y="108526"/>
                  </a:lnTo>
                  <a:cubicBezTo>
                    <a:pt x="70009" y="108538"/>
                    <a:pt x="69616" y="108561"/>
                    <a:pt x="69235" y="108597"/>
                  </a:cubicBezTo>
                  <a:lnTo>
                    <a:pt x="68068" y="108764"/>
                  </a:lnTo>
                  <a:cubicBezTo>
                    <a:pt x="67675" y="108835"/>
                    <a:pt x="67283" y="108883"/>
                    <a:pt x="66902" y="108990"/>
                  </a:cubicBezTo>
                  <a:cubicBezTo>
                    <a:pt x="66140" y="109181"/>
                    <a:pt x="65366" y="109359"/>
                    <a:pt x="64639" y="109657"/>
                  </a:cubicBezTo>
                  <a:cubicBezTo>
                    <a:pt x="64270" y="109788"/>
                    <a:pt x="63889" y="109919"/>
                    <a:pt x="63532" y="110073"/>
                  </a:cubicBezTo>
                  <a:lnTo>
                    <a:pt x="62460" y="110585"/>
                  </a:lnTo>
                  <a:lnTo>
                    <a:pt x="61937" y="110847"/>
                  </a:lnTo>
                  <a:cubicBezTo>
                    <a:pt x="61758" y="110931"/>
                    <a:pt x="61591" y="111038"/>
                    <a:pt x="61425" y="111145"/>
                  </a:cubicBezTo>
                  <a:lnTo>
                    <a:pt x="60413" y="111752"/>
                  </a:lnTo>
                  <a:cubicBezTo>
                    <a:pt x="60079" y="111967"/>
                    <a:pt x="59782" y="112217"/>
                    <a:pt x="59460" y="112443"/>
                  </a:cubicBezTo>
                  <a:cubicBezTo>
                    <a:pt x="59151" y="112681"/>
                    <a:pt x="58817" y="112907"/>
                    <a:pt x="58531" y="113169"/>
                  </a:cubicBezTo>
                  <a:cubicBezTo>
                    <a:pt x="58079" y="113586"/>
                    <a:pt x="57603" y="114003"/>
                    <a:pt x="57174" y="114443"/>
                  </a:cubicBezTo>
                  <a:cubicBezTo>
                    <a:pt x="57115" y="114503"/>
                    <a:pt x="57043" y="114586"/>
                    <a:pt x="56960" y="114681"/>
                  </a:cubicBezTo>
                  <a:cubicBezTo>
                    <a:pt x="56912" y="114717"/>
                    <a:pt x="56876" y="114765"/>
                    <a:pt x="56841" y="114800"/>
                  </a:cubicBezTo>
                  <a:cubicBezTo>
                    <a:pt x="56567" y="115110"/>
                    <a:pt x="56234" y="115479"/>
                    <a:pt x="56055" y="115681"/>
                  </a:cubicBezTo>
                  <a:lnTo>
                    <a:pt x="55341" y="116622"/>
                  </a:lnTo>
                  <a:lnTo>
                    <a:pt x="54995" y="117098"/>
                  </a:lnTo>
                  <a:cubicBezTo>
                    <a:pt x="54876" y="117253"/>
                    <a:pt x="54781" y="117432"/>
                    <a:pt x="54674" y="117586"/>
                  </a:cubicBezTo>
                  <a:lnTo>
                    <a:pt x="54067" y="118598"/>
                  </a:lnTo>
                  <a:cubicBezTo>
                    <a:pt x="53864" y="118944"/>
                    <a:pt x="53709" y="119301"/>
                    <a:pt x="53531" y="119658"/>
                  </a:cubicBezTo>
                  <a:cubicBezTo>
                    <a:pt x="53364" y="120015"/>
                    <a:pt x="53174" y="120360"/>
                    <a:pt x="53043" y="120730"/>
                  </a:cubicBezTo>
                  <a:lnTo>
                    <a:pt x="52638" y="121837"/>
                  </a:lnTo>
                  <a:cubicBezTo>
                    <a:pt x="52566" y="122027"/>
                    <a:pt x="52495" y="122206"/>
                    <a:pt x="52447" y="122396"/>
                  </a:cubicBezTo>
                  <a:lnTo>
                    <a:pt x="52293" y="122968"/>
                  </a:lnTo>
                  <a:lnTo>
                    <a:pt x="51995" y="124111"/>
                  </a:lnTo>
                  <a:cubicBezTo>
                    <a:pt x="51923" y="124504"/>
                    <a:pt x="51864" y="124897"/>
                    <a:pt x="51804" y="125278"/>
                  </a:cubicBezTo>
                  <a:cubicBezTo>
                    <a:pt x="51757" y="125671"/>
                    <a:pt x="51673" y="126064"/>
                    <a:pt x="51662" y="126445"/>
                  </a:cubicBezTo>
                  <a:lnTo>
                    <a:pt x="51578" y="127623"/>
                  </a:lnTo>
                  <a:lnTo>
                    <a:pt x="51531" y="128207"/>
                  </a:lnTo>
                  <a:lnTo>
                    <a:pt x="51531" y="128600"/>
                  </a:lnTo>
                  <a:lnTo>
                    <a:pt x="51531" y="129409"/>
                  </a:lnTo>
                  <a:lnTo>
                    <a:pt x="51531" y="131017"/>
                  </a:lnTo>
                  <a:lnTo>
                    <a:pt x="51531" y="143887"/>
                  </a:lnTo>
                  <a:lnTo>
                    <a:pt x="64187" y="143887"/>
                  </a:lnTo>
                  <a:lnTo>
                    <a:pt x="64187" y="131017"/>
                  </a:lnTo>
                  <a:lnTo>
                    <a:pt x="64187" y="129409"/>
                  </a:lnTo>
                  <a:lnTo>
                    <a:pt x="64187" y="128600"/>
                  </a:lnTo>
                  <a:lnTo>
                    <a:pt x="64187" y="128207"/>
                  </a:lnTo>
                  <a:lnTo>
                    <a:pt x="64163" y="127980"/>
                  </a:lnTo>
                  <a:cubicBezTo>
                    <a:pt x="64175" y="127838"/>
                    <a:pt x="64163" y="127695"/>
                    <a:pt x="64163" y="127540"/>
                  </a:cubicBezTo>
                  <a:cubicBezTo>
                    <a:pt x="64163" y="127397"/>
                    <a:pt x="64211" y="127266"/>
                    <a:pt x="64223" y="127123"/>
                  </a:cubicBezTo>
                  <a:cubicBezTo>
                    <a:pt x="64246" y="126980"/>
                    <a:pt x="64246" y="126837"/>
                    <a:pt x="64282" y="126695"/>
                  </a:cubicBezTo>
                  <a:cubicBezTo>
                    <a:pt x="64318" y="126564"/>
                    <a:pt x="64354" y="126421"/>
                    <a:pt x="64389" y="126290"/>
                  </a:cubicBezTo>
                  <a:cubicBezTo>
                    <a:pt x="64663" y="125194"/>
                    <a:pt x="65508" y="123909"/>
                    <a:pt x="66282" y="123063"/>
                  </a:cubicBezTo>
                  <a:cubicBezTo>
                    <a:pt x="66401" y="122956"/>
                    <a:pt x="66532" y="122849"/>
                    <a:pt x="66651" y="122730"/>
                  </a:cubicBezTo>
                  <a:cubicBezTo>
                    <a:pt x="66747" y="122623"/>
                    <a:pt x="66878" y="122563"/>
                    <a:pt x="66985" y="122468"/>
                  </a:cubicBezTo>
                  <a:cubicBezTo>
                    <a:pt x="67104" y="122396"/>
                    <a:pt x="67211" y="122289"/>
                    <a:pt x="67330" y="122218"/>
                  </a:cubicBezTo>
                  <a:cubicBezTo>
                    <a:pt x="67461" y="122146"/>
                    <a:pt x="67580" y="122075"/>
                    <a:pt x="67699" y="122004"/>
                  </a:cubicBezTo>
                  <a:cubicBezTo>
                    <a:pt x="67759" y="121956"/>
                    <a:pt x="67818" y="121920"/>
                    <a:pt x="67878" y="121884"/>
                  </a:cubicBezTo>
                  <a:lnTo>
                    <a:pt x="68080" y="121801"/>
                  </a:lnTo>
                  <a:cubicBezTo>
                    <a:pt x="68211" y="121742"/>
                    <a:pt x="68330" y="121670"/>
                    <a:pt x="68461" y="121611"/>
                  </a:cubicBezTo>
                  <a:lnTo>
                    <a:pt x="68866" y="121468"/>
                  </a:lnTo>
                  <a:cubicBezTo>
                    <a:pt x="69116" y="121349"/>
                    <a:pt x="69402" y="121301"/>
                    <a:pt x="69676" y="121218"/>
                  </a:cubicBezTo>
                  <a:cubicBezTo>
                    <a:pt x="69807" y="121170"/>
                    <a:pt x="69950" y="121170"/>
                    <a:pt x="70092" y="121146"/>
                  </a:cubicBezTo>
                  <a:cubicBezTo>
                    <a:pt x="70235" y="121122"/>
                    <a:pt x="70378" y="121099"/>
                    <a:pt x="70521" y="121075"/>
                  </a:cubicBezTo>
                  <a:cubicBezTo>
                    <a:pt x="70664" y="121075"/>
                    <a:pt x="70807" y="121063"/>
                    <a:pt x="70950" y="121063"/>
                  </a:cubicBezTo>
                  <a:lnTo>
                    <a:pt x="71164" y="121015"/>
                  </a:lnTo>
                  <a:lnTo>
                    <a:pt x="71283" y="120968"/>
                  </a:lnTo>
                  <a:lnTo>
                    <a:pt x="94393" y="120968"/>
                  </a:lnTo>
                  <a:cubicBezTo>
                    <a:pt x="94516" y="120968"/>
                    <a:pt x="94603" y="120994"/>
                    <a:pt x="94760" y="120994"/>
                  </a:cubicBezTo>
                  <a:cubicBezTo>
                    <a:pt x="94787" y="120994"/>
                    <a:pt x="94815" y="120993"/>
                    <a:pt x="94845" y="120991"/>
                  </a:cubicBezTo>
                  <a:lnTo>
                    <a:pt x="96024" y="120956"/>
                  </a:lnTo>
                  <a:lnTo>
                    <a:pt x="96608" y="120932"/>
                  </a:lnTo>
                  <a:cubicBezTo>
                    <a:pt x="96810" y="120908"/>
                    <a:pt x="97001" y="120884"/>
                    <a:pt x="97191" y="120861"/>
                  </a:cubicBezTo>
                  <a:lnTo>
                    <a:pt x="98358" y="120682"/>
                  </a:lnTo>
                  <a:cubicBezTo>
                    <a:pt x="98751" y="120622"/>
                    <a:pt x="99132" y="120503"/>
                    <a:pt x="99513" y="120420"/>
                  </a:cubicBezTo>
                  <a:cubicBezTo>
                    <a:pt x="99894" y="120313"/>
                    <a:pt x="100275" y="120229"/>
                    <a:pt x="100656" y="120099"/>
                  </a:cubicBezTo>
                  <a:cubicBezTo>
                    <a:pt x="103656" y="119134"/>
                    <a:pt x="106406" y="117443"/>
                    <a:pt x="108633" y="115229"/>
                  </a:cubicBezTo>
                  <a:cubicBezTo>
                    <a:pt x="110836" y="112990"/>
                    <a:pt x="112514" y="110228"/>
                    <a:pt x="113467" y="107228"/>
                  </a:cubicBezTo>
                  <a:cubicBezTo>
                    <a:pt x="113574" y="106847"/>
                    <a:pt x="113669" y="106466"/>
                    <a:pt x="113776" y="106085"/>
                  </a:cubicBezTo>
                  <a:cubicBezTo>
                    <a:pt x="113860" y="105692"/>
                    <a:pt x="113979" y="105323"/>
                    <a:pt x="114026" y="104930"/>
                  </a:cubicBezTo>
                  <a:cubicBezTo>
                    <a:pt x="114146" y="104144"/>
                    <a:pt x="114288" y="103370"/>
                    <a:pt x="114300" y="102584"/>
                  </a:cubicBezTo>
                  <a:lnTo>
                    <a:pt x="114348" y="101418"/>
                  </a:lnTo>
                  <a:cubicBezTo>
                    <a:pt x="114348" y="101358"/>
                    <a:pt x="114336" y="101322"/>
                    <a:pt x="114336" y="101287"/>
                  </a:cubicBezTo>
                  <a:lnTo>
                    <a:pt x="114336" y="101191"/>
                  </a:lnTo>
                  <a:lnTo>
                    <a:pt x="114336" y="100906"/>
                  </a:lnTo>
                  <a:lnTo>
                    <a:pt x="114324" y="100310"/>
                  </a:lnTo>
                  <a:cubicBezTo>
                    <a:pt x="114300" y="99929"/>
                    <a:pt x="114288" y="99536"/>
                    <a:pt x="114253" y="99144"/>
                  </a:cubicBezTo>
                  <a:lnTo>
                    <a:pt x="114086" y="97977"/>
                  </a:lnTo>
                  <a:cubicBezTo>
                    <a:pt x="113979" y="97191"/>
                    <a:pt x="113765" y="96429"/>
                    <a:pt x="113562" y="95667"/>
                  </a:cubicBezTo>
                  <a:cubicBezTo>
                    <a:pt x="113479" y="95286"/>
                    <a:pt x="113324" y="94917"/>
                    <a:pt x="113193" y="94548"/>
                  </a:cubicBezTo>
                  <a:cubicBezTo>
                    <a:pt x="113062" y="94179"/>
                    <a:pt x="112931" y="93810"/>
                    <a:pt x="112776" y="93440"/>
                  </a:cubicBezTo>
                  <a:cubicBezTo>
                    <a:pt x="112121" y="92012"/>
                    <a:pt x="111371" y="90619"/>
                    <a:pt x="110407" y="89369"/>
                  </a:cubicBezTo>
                  <a:cubicBezTo>
                    <a:pt x="109478" y="88095"/>
                    <a:pt x="108359" y="86987"/>
                    <a:pt x="107168" y="85963"/>
                  </a:cubicBezTo>
                  <a:cubicBezTo>
                    <a:pt x="105930" y="84999"/>
                    <a:pt x="104621" y="84106"/>
                    <a:pt x="103192" y="83451"/>
                  </a:cubicBezTo>
                  <a:cubicBezTo>
                    <a:pt x="101787" y="82737"/>
                    <a:pt x="100263" y="82272"/>
                    <a:pt x="98727" y="81915"/>
                  </a:cubicBezTo>
                  <a:cubicBezTo>
                    <a:pt x="98346" y="81844"/>
                    <a:pt x="97953" y="81784"/>
                    <a:pt x="97560" y="81725"/>
                  </a:cubicBezTo>
                  <a:lnTo>
                    <a:pt x="96977" y="81641"/>
                  </a:lnTo>
                  <a:cubicBezTo>
                    <a:pt x="96786" y="81606"/>
                    <a:pt x="96596" y="81582"/>
                    <a:pt x="96393" y="81582"/>
                  </a:cubicBezTo>
                  <a:lnTo>
                    <a:pt x="95226" y="81534"/>
                  </a:lnTo>
                  <a:lnTo>
                    <a:pt x="94643" y="81522"/>
                  </a:lnTo>
                  <a:lnTo>
                    <a:pt x="19872" y="81522"/>
                  </a:lnTo>
                  <a:lnTo>
                    <a:pt x="19693" y="81510"/>
                  </a:lnTo>
                  <a:lnTo>
                    <a:pt x="19574" y="81499"/>
                  </a:lnTo>
                  <a:cubicBezTo>
                    <a:pt x="19431" y="81487"/>
                    <a:pt x="19288" y="81475"/>
                    <a:pt x="19146" y="81463"/>
                  </a:cubicBezTo>
                  <a:cubicBezTo>
                    <a:pt x="19074" y="81463"/>
                    <a:pt x="19003" y="81463"/>
                    <a:pt x="18931" y="81451"/>
                  </a:cubicBezTo>
                  <a:lnTo>
                    <a:pt x="18717" y="81415"/>
                  </a:lnTo>
                  <a:cubicBezTo>
                    <a:pt x="18586" y="81391"/>
                    <a:pt x="18443" y="81368"/>
                    <a:pt x="18300" y="81356"/>
                  </a:cubicBezTo>
                  <a:cubicBezTo>
                    <a:pt x="17181" y="81129"/>
                    <a:pt x="16145" y="80629"/>
                    <a:pt x="15240" y="79915"/>
                  </a:cubicBezTo>
                  <a:cubicBezTo>
                    <a:pt x="14335" y="79213"/>
                    <a:pt x="13633" y="78260"/>
                    <a:pt x="13169" y="77224"/>
                  </a:cubicBezTo>
                  <a:cubicBezTo>
                    <a:pt x="13085" y="77105"/>
                    <a:pt x="13061" y="76962"/>
                    <a:pt x="13014" y="76831"/>
                  </a:cubicBezTo>
                  <a:cubicBezTo>
                    <a:pt x="12966" y="76700"/>
                    <a:pt x="12907" y="76569"/>
                    <a:pt x="12859" y="76426"/>
                  </a:cubicBezTo>
                  <a:cubicBezTo>
                    <a:pt x="12835" y="76296"/>
                    <a:pt x="12800" y="76153"/>
                    <a:pt x="12764" y="76022"/>
                  </a:cubicBezTo>
                  <a:lnTo>
                    <a:pt x="12704" y="75819"/>
                  </a:lnTo>
                  <a:cubicBezTo>
                    <a:pt x="12692" y="75748"/>
                    <a:pt x="12680" y="75676"/>
                    <a:pt x="12680" y="75605"/>
                  </a:cubicBezTo>
                  <a:cubicBezTo>
                    <a:pt x="12657" y="75462"/>
                    <a:pt x="12633" y="75319"/>
                    <a:pt x="12609" y="75176"/>
                  </a:cubicBezTo>
                  <a:cubicBezTo>
                    <a:pt x="12573" y="75045"/>
                    <a:pt x="12597" y="74891"/>
                    <a:pt x="12585" y="74748"/>
                  </a:cubicBezTo>
                  <a:lnTo>
                    <a:pt x="12549" y="74295"/>
                  </a:lnTo>
                  <a:cubicBezTo>
                    <a:pt x="12549" y="74033"/>
                    <a:pt x="12549" y="73700"/>
                    <a:pt x="12561" y="73617"/>
                  </a:cubicBezTo>
                  <a:cubicBezTo>
                    <a:pt x="12597" y="72462"/>
                    <a:pt x="12895" y="71343"/>
                    <a:pt x="13431" y="70342"/>
                  </a:cubicBezTo>
                  <a:cubicBezTo>
                    <a:pt x="13990" y="69354"/>
                    <a:pt x="14776" y="68473"/>
                    <a:pt x="15717" y="67830"/>
                  </a:cubicBezTo>
                  <a:cubicBezTo>
                    <a:pt x="16681" y="67199"/>
                    <a:pt x="17764" y="66806"/>
                    <a:pt x="18896" y="66663"/>
                  </a:cubicBezTo>
                  <a:cubicBezTo>
                    <a:pt x="19038" y="66640"/>
                    <a:pt x="19181" y="66651"/>
                    <a:pt x="19324" y="66640"/>
                  </a:cubicBezTo>
                  <a:lnTo>
                    <a:pt x="19538" y="66628"/>
                  </a:lnTo>
                  <a:lnTo>
                    <a:pt x="19646" y="66640"/>
                  </a:lnTo>
                  <a:lnTo>
                    <a:pt x="94572" y="66640"/>
                  </a:lnTo>
                  <a:lnTo>
                    <a:pt x="94679" y="66628"/>
                  </a:lnTo>
                  <a:lnTo>
                    <a:pt x="94822" y="66616"/>
                  </a:lnTo>
                  <a:lnTo>
                    <a:pt x="95119" y="66604"/>
                  </a:lnTo>
                  <a:lnTo>
                    <a:pt x="95703" y="66568"/>
                  </a:lnTo>
                  <a:cubicBezTo>
                    <a:pt x="96096" y="66544"/>
                    <a:pt x="96489" y="66544"/>
                    <a:pt x="96881" y="66485"/>
                  </a:cubicBezTo>
                  <a:lnTo>
                    <a:pt x="98048" y="66306"/>
                  </a:lnTo>
                  <a:lnTo>
                    <a:pt x="98632" y="66211"/>
                  </a:lnTo>
                  <a:lnTo>
                    <a:pt x="99203" y="66080"/>
                  </a:lnTo>
                  <a:lnTo>
                    <a:pt x="100346" y="65782"/>
                  </a:lnTo>
                  <a:cubicBezTo>
                    <a:pt x="100727" y="65675"/>
                    <a:pt x="101096" y="65520"/>
                    <a:pt x="101465" y="65389"/>
                  </a:cubicBezTo>
                  <a:cubicBezTo>
                    <a:pt x="101834" y="65247"/>
                    <a:pt x="102215" y="65127"/>
                    <a:pt x="102561" y="64961"/>
                  </a:cubicBezTo>
                  <a:cubicBezTo>
                    <a:pt x="103275" y="64616"/>
                    <a:pt x="104001" y="64306"/>
                    <a:pt x="104656" y="63877"/>
                  </a:cubicBezTo>
                  <a:cubicBezTo>
                    <a:pt x="107288" y="62318"/>
                    <a:pt x="109693" y="59960"/>
                    <a:pt x="111348" y="57365"/>
                  </a:cubicBezTo>
                  <a:cubicBezTo>
                    <a:pt x="111383" y="57317"/>
                    <a:pt x="111419" y="57257"/>
                    <a:pt x="111455" y="57198"/>
                  </a:cubicBezTo>
                  <a:cubicBezTo>
                    <a:pt x="111467" y="57174"/>
                    <a:pt x="111479" y="57150"/>
                    <a:pt x="111490" y="57138"/>
                  </a:cubicBezTo>
                  <a:lnTo>
                    <a:pt x="111490" y="57126"/>
                  </a:lnTo>
                  <a:cubicBezTo>
                    <a:pt x="113074" y="54519"/>
                    <a:pt x="114074" y="51531"/>
                    <a:pt x="114288" y="48483"/>
                  </a:cubicBezTo>
                  <a:cubicBezTo>
                    <a:pt x="114527" y="45363"/>
                    <a:pt x="114026" y="42172"/>
                    <a:pt x="112812" y="39255"/>
                  </a:cubicBezTo>
                  <a:cubicBezTo>
                    <a:pt x="111562" y="36362"/>
                    <a:pt x="109633" y="33778"/>
                    <a:pt x="107228" y="31766"/>
                  </a:cubicBezTo>
                  <a:cubicBezTo>
                    <a:pt x="104799" y="29766"/>
                    <a:pt x="101894" y="28349"/>
                    <a:pt x="98810" y="27682"/>
                  </a:cubicBezTo>
                  <a:cubicBezTo>
                    <a:pt x="98429" y="27587"/>
                    <a:pt x="98036" y="27540"/>
                    <a:pt x="97643" y="27480"/>
                  </a:cubicBezTo>
                  <a:cubicBezTo>
                    <a:pt x="97251" y="27420"/>
                    <a:pt x="96870" y="27349"/>
                    <a:pt x="96477" y="27325"/>
                  </a:cubicBezTo>
                  <a:lnTo>
                    <a:pt x="95298" y="27266"/>
                  </a:lnTo>
                  <a:lnTo>
                    <a:pt x="94715" y="27218"/>
                  </a:lnTo>
                  <a:lnTo>
                    <a:pt x="94298" y="27206"/>
                  </a:lnTo>
                  <a:lnTo>
                    <a:pt x="71783" y="27206"/>
                  </a:lnTo>
                  <a:cubicBezTo>
                    <a:pt x="71140" y="27206"/>
                    <a:pt x="70676" y="27182"/>
                    <a:pt x="70676" y="27182"/>
                  </a:cubicBezTo>
                  <a:cubicBezTo>
                    <a:pt x="70650" y="27185"/>
                    <a:pt x="70624" y="27186"/>
                    <a:pt x="70598" y="27186"/>
                  </a:cubicBezTo>
                  <a:cubicBezTo>
                    <a:pt x="70484" y="27186"/>
                    <a:pt x="70376" y="27166"/>
                    <a:pt x="70259" y="27147"/>
                  </a:cubicBezTo>
                  <a:cubicBezTo>
                    <a:pt x="70116" y="27123"/>
                    <a:pt x="69973" y="27111"/>
                    <a:pt x="69830" y="27087"/>
                  </a:cubicBezTo>
                  <a:lnTo>
                    <a:pt x="69426" y="26980"/>
                  </a:lnTo>
                  <a:cubicBezTo>
                    <a:pt x="69283" y="26944"/>
                    <a:pt x="69140" y="26932"/>
                    <a:pt x="69009" y="26861"/>
                  </a:cubicBezTo>
                  <a:cubicBezTo>
                    <a:pt x="68747" y="26754"/>
                    <a:pt x="68473" y="26694"/>
                    <a:pt x="68223" y="26551"/>
                  </a:cubicBezTo>
                  <a:lnTo>
                    <a:pt x="67842" y="26361"/>
                  </a:lnTo>
                  <a:cubicBezTo>
                    <a:pt x="67723" y="26289"/>
                    <a:pt x="67604" y="26206"/>
                    <a:pt x="67473" y="26135"/>
                  </a:cubicBezTo>
                  <a:lnTo>
                    <a:pt x="67294" y="26027"/>
                  </a:lnTo>
                  <a:cubicBezTo>
                    <a:pt x="67235" y="25992"/>
                    <a:pt x="67175" y="25944"/>
                    <a:pt x="67116" y="25896"/>
                  </a:cubicBezTo>
                  <a:cubicBezTo>
                    <a:pt x="67009" y="25813"/>
                    <a:pt x="66890" y="25730"/>
                    <a:pt x="66771" y="25646"/>
                  </a:cubicBezTo>
                  <a:cubicBezTo>
                    <a:pt x="66663" y="25563"/>
                    <a:pt x="66568" y="25444"/>
                    <a:pt x="66461" y="25361"/>
                  </a:cubicBezTo>
                  <a:cubicBezTo>
                    <a:pt x="66354" y="25254"/>
                    <a:pt x="66223" y="25182"/>
                    <a:pt x="66140" y="25063"/>
                  </a:cubicBezTo>
                  <a:cubicBezTo>
                    <a:pt x="65961" y="24837"/>
                    <a:pt x="65735" y="24658"/>
                    <a:pt x="65592" y="24408"/>
                  </a:cubicBezTo>
                  <a:cubicBezTo>
                    <a:pt x="64889" y="23503"/>
                    <a:pt x="64401" y="22444"/>
                    <a:pt x="64235" y="21313"/>
                  </a:cubicBezTo>
                  <a:cubicBezTo>
                    <a:pt x="64211" y="21170"/>
                    <a:pt x="64175" y="20110"/>
                    <a:pt x="64175" y="20074"/>
                  </a:cubicBezTo>
                  <a:lnTo>
                    <a:pt x="64175" y="19979"/>
                  </a:lnTo>
                  <a:lnTo>
                    <a:pt x="64175" y="19169"/>
                  </a:lnTo>
                  <a:lnTo>
                    <a:pt x="64175" y="15895"/>
                  </a:lnTo>
                  <a:lnTo>
                    <a:pt x="66890" y="15895"/>
                  </a:lnTo>
                  <a:lnTo>
                    <a:pt x="57841" y="0"/>
                  </a:ln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7"/>
            <p:cNvSpPr/>
            <p:nvPr/>
          </p:nvSpPr>
          <p:spPr>
            <a:xfrm>
              <a:off x="3124740" y="1467244"/>
              <a:ext cx="2847490" cy="3675956"/>
            </a:xfrm>
            <a:custGeom>
              <a:rect b="b" l="l" r="r" t="t"/>
              <a:pathLst>
                <a:path extrusionOk="0" h="132970" w="103002">
                  <a:moveTo>
                    <a:pt x="51507" y="1"/>
                  </a:moveTo>
                  <a:lnTo>
                    <a:pt x="51507" y="3727"/>
                  </a:lnTo>
                  <a:lnTo>
                    <a:pt x="52757" y="3727"/>
                  </a:lnTo>
                  <a:lnTo>
                    <a:pt x="52757" y="1"/>
                  </a:lnTo>
                  <a:close/>
                  <a:moveTo>
                    <a:pt x="51507" y="7442"/>
                  </a:moveTo>
                  <a:lnTo>
                    <a:pt x="51507" y="9180"/>
                  </a:lnTo>
                  <a:cubicBezTo>
                    <a:pt x="51507" y="9883"/>
                    <a:pt x="51566" y="10573"/>
                    <a:pt x="51662" y="11252"/>
                  </a:cubicBezTo>
                  <a:lnTo>
                    <a:pt x="52888" y="11073"/>
                  </a:lnTo>
                  <a:cubicBezTo>
                    <a:pt x="52793" y="10454"/>
                    <a:pt x="52757" y="9823"/>
                    <a:pt x="52757" y="9180"/>
                  </a:cubicBezTo>
                  <a:lnTo>
                    <a:pt x="52757" y="7442"/>
                  </a:lnTo>
                  <a:close/>
                  <a:moveTo>
                    <a:pt x="53888" y="14467"/>
                  </a:moveTo>
                  <a:lnTo>
                    <a:pt x="52757" y="14979"/>
                  </a:lnTo>
                  <a:cubicBezTo>
                    <a:pt x="53293" y="16157"/>
                    <a:pt x="53995" y="17265"/>
                    <a:pt x="54840" y="18265"/>
                  </a:cubicBezTo>
                  <a:lnTo>
                    <a:pt x="55781" y="17455"/>
                  </a:lnTo>
                  <a:cubicBezTo>
                    <a:pt x="55019" y="16550"/>
                    <a:pt x="54376" y="15550"/>
                    <a:pt x="53888" y="14467"/>
                  </a:cubicBezTo>
                  <a:close/>
                  <a:moveTo>
                    <a:pt x="58424" y="19812"/>
                  </a:moveTo>
                  <a:lnTo>
                    <a:pt x="57734" y="20848"/>
                  </a:lnTo>
                  <a:cubicBezTo>
                    <a:pt x="58817" y="21575"/>
                    <a:pt x="59984" y="22146"/>
                    <a:pt x="61222" y="22551"/>
                  </a:cubicBezTo>
                  <a:lnTo>
                    <a:pt x="61603" y="21360"/>
                  </a:lnTo>
                  <a:cubicBezTo>
                    <a:pt x="60484" y="21003"/>
                    <a:pt x="59412" y="20479"/>
                    <a:pt x="58424" y="19812"/>
                  </a:cubicBezTo>
                  <a:close/>
                  <a:moveTo>
                    <a:pt x="65092" y="21979"/>
                  </a:moveTo>
                  <a:lnTo>
                    <a:pt x="65056" y="23218"/>
                  </a:lnTo>
                  <a:cubicBezTo>
                    <a:pt x="65211" y="23218"/>
                    <a:pt x="65378" y="23230"/>
                    <a:pt x="65544" y="23230"/>
                  </a:cubicBezTo>
                  <a:lnTo>
                    <a:pt x="68795" y="23230"/>
                  </a:lnTo>
                  <a:lnTo>
                    <a:pt x="68795" y="21979"/>
                  </a:lnTo>
                  <a:close/>
                  <a:moveTo>
                    <a:pt x="72521" y="21979"/>
                  </a:moveTo>
                  <a:lnTo>
                    <a:pt x="72521" y="23230"/>
                  </a:lnTo>
                  <a:lnTo>
                    <a:pt x="76248" y="23230"/>
                  </a:lnTo>
                  <a:lnTo>
                    <a:pt x="76248" y="21979"/>
                  </a:lnTo>
                  <a:close/>
                  <a:moveTo>
                    <a:pt x="79975" y="21979"/>
                  </a:moveTo>
                  <a:lnTo>
                    <a:pt x="79975" y="23230"/>
                  </a:lnTo>
                  <a:lnTo>
                    <a:pt x="83689" y="23230"/>
                  </a:lnTo>
                  <a:lnTo>
                    <a:pt x="83689" y="21979"/>
                  </a:lnTo>
                  <a:close/>
                  <a:moveTo>
                    <a:pt x="87416" y="21979"/>
                  </a:moveTo>
                  <a:lnTo>
                    <a:pt x="87416" y="23230"/>
                  </a:lnTo>
                  <a:lnTo>
                    <a:pt x="88952" y="23230"/>
                  </a:lnTo>
                  <a:cubicBezTo>
                    <a:pt x="89654" y="23230"/>
                    <a:pt x="90357" y="23277"/>
                    <a:pt x="91035" y="23396"/>
                  </a:cubicBezTo>
                  <a:lnTo>
                    <a:pt x="91238" y="22170"/>
                  </a:lnTo>
                  <a:cubicBezTo>
                    <a:pt x="90488" y="22039"/>
                    <a:pt x="89726" y="21979"/>
                    <a:pt x="88952" y="21979"/>
                  </a:cubicBezTo>
                  <a:close/>
                  <a:moveTo>
                    <a:pt x="94941" y="23313"/>
                  </a:moveTo>
                  <a:lnTo>
                    <a:pt x="94417" y="24444"/>
                  </a:lnTo>
                  <a:cubicBezTo>
                    <a:pt x="95488" y="24944"/>
                    <a:pt x="96477" y="25599"/>
                    <a:pt x="97370" y="26385"/>
                  </a:cubicBezTo>
                  <a:lnTo>
                    <a:pt x="98191" y="25444"/>
                  </a:lnTo>
                  <a:cubicBezTo>
                    <a:pt x="97215" y="24587"/>
                    <a:pt x="96119" y="23873"/>
                    <a:pt x="94941" y="23313"/>
                  </a:cubicBezTo>
                  <a:close/>
                  <a:moveTo>
                    <a:pt x="100739" y="28373"/>
                  </a:moveTo>
                  <a:lnTo>
                    <a:pt x="99691" y="29052"/>
                  </a:lnTo>
                  <a:cubicBezTo>
                    <a:pt x="100346" y="30052"/>
                    <a:pt x="100846" y="31135"/>
                    <a:pt x="101192" y="32266"/>
                  </a:cubicBezTo>
                  <a:lnTo>
                    <a:pt x="102382" y="31897"/>
                  </a:lnTo>
                  <a:cubicBezTo>
                    <a:pt x="102001" y="30659"/>
                    <a:pt x="101442" y="29468"/>
                    <a:pt x="100739" y="28373"/>
                  </a:cubicBezTo>
                  <a:close/>
                  <a:moveTo>
                    <a:pt x="102989" y="35731"/>
                  </a:moveTo>
                  <a:lnTo>
                    <a:pt x="101751" y="35755"/>
                  </a:lnTo>
                  <a:cubicBezTo>
                    <a:pt x="101751" y="35850"/>
                    <a:pt x="101751" y="35934"/>
                    <a:pt x="101751" y="36017"/>
                  </a:cubicBezTo>
                  <a:cubicBezTo>
                    <a:pt x="101751" y="37124"/>
                    <a:pt x="101608" y="38220"/>
                    <a:pt x="101334" y="39267"/>
                  </a:cubicBezTo>
                  <a:lnTo>
                    <a:pt x="102537" y="39589"/>
                  </a:lnTo>
                  <a:cubicBezTo>
                    <a:pt x="102846" y="38434"/>
                    <a:pt x="103001" y="37231"/>
                    <a:pt x="103001" y="36017"/>
                  </a:cubicBezTo>
                  <a:cubicBezTo>
                    <a:pt x="103001" y="35922"/>
                    <a:pt x="102989" y="35826"/>
                    <a:pt x="102989" y="35731"/>
                  </a:cubicBezTo>
                  <a:close/>
                  <a:moveTo>
                    <a:pt x="99977" y="42541"/>
                  </a:moveTo>
                  <a:cubicBezTo>
                    <a:pt x="99370" y="43553"/>
                    <a:pt x="98620" y="44482"/>
                    <a:pt x="97763" y="45304"/>
                  </a:cubicBezTo>
                  <a:lnTo>
                    <a:pt x="98620" y="46209"/>
                  </a:lnTo>
                  <a:cubicBezTo>
                    <a:pt x="99560" y="45316"/>
                    <a:pt x="100382" y="44292"/>
                    <a:pt x="101037" y="43172"/>
                  </a:cubicBezTo>
                  <a:lnTo>
                    <a:pt x="99977" y="42541"/>
                  </a:lnTo>
                  <a:close/>
                  <a:moveTo>
                    <a:pt x="94881" y="47363"/>
                  </a:moveTo>
                  <a:cubicBezTo>
                    <a:pt x="93833" y="47911"/>
                    <a:pt x="92714" y="48316"/>
                    <a:pt x="91547" y="48554"/>
                  </a:cubicBezTo>
                  <a:lnTo>
                    <a:pt x="91797" y="49769"/>
                  </a:lnTo>
                  <a:cubicBezTo>
                    <a:pt x="93071" y="49507"/>
                    <a:pt x="94310" y="49066"/>
                    <a:pt x="95465" y="48471"/>
                  </a:cubicBezTo>
                  <a:lnTo>
                    <a:pt x="94881" y="47363"/>
                  </a:lnTo>
                  <a:close/>
                  <a:moveTo>
                    <a:pt x="17205" y="48816"/>
                  </a:moveTo>
                  <a:lnTo>
                    <a:pt x="17205" y="50054"/>
                  </a:lnTo>
                  <a:lnTo>
                    <a:pt x="20931" y="50054"/>
                  </a:lnTo>
                  <a:lnTo>
                    <a:pt x="20931" y="48816"/>
                  </a:lnTo>
                  <a:close/>
                  <a:moveTo>
                    <a:pt x="24658" y="48816"/>
                  </a:moveTo>
                  <a:lnTo>
                    <a:pt x="24658" y="50054"/>
                  </a:lnTo>
                  <a:lnTo>
                    <a:pt x="28373" y="50054"/>
                  </a:lnTo>
                  <a:lnTo>
                    <a:pt x="28373" y="48816"/>
                  </a:lnTo>
                  <a:close/>
                  <a:moveTo>
                    <a:pt x="32100" y="48816"/>
                  </a:moveTo>
                  <a:lnTo>
                    <a:pt x="32100" y="50054"/>
                  </a:lnTo>
                  <a:lnTo>
                    <a:pt x="35826" y="50054"/>
                  </a:lnTo>
                  <a:lnTo>
                    <a:pt x="35826" y="48816"/>
                  </a:lnTo>
                  <a:close/>
                  <a:moveTo>
                    <a:pt x="39553" y="48816"/>
                  </a:moveTo>
                  <a:lnTo>
                    <a:pt x="39553" y="50054"/>
                  </a:lnTo>
                  <a:lnTo>
                    <a:pt x="43280" y="50054"/>
                  </a:lnTo>
                  <a:lnTo>
                    <a:pt x="43280" y="48816"/>
                  </a:lnTo>
                  <a:close/>
                  <a:moveTo>
                    <a:pt x="47006" y="48816"/>
                  </a:moveTo>
                  <a:lnTo>
                    <a:pt x="47006" y="50054"/>
                  </a:lnTo>
                  <a:lnTo>
                    <a:pt x="50721" y="50054"/>
                  </a:lnTo>
                  <a:lnTo>
                    <a:pt x="50721" y="48816"/>
                  </a:lnTo>
                  <a:close/>
                  <a:moveTo>
                    <a:pt x="54448" y="48816"/>
                  </a:moveTo>
                  <a:lnTo>
                    <a:pt x="54448" y="50054"/>
                  </a:lnTo>
                  <a:lnTo>
                    <a:pt x="58174" y="50054"/>
                  </a:lnTo>
                  <a:lnTo>
                    <a:pt x="58174" y="48816"/>
                  </a:lnTo>
                  <a:close/>
                  <a:moveTo>
                    <a:pt x="61901" y="48816"/>
                  </a:moveTo>
                  <a:lnTo>
                    <a:pt x="61901" y="50054"/>
                  </a:lnTo>
                  <a:lnTo>
                    <a:pt x="65628" y="50054"/>
                  </a:lnTo>
                  <a:lnTo>
                    <a:pt x="65628" y="48816"/>
                  </a:lnTo>
                  <a:close/>
                  <a:moveTo>
                    <a:pt x="69342" y="48816"/>
                  </a:moveTo>
                  <a:lnTo>
                    <a:pt x="69342" y="50054"/>
                  </a:lnTo>
                  <a:lnTo>
                    <a:pt x="73069" y="50054"/>
                  </a:lnTo>
                  <a:lnTo>
                    <a:pt x="73069" y="48816"/>
                  </a:lnTo>
                  <a:close/>
                  <a:moveTo>
                    <a:pt x="76796" y="48816"/>
                  </a:moveTo>
                  <a:lnTo>
                    <a:pt x="76796" y="50054"/>
                  </a:lnTo>
                  <a:lnTo>
                    <a:pt x="80522" y="50054"/>
                  </a:lnTo>
                  <a:lnTo>
                    <a:pt x="80522" y="48816"/>
                  </a:lnTo>
                  <a:close/>
                  <a:moveTo>
                    <a:pt x="84249" y="48816"/>
                  </a:moveTo>
                  <a:lnTo>
                    <a:pt x="84249" y="50054"/>
                  </a:lnTo>
                  <a:lnTo>
                    <a:pt x="87976" y="50054"/>
                  </a:lnTo>
                  <a:lnTo>
                    <a:pt x="87976" y="48816"/>
                  </a:lnTo>
                  <a:close/>
                  <a:moveTo>
                    <a:pt x="13454" y="48828"/>
                  </a:moveTo>
                  <a:cubicBezTo>
                    <a:pt x="12157" y="48876"/>
                    <a:pt x="10871" y="49102"/>
                    <a:pt x="9632" y="49507"/>
                  </a:cubicBezTo>
                  <a:lnTo>
                    <a:pt x="10013" y="50685"/>
                  </a:lnTo>
                  <a:cubicBezTo>
                    <a:pt x="11145" y="50316"/>
                    <a:pt x="12311" y="50114"/>
                    <a:pt x="13502" y="50066"/>
                  </a:cubicBezTo>
                  <a:lnTo>
                    <a:pt x="13454" y="48828"/>
                  </a:lnTo>
                  <a:close/>
                  <a:moveTo>
                    <a:pt x="6144" y="51209"/>
                  </a:moveTo>
                  <a:cubicBezTo>
                    <a:pt x="5072" y="51935"/>
                    <a:pt x="4096" y="52805"/>
                    <a:pt x="3251" y="53805"/>
                  </a:cubicBezTo>
                  <a:lnTo>
                    <a:pt x="4203" y="54602"/>
                  </a:lnTo>
                  <a:cubicBezTo>
                    <a:pt x="4965" y="53698"/>
                    <a:pt x="5858" y="52900"/>
                    <a:pt x="6834" y="52233"/>
                  </a:cubicBezTo>
                  <a:lnTo>
                    <a:pt x="6144" y="51209"/>
                  </a:lnTo>
                  <a:close/>
                  <a:moveTo>
                    <a:pt x="1179" y="57091"/>
                  </a:moveTo>
                  <a:cubicBezTo>
                    <a:pt x="643" y="58270"/>
                    <a:pt x="286" y="59532"/>
                    <a:pt x="96" y="60818"/>
                  </a:cubicBezTo>
                  <a:lnTo>
                    <a:pt x="1322" y="60996"/>
                  </a:lnTo>
                  <a:cubicBezTo>
                    <a:pt x="1489" y="59817"/>
                    <a:pt x="1822" y="58674"/>
                    <a:pt x="2310" y="57603"/>
                  </a:cubicBezTo>
                  <a:lnTo>
                    <a:pt x="1179" y="57091"/>
                  </a:lnTo>
                  <a:close/>
                  <a:moveTo>
                    <a:pt x="1239" y="64568"/>
                  </a:moveTo>
                  <a:lnTo>
                    <a:pt x="0" y="64675"/>
                  </a:lnTo>
                  <a:cubicBezTo>
                    <a:pt x="107" y="65973"/>
                    <a:pt x="405" y="67247"/>
                    <a:pt x="869" y="68461"/>
                  </a:cubicBezTo>
                  <a:lnTo>
                    <a:pt x="2024" y="68021"/>
                  </a:lnTo>
                  <a:cubicBezTo>
                    <a:pt x="1608" y="66914"/>
                    <a:pt x="1346" y="65747"/>
                    <a:pt x="1239" y="64568"/>
                  </a:cubicBezTo>
                  <a:close/>
                  <a:moveTo>
                    <a:pt x="3739" y="71116"/>
                  </a:moveTo>
                  <a:lnTo>
                    <a:pt x="2751" y="71855"/>
                  </a:lnTo>
                  <a:cubicBezTo>
                    <a:pt x="3525" y="72902"/>
                    <a:pt x="4453" y="73831"/>
                    <a:pt x="5477" y="74617"/>
                  </a:cubicBezTo>
                  <a:lnTo>
                    <a:pt x="6239" y="73629"/>
                  </a:lnTo>
                  <a:cubicBezTo>
                    <a:pt x="5287" y="72902"/>
                    <a:pt x="4453" y="72057"/>
                    <a:pt x="3739" y="71116"/>
                  </a:cubicBezTo>
                  <a:close/>
                  <a:moveTo>
                    <a:pt x="9323" y="75367"/>
                  </a:moveTo>
                  <a:lnTo>
                    <a:pt x="8870" y="76522"/>
                  </a:lnTo>
                  <a:cubicBezTo>
                    <a:pt x="10073" y="76998"/>
                    <a:pt x="11347" y="77296"/>
                    <a:pt x="12645" y="77415"/>
                  </a:cubicBezTo>
                  <a:lnTo>
                    <a:pt x="12764" y="76177"/>
                  </a:lnTo>
                  <a:cubicBezTo>
                    <a:pt x="11585" y="76069"/>
                    <a:pt x="10418" y="75796"/>
                    <a:pt x="9323" y="75367"/>
                  </a:cubicBezTo>
                  <a:close/>
                  <a:moveTo>
                    <a:pt x="16431" y="76236"/>
                  </a:moveTo>
                  <a:lnTo>
                    <a:pt x="16431" y="77486"/>
                  </a:lnTo>
                  <a:lnTo>
                    <a:pt x="20158" y="77486"/>
                  </a:lnTo>
                  <a:lnTo>
                    <a:pt x="20158" y="76236"/>
                  </a:lnTo>
                  <a:close/>
                  <a:moveTo>
                    <a:pt x="23872" y="76236"/>
                  </a:moveTo>
                  <a:lnTo>
                    <a:pt x="23872" y="77486"/>
                  </a:lnTo>
                  <a:lnTo>
                    <a:pt x="27599" y="77486"/>
                  </a:lnTo>
                  <a:lnTo>
                    <a:pt x="27599" y="76236"/>
                  </a:lnTo>
                  <a:close/>
                  <a:moveTo>
                    <a:pt x="31326" y="76236"/>
                  </a:moveTo>
                  <a:lnTo>
                    <a:pt x="31326" y="77486"/>
                  </a:lnTo>
                  <a:lnTo>
                    <a:pt x="35052" y="77486"/>
                  </a:lnTo>
                  <a:lnTo>
                    <a:pt x="35052" y="76236"/>
                  </a:lnTo>
                  <a:close/>
                  <a:moveTo>
                    <a:pt x="38779" y="76236"/>
                  </a:moveTo>
                  <a:lnTo>
                    <a:pt x="38779" y="77486"/>
                  </a:lnTo>
                  <a:lnTo>
                    <a:pt x="42494" y="77486"/>
                  </a:lnTo>
                  <a:lnTo>
                    <a:pt x="42494" y="76236"/>
                  </a:lnTo>
                  <a:close/>
                  <a:moveTo>
                    <a:pt x="46220" y="76236"/>
                  </a:moveTo>
                  <a:lnTo>
                    <a:pt x="46220" y="77486"/>
                  </a:lnTo>
                  <a:lnTo>
                    <a:pt x="49947" y="77486"/>
                  </a:lnTo>
                  <a:lnTo>
                    <a:pt x="49947" y="76236"/>
                  </a:lnTo>
                  <a:close/>
                  <a:moveTo>
                    <a:pt x="53674" y="76236"/>
                  </a:moveTo>
                  <a:lnTo>
                    <a:pt x="53674" y="77486"/>
                  </a:lnTo>
                  <a:lnTo>
                    <a:pt x="57400" y="77486"/>
                  </a:lnTo>
                  <a:lnTo>
                    <a:pt x="57400" y="76236"/>
                  </a:lnTo>
                  <a:close/>
                  <a:moveTo>
                    <a:pt x="61127" y="76236"/>
                  </a:moveTo>
                  <a:lnTo>
                    <a:pt x="61127" y="77486"/>
                  </a:lnTo>
                  <a:lnTo>
                    <a:pt x="64842" y="77486"/>
                  </a:lnTo>
                  <a:lnTo>
                    <a:pt x="64842" y="76236"/>
                  </a:lnTo>
                  <a:close/>
                  <a:moveTo>
                    <a:pt x="68568" y="76236"/>
                  </a:moveTo>
                  <a:lnTo>
                    <a:pt x="68568" y="77486"/>
                  </a:lnTo>
                  <a:lnTo>
                    <a:pt x="72295" y="77486"/>
                  </a:lnTo>
                  <a:lnTo>
                    <a:pt x="72295" y="76236"/>
                  </a:lnTo>
                  <a:close/>
                  <a:moveTo>
                    <a:pt x="76022" y="76236"/>
                  </a:moveTo>
                  <a:lnTo>
                    <a:pt x="76022" y="77486"/>
                  </a:lnTo>
                  <a:lnTo>
                    <a:pt x="79748" y="77486"/>
                  </a:lnTo>
                  <a:lnTo>
                    <a:pt x="79748" y="76236"/>
                  </a:lnTo>
                  <a:close/>
                  <a:moveTo>
                    <a:pt x="83475" y="76236"/>
                  </a:moveTo>
                  <a:lnTo>
                    <a:pt x="83475" y="77486"/>
                  </a:lnTo>
                  <a:lnTo>
                    <a:pt x="87190" y="77486"/>
                  </a:lnTo>
                  <a:lnTo>
                    <a:pt x="87190" y="76236"/>
                  </a:lnTo>
                  <a:close/>
                  <a:moveTo>
                    <a:pt x="91000" y="76391"/>
                  </a:moveTo>
                  <a:lnTo>
                    <a:pt x="90821" y="77617"/>
                  </a:lnTo>
                  <a:cubicBezTo>
                    <a:pt x="92000" y="77784"/>
                    <a:pt x="93143" y="78117"/>
                    <a:pt x="94214" y="78605"/>
                  </a:cubicBezTo>
                  <a:lnTo>
                    <a:pt x="94726" y="77474"/>
                  </a:lnTo>
                  <a:cubicBezTo>
                    <a:pt x="93548" y="76939"/>
                    <a:pt x="92286" y="76569"/>
                    <a:pt x="91000" y="76391"/>
                  </a:cubicBezTo>
                  <a:close/>
                  <a:moveTo>
                    <a:pt x="98013" y="79546"/>
                  </a:moveTo>
                  <a:lnTo>
                    <a:pt x="97215" y="80499"/>
                  </a:lnTo>
                  <a:cubicBezTo>
                    <a:pt x="98120" y="81261"/>
                    <a:pt x="98917" y="82153"/>
                    <a:pt x="99572" y="83130"/>
                  </a:cubicBezTo>
                  <a:lnTo>
                    <a:pt x="100608" y="82439"/>
                  </a:lnTo>
                  <a:cubicBezTo>
                    <a:pt x="99882" y="81356"/>
                    <a:pt x="99001" y="80391"/>
                    <a:pt x="98013" y="79546"/>
                  </a:cubicBezTo>
                  <a:close/>
                  <a:moveTo>
                    <a:pt x="102311" y="85928"/>
                  </a:moveTo>
                  <a:lnTo>
                    <a:pt x="101132" y="86309"/>
                  </a:lnTo>
                  <a:cubicBezTo>
                    <a:pt x="101489" y="87440"/>
                    <a:pt x="101703" y="88607"/>
                    <a:pt x="101751" y="89797"/>
                  </a:cubicBezTo>
                  <a:lnTo>
                    <a:pt x="102989" y="89750"/>
                  </a:lnTo>
                  <a:cubicBezTo>
                    <a:pt x="102942" y="88452"/>
                    <a:pt x="102716" y="87166"/>
                    <a:pt x="102311" y="85928"/>
                  </a:cubicBezTo>
                  <a:close/>
                  <a:moveTo>
                    <a:pt x="101430" y="93333"/>
                  </a:moveTo>
                  <a:cubicBezTo>
                    <a:pt x="101156" y="94488"/>
                    <a:pt x="100727" y="95596"/>
                    <a:pt x="100156" y="96631"/>
                  </a:cubicBezTo>
                  <a:lnTo>
                    <a:pt x="101239" y="97239"/>
                  </a:lnTo>
                  <a:cubicBezTo>
                    <a:pt x="101870" y="96096"/>
                    <a:pt x="102346" y="94881"/>
                    <a:pt x="102632" y="93619"/>
                  </a:cubicBezTo>
                  <a:lnTo>
                    <a:pt x="101430" y="93333"/>
                  </a:lnTo>
                  <a:close/>
                  <a:moveTo>
                    <a:pt x="98024" y="99465"/>
                  </a:moveTo>
                  <a:cubicBezTo>
                    <a:pt x="97191" y="100310"/>
                    <a:pt x="96239" y="101025"/>
                    <a:pt x="95215" y="101608"/>
                  </a:cubicBezTo>
                  <a:lnTo>
                    <a:pt x="95822" y="102692"/>
                  </a:lnTo>
                  <a:cubicBezTo>
                    <a:pt x="96953" y="102061"/>
                    <a:pt x="97989" y="101263"/>
                    <a:pt x="98906" y="100346"/>
                  </a:cubicBezTo>
                  <a:lnTo>
                    <a:pt x="98024" y="99465"/>
                  </a:lnTo>
                  <a:close/>
                  <a:moveTo>
                    <a:pt x="66009" y="103239"/>
                  </a:moveTo>
                  <a:lnTo>
                    <a:pt x="66009" y="104478"/>
                  </a:lnTo>
                  <a:lnTo>
                    <a:pt x="69735" y="104478"/>
                  </a:lnTo>
                  <a:lnTo>
                    <a:pt x="69735" y="103239"/>
                  </a:lnTo>
                  <a:close/>
                  <a:moveTo>
                    <a:pt x="73462" y="103239"/>
                  </a:moveTo>
                  <a:lnTo>
                    <a:pt x="73462" y="104478"/>
                  </a:lnTo>
                  <a:lnTo>
                    <a:pt x="77189" y="104478"/>
                  </a:lnTo>
                  <a:lnTo>
                    <a:pt x="77189" y="103239"/>
                  </a:lnTo>
                  <a:close/>
                  <a:moveTo>
                    <a:pt x="80915" y="103239"/>
                  </a:moveTo>
                  <a:lnTo>
                    <a:pt x="80915" y="104478"/>
                  </a:lnTo>
                  <a:lnTo>
                    <a:pt x="84630" y="104478"/>
                  </a:lnTo>
                  <a:lnTo>
                    <a:pt x="84630" y="103239"/>
                  </a:lnTo>
                  <a:close/>
                  <a:moveTo>
                    <a:pt x="91917" y="102894"/>
                  </a:moveTo>
                  <a:cubicBezTo>
                    <a:pt x="90952" y="103120"/>
                    <a:pt x="89952" y="103239"/>
                    <a:pt x="88952" y="103239"/>
                  </a:cubicBezTo>
                  <a:lnTo>
                    <a:pt x="88357" y="103239"/>
                  </a:lnTo>
                  <a:lnTo>
                    <a:pt x="88357" y="104478"/>
                  </a:lnTo>
                  <a:lnTo>
                    <a:pt x="88952" y="104478"/>
                  </a:lnTo>
                  <a:cubicBezTo>
                    <a:pt x="90047" y="104478"/>
                    <a:pt x="91143" y="104359"/>
                    <a:pt x="92202" y="104109"/>
                  </a:cubicBezTo>
                  <a:lnTo>
                    <a:pt x="91917" y="102894"/>
                  </a:lnTo>
                  <a:close/>
                  <a:moveTo>
                    <a:pt x="62175" y="103644"/>
                  </a:moveTo>
                  <a:cubicBezTo>
                    <a:pt x="60913" y="103954"/>
                    <a:pt x="59698" y="104442"/>
                    <a:pt x="58567" y="105097"/>
                  </a:cubicBezTo>
                  <a:lnTo>
                    <a:pt x="59186" y="106168"/>
                  </a:lnTo>
                  <a:cubicBezTo>
                    <a:pt x="60210" y="105585"/>
                    <a:pt x="61317" y="105132"/>
                    <a:pt x="62472" y="104847"/>
                  </a:cubicBezTo>
                  <a:lnTo>
                    <a:pt x="62175" y="103644"/>
                  </a:lnTo>
                  <a:close/>
                  <a:moveTo>
                    <a:pt x="55495" y="107478"/>
                  </a:moveTo>
                  <a:cubicBezTo>
                    <a:pt x="54590" y="108407"/>
                    <a:pt x="53817" y="109454"/>
                    <a:pt x="53197" y="110597"/>
                  </a:cubicBezTo>
                  <a:lnTo>
                    <a:pt x="54293" y="111193"/>
                  </a:lnTo>
                  <a:cubicBezTo>
                    <a:pt x="54852" y="110145"/>
                    <a:pt x="55555" y="109193"/>
                    <a:pt x="56388" y="108335"/>
                  </a:cubicBezTo>
                  <a:lnTo>
                    <a:pt x="55495" y="107478"/>
                  </a:lnTo>
                  <a:close/>
                  <a:moveTo>
                    <a:pt x="51840" y="114241"/>
                  </a:moveTo>
                  <a:cubicBezTo>
                    <a:pt x="51626" y="115229"/>
                    <a:pt x="51507" y="116253"/>
                    <a:pt x="51507" y="117277"/>
                  </a:cubicBezTo>
                  <a:lnTo>
                    <a:pt x="51507" y="118075"/>
                  </a:lnTo>
                  <a:lnTo>
                    <a:pt x="52745" y="118075"/>
                  </a:lnTo>
                  <a:lnTo>
                    <a:pt x="52745" y="117277"/>
                  </a:lnTo>
                  <a:cubicBezTo>
                    <a:pt x="52745" y="116348"/>
                    <a:pt x="52852" y="115408"/>
                    <a:pt x="53055" y="114503"/>
                  </a:cubicBezTo>
                  <a:lnTo>
                    <a:pt x="51840" y="114241"/>
                  </a:lnTo>
                  <a:close/>
                  <a:moveTo>
                    <a:pt x="51507" y="121801"/>
                  </a:moveTo>
                  <a:lnTo>
                    <a:pt x="51507" y="125528"/>
                  </a:lnTo>
                  <a:lnTo>
                    <a:pt x="52757" y="125528"/>
                  </a:lnTo>
                  <a:lnTo>
                    <a:pt x="52757" y="121801"/>
                  </a:lnTo>
                  <a:close/>
                  <a:moveTo>
                    <a:pt x="51507" y="129243"/>
                  </a:moveTo>
                  <a:lnTo>
                    <a:pt x="51507" y="132969"/>
                  </a:lnTo>
                  <a:lnTo>
                    <a:pt x="52757" y="132969"/>
                  </a:lnTo>
                  <a:lnTo>
                    <a:pt x="52757" y="129243"/>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1" name="Google Shape;861;p47"/>
          <p:cNvGrpSpPr/>
          <p:nvPr/>
        </p:nvGrpSpPr>
        <p:grpSpPr>
          <a:xfrm>
            <a:off x="710275" y="2367430"/>
            <a:ext cx="2522400" cy="1444492"/>
            <a:chOff x="710275" y="2900830"/>
            <a:chExt cx="2522400" cy="1444492"/>
          </a:xfrm>
        </p:grpSpPr>
        <p:sp>
          <p:nvSpPr>
            <p:cNvPr id="862" name="Google Shape;862;p47"/>
            <p:cNvSpPr txBox="1"/>
            <p:nvPr/>
          </p:nvSpPr>
          <p:spPr>
            <a:xfrm>
              <a:off x="710275" y="3334921"/>
              <a:ext cx="1884600" cy="10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434343"/>
                  </a:solidFill>
                  <a:latin typeface="Roboto"/>
                  <a:ea typeface="Roboto"/>
                  <a:cs typeface="Roboto"/>
                  <a:sym typeface="Roboto"/>
                </a:rPr>
                <a:t>People see attractive joining bonuses in other companies so they churn </a:t>
              </a:r>
              <a:endParaRPr sz="1200">
                <a:solidFill>
                  <a:srgbClr val="434343"/>
                </a:solidFill>
                <a:latin typeface="Roboto"/>
                <a:ea typeface="Roboto"/>
                <a:cs typeface="Roboto"/>
                <a:sym typeface="Roboto"/>
              </a:endParaRPr>
            </a:p>
          </p:txBody>
        </p:sp>
        <p:grpSp>
          <p:nvGrpSpPr>
            <p:cNvPr id="863" name="Google Shape;863;p47"/>
            <p:cNvGrpSpPr/>
            <p:nvPr/>
          </p:nvGrpSpPr>
          <p:grpSpPr>
            <a:xfrm rot="10800000">
              <a:off x="2665675" y="2900830"/>
              <a:ext cx="567000" cy="567000"/>
              <a:chOff x="6604775" y="1679913"/>
              <a:chExt cx="567000" cy="567000"/>
            </a:xfrm>
          </p:grpSpPr>
          <p:sp>
            <p:nvSpPr>
              <p:cNvPr id="864" name="Google Shape;864;p47"/>
              <p:cNvSpPr/>
              <p:nvPr/>
            </p:nvSpPr>
            <p:spPr>
              <a:xfrm rot="2700000">
                <a:off x="6687810" y="1762948"/>
                <a:ext cx="400930" cy="40093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7"/>
              <p:cNvSpPr/>
              <p:nvPr/>
            </p:nvSpPr>
            <p:spPr>
              <a:xfrm>
                <a:off x="6762521" y="1837683"/>
                <a:ext cx="251514" cy="251487"/>
              </a:xfrm>
              <a:custGeom>
                <a:rect b="b" l="l" r="r" t="t"/>
                <a:pathLst>
                  <a:path extrusionOk="0" h="9097" w="9098">
                    <a:moveTo>
                      <a:pt x="4549" y="0"/>
                    </a:moveTo>
                    <a:cubicBezTo>
                      <a:pt x="2037" y="0"/>
                      <a:pt x="1" y="2036"/>
                      <a:pt x="1" y="4548"/>
                    </a:cubicBezTo>
                    <a:cubicBezTo>
                      <a:pt x="1" y="7060"/>
                      <a:pt x="2037" y="9096"/>
                      <a:pt x="4549" y="9096"/>
                    </a:cubicBezTo>
                    <a:cubicBezTo>
                      <a:pt x="7061" y="9096"/>
                      <a:pt x="9097" y="7060"/>
                      <a:pt x="9097" y="4548"/>
                    </a:cubicBezTo>
                    <a:cubicBezTo>
                      <a:pt x="9097" y="2036"/>
                      <a:pt x="7061" y="0"/>
                      <a:pt x="45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6" name="Google Shape;866;p47"/>
            <p:cNvSpPr/>
            <p:nvPr/>
          </p:nvSpPr>
          <p:spPr>
            <a:xfrm>
              <a:off x="710275" y="3033719"/>
              <a:ext cx="1650600" cy="301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700">
                  <a:solidFill>
                    <a:srgbClr val="FFFFFF"/>
                  </a:solidFill>
                  <a:latin typeface="Fira Sans Extra Condensed Medium"/>
                  <a:ea typeface="Fira Sans Extra Condensed Medium"/>
                  <a:cs typeface="Fira Sans Extra Condensed Medium"/>
                  <a:sym typeface="Fira Sans Extra Condensed Medium"/>
                </a:rPr>
                <a:t>Why Churning?</a:t>
              </a:r>
              <a:endParaRPr>
                <a:solidFill>
                  <a:srgbClr val="FFFFFF"/>
                </a:solidFill>
              </a:endParaRPr>
            </a:p>
          </p:txBody>
        </p:sp>
      </p:grpSp>
      <p:grpSp>
        <p:nvGrpSpPr>
          <p:cNvPr id="867" name="Google Shape;867;p47"/>
          <p:cNvGrpSpPr/>
          <p:nvPr/>
        </p:nvGrpSpPr>
        <p:grpSpPr>
          <a:xfrm>
            <a:off x="5911375" y="1724259"/>
            <a:ext cx="2569275" cy="969016"/>
            <a:chOff x="5911375" y="2257659"/>
            <a:chExt cx="2569275" cy="969016"/>
          </a:xfrm>
        </p:grpSpPr>
        <p:sp>
          <p:nvSpPr>
            <p:cNvPr id="868" name="Google Shape;868;p47"/>
            <p:cNvSpPr txBox="1"/>
            <p:nvPr/>
          </p:nvSpPr>
          <p:spPr>
            <a:xfrm>
              <a:off x="6174250" y="2691775"/>
              <a:ext cx="2306400" cy="534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sz="1200">
                  <a:solidFill>
                    <a:srgbClr val="434343"/>
                  </a:solidFill>
                  <a:latin typeface="Roboto"/>
                  <a:ea typeface="Roboto"/>
                  <a:cs typeface="Roboto"/>
                  <a:sym typeface="Roboto"/>
                </a:rPr>
                <a:t>Companies provide Cashbacks, bonuses, no fees &amp; other attractive schemes to retain customers</a:t>
              </a:r>
              <a:endParaRPr sz="1200">
                <a:solidFill>
                  <a:srgbClr val="434343"/>
                </a:solidFill>
                <a:latin typeface="Roboto"/>
                <a:ea typeface="Roboto"/>
                <a:cs typeface="Roboto"/>
                <a:sym typeface="Roboto"/>
              </a:endParaRPr>
            </a:p>
          </p:txBody>
        </p:sp>
        <p:grpSp>
          <p:nvGrpSpPr>
            <p:cNvPr id="869" name="Google Shape;869;p47"/>
            <p:cNvGrpSpPr/>
            <p:nvPr/>
          </p:nvGrpSpPr>
          <p:grpSpPr>
            <a:xfrm>
              <a:off x="5911375" y="2257659"/>
              <a:ext cx="567000" cy="567000"/>
              <a:chOff x="6604775" y="1679913"/>
              <a:chExt cx="567000" cy="567000"/>
            </a:xfrm>
          </p:grpSpPr>
          <p:sp>
            <p:nvSpPr>
              <p:cNvPr id="870" name="Google Shape;870;p47"/>
              <p:cNvSpPr/>
              <p:nvPr/>
            </p:nvSpPr>
            <p:spPr>
              <a:xfrm rot="2700000">
                <a:off x="6687810" y="1762948"/>
                <a:ext cx="400930" cy="400930"/>
              </a:xfrm>
              <a:prstGeom prst="teardrop">
                <a:avLst>
                  <a:gd fmla="val 10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7"/>
              <p:cNvSpPr/>
              <p:nvPr/>
            </p:nvSpPr>
            <p:spPr>
              <a:xfrm>
                <a:off x="6762521" y="1837683"/>
                <a:ext cx="251514" cy="251487"/>
              </a:xfrm>
              <a:custGeom>
                <a:rect b="b" l="l" r="r" t="t"/>
                <a:pathLst>
                  <a:path extrusionOk="0" h="9097" w="9098">
                    <a:moveTo>
                      <a:pt x="4549" y="0"/>
                    </a:moveTo>
                    <a:cubicBezTo>
                      <a:pt x="2037" y="0"/>
                      <a:pt x="1" y="2036"/>
                      <a:pt x="1" y="4548"/>
                    </a:cubicBezTo>
                    <a:cubicBezTo>
                      <a:pt x="1" y="7060"/>
                      <a:pt x="2037" y="9096"/>
                      <a:pt x="4549" y="9096"/>
                    </a:cubicBezTo>
                    <a:cubicBezTo>
                      <a:pt x="7061" y="9096"/>
                      <a:pt x="9097" y="7060"/>
                      <a:pt x="9097" y="4548"/>
                    </a:cubicBezTo>
                    <a:cubicBezTo>
                      <a:pt x="9097" y="2036"/>
                      <a:pt x="7061" y="0"/>
                      <a:pt x="45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2" name="Google Shape;872;p47"/>
            <p:cNvSpPr/>
            <p:nvPr/>
          </p:nvSpPr>
          <p:spPr>
            <a:xfrm>
              <a:off x="6783175" y="2440252"/>
              <a:ext cx="1650600" cy="2514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GB">
                  <a:solidFill>
                    <a:srgbClr val="FFFFFF"/>
                  </a:solidFill>
                  <a:latin typeface="Fira Sans Extra Condensed Medium"/>
                  <a:ea typeface="Fira Sans Extra Condensed Medium"/>
                  <a:cs typeface="Fira Sans Extra Condensed Medium"/>
                  <a:sym typeface="Fira Sans Extra Condensed Medium"/>
                </a:rPr>
                <a:t>Retaining Customers</a:t>
              </a:r>
              <a:endParaRPr sz="1100">
                <a:solidFill>
                  <a:srgbClr val="FFFFFF"/>
                </a:solidFill>
              </a:endParaRPr>
            </a:p>
          </p:txBody>
        </p:sp>
      </p:grpSp>
      <p:grpSp>
        <p:nvGrpSpPr>
          <p:cNvPr id="873" name="Google Shape;873;p47"/>
          <p:cNvGrpSpPr/>
          <p:nvPr/>
        </p:nvGrpSpPr>
        <p:grpSpPr>
          <a:xfrm>
            <a:off x="5911375" y="3010588"/>
            <a:ext cx="2522400" cy="969012"/>
            <a:chOff x="5911375" y="3543988"/>
            <a:chExt cx="2522400" cy="969012"/>
          </a:xfrm>
        </p:grpSpPr>
        <p:sp>
          <p:nvSpPr>
            <p:cNvPr id="874" name="Google Shape;874;p47"/>
            <p:cNvSpPr txBox="1"/>
            <p:nvPr/>
          </p:nvSpPr>
          <p:spPr>
            <a:xfrm>
              <a:off x="6549175" y="3978100"/>
              <a:ext cx="1884600" cy="534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sz="1200">
                  <a:solidFill>
                    <a:srgbClr val="434343"/>
                  </a:solidFill>
                  <a:latin typeface="Roboto"/>
                  <a:ea typeface="Roboto"/>
                  <a:cs typeface="Roboto"/>
                  <a:sym typeface="Roboto"/>
                </a:rPr>
                <a:t>People in post-COVID period concerned more about their finance</a:t>
              </a:r>
              <a:endParaRPr sz="1200">
                <a:solidFill>
                  <a:srgbClr val="434343"/>
                </a:solidFill>
                <a:latin typeface="Roboto"/>
                <a:ea typeface="Roboto"/>
                <a:cs typeface="Roboto"/>
                <a:sym typeface="Roboto"/>
              </a:endParaRPr>
            </a:p>
            <a:p>
              <a:pPr indent="0" lvl="0" marL="0" rtl="0" algn="r">
                <a:spcBef>
                  <a:spcPts val="0"/>
                </a:spcBef>
                <a:spcAft>
                  <a:spcPts val="0"/>
                </a:spcAft>
                <a:buNone/>
              </a:pPr>
              <a:r>
                <a:t/>
              </a:r>
              <a:endParaRPr sz="1200">
                <a:solidFill>
                  <a:srgbClr val="434343"/>
                </a:solidFill>
                <a:latin typeface="Roboto"/>
                <a:ea typeface="Roboto"/>
                <a:cs typeface="Roboto"/>
                <a:sym typeface="Roboto"/>
              </a:endParaRPr>
            </a:p>
          </p:txBody>
        </p:sp>
        <p:grpSp>
          <p:nvGrpSpPr>
            <p:cNvPr id="875" name="Google Shape;875;p47"/>
            <p:cNvGrpSpPr/>
            <p:nvPr/>
          </p:nvGrpSpPr>
          <p:grpSpPr>
            <a:xfrm>
              <a:off x="5911375" y="3543988"/>
              <a:ext cx="567000" cy="567000"/>
              <a:chOff x="6604775" y="1679913"/>
              <a:chExt cx="567000" cy="567000"/>
            </a:xfrm>
          </p:grpSpPr>
          <p:sp>
            <p:nvSpPr>
              <p:cNvPr id="876" name="Google Shape;876;p47"/>
              <p:cNvSpPr/>
              <p:nvPr/>
            </p:nvSpPr>
            <p:spPr>
              <a:xfrm rot="2700000">
                <a:off x="6687810" y="1762948"/>
                <a:ext cx="400930" cy="400930"/>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7"/>
              <p:cNvSpPr/>
              <p:nvPr/>
            </p:nvSpPr>
            <p:spPr>
              <a:xfrm>
                <a:off x="6762521" y="1837683"/>
                <a:ext cx="251514" cy="251487"/>
              </a:xfrm>
              <a:custGeom>
                <a:rect b="b" l="l" r="r" t="t"/>
                <a:pathLst>
                  <a:path extrusionOk="0" h="9097" w="9098">
                    <a:moveTo>
                      <a:pt x="4549" y="0"/>
                    </a:moveTo>
                    <a:cubicBezTo>
                      <a:pt x="2037" y="0"/>
                      <a:pt x="1" y="2036"/>
                      <a:pt x="1" y="4548"/>
                    </a:cubicBezTo>
                    <a:cubicBezTo>
                      <a:pt x="1" y="7060"/>
                      <a:pt x="2037" y="9096"/>
                      <a:pt x="4549" y="9096"/>
                    </a:cubicBezTo>
                    <a:cubicBezTo>
                      <a:pt x="7061" y="9096"/>
                      <a:pt x="9097" y="7060"/>
                      <a:pt x="9097" y="4548"/>
                    </a:cubicBezTo>
                    <a:cubicBezTo>
                      <a:pt x="9097" y="2036"/>
                      <a:pt x="7061" y="0"/>
                      <a:pt x="45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8" name="Google Shape;878;p47"/>
            <p:cNvSpPr/>
            <p:nvPr/>
          </p:nvSpPr>
          <p:spPr>
            <a:xfrm>
              <a:off x="6783175" y="3676889"/>
              <a:ext cx="1650600" cy="3012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GB" sz="1700">
                  <a:solidFill>
                    <a:srgbClr val="FFFFFF"/>
                  </a:solidFill>
                  <a:latin typeface="Fira Sans Extra Condensed Medium"/>
                  <a:ea typeface="Fira Sans Extra Condensed Medium"/>
                  <a:cs typeface="Fira Sans Extra Condensed Medium"/>
                  <a:sym typeface="Fira Sans Extra Condensed Medium"/>
                </a:rPr>
                <a:t>The Covid Effect</a:t>
              </a:r>
              <a:endParaRPr>
                <a:solidFill>
                  <a:srgbClr val="FFFFFF"/>
                </a:solidFill>
              </a:endParaRPr>
            </a:p>
          </p:txBody>
        </p:sp>
      </p:grpSp>
      <p:grpSp>
        <p:nvGrpSpPr>
          <p:cNvPr id="879" name="Google Shape;879;p47"/>
          <p:cNvGrpSpPr/>
          <p:nvPr/>
        </p:nvGrpSpPr>
        <p:grpSpPr>
          <a:xfrm>
            <a:off x="710275" y="1081088"/>
            <a:ext cx="3704165" cy="1184412"/>
            <a:chOff x="710275" y="1614488"/>
            <a:chExt cx="3704165" cy="1184412"/>
          </a:xfrm>
        </p:grpSpPr>
        <p:sp>
          <p:nvSpPr>
            <p:cNvPr id="880" name="Google Shape;880;p47"/>
            <p:cNvSpPr txBox="1"/>
            <p:nvPr/>
          </p:nvSpPr>
          <p:spPr>
            <a:xfrm>
              <a:off x="710275" y="2048600"/>
              <a:ext cx="1884600" cy="7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434343"/>
                  </a:solidFill>
                  <a:latin typeface="Roboto"/>
                  <a:ea typeface="Roboto"/>
                  <a:cs typeface="Roboto"/>
                  <a:sym typeface="Roboto"/>
                </a:rPr>
                <a:t>Competition </a:t>
              </a:r>
              <a:r>
                <a:rPr lang="en-GB" sz="1200">
                  <a:solidFill>
                    <a:srgbClr val="434343"/>
                  </a:solidFill>
                  <a:latin typeface="Roboto"/>
                  <a:ea typeface="Roboto"/>
                  <a:cs typeface="Roboto"/>
                  <a:sym typeface="Roboto"/>
                </a:rPr>
                <a:t>amongst</a:t>
              </a:r>
              <a:r>
                <a:rPr lang="en-GB" sz="1200">
                  <a:solidFill>
                    <a:srgbClr val="434343"/>
                  </a:solidFill>
                  <a:latin typeface="Roboto"/>
                  <a:ea typeface="Roboto"/>
                  <a:cs typeface="Roboto"/>
                  <a:sym typeface="Roboto"/>
                </a:rPr>
                <a:t> credit card companies to be the monopolist</a:t>
              </a:r>
              <a:endParaRPr sz="1200">
                <a:solidFill>
                  <a:srgbClr val="434343"/>
                </a:solidFill>
                <a:latin typeface="Roboto"/>
                <a:ea typeface="Roboto"/>
                <a:cs typeface="Roboto"/>
                <a:sym typeface="Roboto"/>
              </a:endParaRPr>
            </a:p>
            <a:p>
              <a:pPr indent="0" lvl="0" marL="0" rtl="0" algn="l">
                <a:spcBef>
                  <a:spcPts val="0"/>
                </a:spcBef>
                <a:spcAft>
                  <a:spcPts val="0"/>
                </a:spcAft>
                <a:buNone/>
              </a:pPr>
              <a:r>
                <a:t/>
              </a:r>
              <a:endParaRPr sz="1200">
                <a:solidFill>
                  <a:srgbClr val="434343"/>
                </a:solidFill>
                <a:latin typeface="Roboto"/>
                <a:ea typeface="Roboto"/>
                <a:cs typeface="Roboto"/>
                <a:sym typeface="Roboto"/>
              </a:endParaRPr>
            </a:p>
          </p:txBody>
        </p:sp>
        <p:grpSp>
          <p:nvGrpSpPr>
            <p:cNvPr id="881" name="Google Shape;881;p47"/>
            <p:cNvGrpSpPr/>
            <p:nvPr/>
          </p:nvGrpSpPr>
          <p:grpSpPr>
            <a:xfrm rot="10800000">
              <a:off x="2665675" y="1614488"/>
              <a:ext cx="567000" cy="567000"/>
              <a:chOff x="8028600" y="1679913"/>
              <a:chExt cx="567000" cy="567000"/>
            </a:xfrm>
          </p:grpSpPr>
          <p:sp>
            <p:nvSpPr>
              <p:cNvPr id="882" name="Google Shape;882;p47"/>
              <p:cNvSpPr/>
              <p:nvPr/>
            </p:nvSpPr>
            <p:spPr>
              <a:xfrm rot="2700000">
                <a:off x="8111635" y="1762948"/>
                <a:ext cx="400930" cy="400930"/>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883" name="Google Shape;883;p47"/>
              <p:cNvSpPr/>
              <p:nvPr/>
            </p:nvSpPr>
            <p:spPr>
              <a:xfrm>
                <a:off x="8186346" y="1837683"/>
                <a:ext cx="251514" cy="251487"/>
              </a:xfrm>
              <a:custGeom>
                <a:rect b="b" l="l" r="r" t="t"/>
                <a:pathLst>
                  <a:path extrusionOk="0" h="9097" w="9098">
                    <a:moveTo>
                      <a:pt x="4549" y="0"/>
                    </a:moveTo>
                    <a:cubicBezTo>
                      <a:pt x="2037" y="0"/>
                      <a:pt x="1" y="2036"/>
                      <a:pt x="1" y="4548"/>
                    </a:cubicBezTo>
                    <a:cubicBezTo>
                      <a:pt x="1" y="7060"/>
                      <a:pt x="2037" y="9096"/>
                      <a:pt x="4549" y="9096"/>
                    </a:cubicBezTo>
                    <a:cubicBezTo>
                      <a:pt x="7061" y="9096"/>
                      <a:pt x="9097" y="7060"/>
                      <a:pt x="9097" y="4548"/>
                    </a:cubicBezTo>
                    <a:cubicBezTo>
                      <a:pt x="9097" y="2036"/>
                      <a:pt x="7061" y="0"/>
                      <a:pt x="45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sp>
          <p:nvSpPr>
            <p:cNvPr id="884" name="Google Shape;884;p47"/>
            <p:cNvSpPr/>
            <p:nvPr/>
          </p:nvSpPr>
          <p:spPr>
            <a:xfrm>
              <a:off x="710275" y="1747389"/>
              <a:ext cx="1650600" cy="3012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rgbClr val="FFFFFF"/>
                </a:solidFill>
              </a:endParaRPr>
            </a:p>
          </p:txBody>
        </p:sp>
        <p:cxnSp>
          <p:nvCxnSpPr>
            <p:cNvPr id="885" name="Google Shape;885;p47"/>
            <p:cNvCxnSpPr>
              <a:stCxn id="882" idx="3"/>
            </p:cNvCxnSpPr>
            <p:nvPr/>
          </p:nvCxnSpPr>
          <p:spPr>
            <a:xfrm>
              <a:off x="3149640" y="1897988"/>
              <a:ext cx="1264800" cy="0"/>
            </a:xfrm>
            <a:prstGeom prst="straightConnector1">
              <a:avLst/>
            </a:prstGeom>
            <a:noFill/>
            <a:ln cap="flat" cmpd="sng" w="19050">
              <a:solidFill>
                <a:schemeClr val="accent1"/>
              </a:solidFill>
              <a:prstDash val="solid"/>
              <a:round/>
              <a:headEnd len="med" w="med" type="none"/>
              <a:tailEnd len="med" w="med" type="triangle"/>
            </a:ln>
          </p:spPr>
        </p:cxnSp>
      </p:grpSp>
      <p:sp>
        <p:nvSpPr>
          <p:cNvPr id="886" name="Google Shape;886;p47"/>
          <p:cNvSpPr txBox="1"/>
          <p:nvPr/>
        </p:nvSpPr>
        <p:spPr>
          <a:xfrm>
            <a:off x="1594050" y="4537825"/>
            <a:ext cx="5911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000">
                <a:solidFill>
                  <a:schemeClr val="dk1"/>
                </a:solidFill>
                <a:latin typeface="Be Vietnam"/>
                <a:ea typeface="Be Vietnam"/>
                <a:cs typeface="Be Vietnam"/>
                <a:sym typeface="Be Vietnam"/>
              </a:rPr>
              <a:t>1.1 Description of problem</a:t>
            </a:r>
            <a:endParaRPr b="1" sz="3000">
              <a:solidFill>
                <a:schemeClr val="dk1"/>
              </a:solidFill>
              <a:latin typeface="Be Vietnam"/>
              <a:ea typeface="Be Vietnam"/>
              <a:cs typeface="Be Vietnam"/>
              <a:sym typeface="Be Vietnam"/>
            </a:endParaRPr>
          </a:p>
        </p:txBody>
      </p:sp>
      <p:sp>
        <p:nvSpPr>
          <p:cNvPr id="887" name="Google Shape;887;p47"/>
          <p:cNvSpPr txBox="1"/>
          <p:nvPr/>
        </p:nvSpPr>
        <p:spPr>
          <a:xfrm>
            <a:off x="522000" y="1132125"/>
            <a:ext cx="1611300" cy="446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sz="1700">
                <a:solidFill>
                  <a:schemeClr val="lt1"/>
                </a:solidFill>
                <a:latin typeface="Fira Sans Extra Condensed Medium"/>
                <a:ea typeface="Fira Sans Extra Condensed Medium"/>
                <a:cs typeface="Fira Sans Extra Condensed Medium"/>
                <a:sym typeface="Fira Sans Extra Condensed Medium"/>
              </a:rPr>
              <a:t>Be Monopolist</a:t>
            </a:r>
            <a:endParaRPr>
              <a:solidFill>
                <a:schemeClr val="lt1"/>
              </a:solidFill>
            </a:endParaRPr>
          </a:p>
        </p:txBody>
      </p:sp>
      <p:pic>
        <p:nvPicPr>
          <p:cNvPr id="888" name="Google Shape;888;p47"/>
          <p:cNvPicPr preferRelativeResize="0"/>
          <p:nvPr/>
        </p:nvPicPr>
        <p:blipFill>
          <a:blip r:embed="rId3">
            <a:alphaModFix/>
          </a:blip>
          <a:stretch>
            <a:fillRect/>
          </a:stretch>
        </p:blipFill>
        <p:spPr>
          <a:xfrm>
            <a:off x="7220975" y="59650"/>
            <a:ext cx="572700" cy="572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pic>
        <p:nvPicPr>
          <p:cNvPr id="893" name="Google Shape;893;p48"/>
          <p:cNvPicPr preferRelativeResize="0"/>
          <p:nvPr>
            <p:ph idx="2" type="pic"/>
          </p:nvPr>
        </p:nvPicPr>
        <p:blipFill rotWithShape="1">
          <a:blip r:embed="rId3">
            <a:alphaModFix/>
          </a:blip>
          <a:srcRect b="0" l="9210" r="9210" t="0"/>
          <a:stretch/>
        </p:blipFill>
        <p:spPr>
          <a:xfrm>
            <a:off x="869377" y="1189253"/>
            <a:ext cx="2082900" cy="2082900"/>
          </a:xfrm>
          <a:prstGeom prst="ellipse">
            <a:avLst/>
          </a:prstGeom>
        </p:spPr>
      </p:pic>
      <p:sp>
        <p:nvSpPr>
          <p:cNvPr id="894" name="Google Shape;894;p48"/>
          <p:cNvSpPr txBox="1"/>
          <p:nvPr/>
        </p:nvSpPr>
        <p:spPr>
          <a:xfrm>
            <a:off x="3502025" y="1194925"/>
            <a:ext cx="4673400" cy="21549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Clr>
                <a:schemeClr val="dk1"/>
              </a:buClr>
              <a:buSzPts val="1600"/>
              <a:buFont typeface="Libre Franklin"/>
              <a:buChar char="●"/>
            </a:pPr>
            <a:r>
              <a:rPr lang="en-GB" sz="1600">
                <a:solidFill>
                  <a:schemeClr val="dk1"/>
                </a:solidFill>
                <a:latin typeface="Libre Franklin"/>
                <a:ea typeface="Libre Franklin"/>
                <a:cs typeface="Libre Franklin"/>
                <a:sym typeface="Libre Franklin"/>
              </a:rPr>
              <a:t>Banks want to figure out the factors that make customer leave credit card service.</a:t>
            </a:r>
            <a:endParaRPr sz="1600">
              <a:solidFill>
                <a:schemeClr val="dk1"/>
              </a:solidFill>
              <a:latin typeface="Libre Franklin"/>
              <a:ea typeface="Libre Franklin"/>
              <a:cs typeface="Libre Franklin"/>
              <a:sym typeface="Libre Franklin"/>
            </a:endParaRPr>
          </a:p>
          <a:p>
            <a:pPr indent="0" lvl="0" marL="457200" rtl="0" algn="just">
              <a:spcBef>
                <a:spcPts val="0"/>
              </a:spcBef>
              <a:spcAft>
                <a:spcPts val="0"/>
              </a:spcAft>
              <a:buNone/>
            </a:pPr>
            <a:r>
              <a:t/>
            </a:r>
            <a:endParaRPr sz="1600">
              <a:solidFill>
                <a:schemeClr val="dk1"/>
              </a:solidFill>
              <a:latin typeface="Libre Franklin"/>
              <a:ea typeface="Libre Franklin"/>
              <a:cs typeface="Libre Franklin"/>
              <a:sym typeface="Libre Franklin"/>
            </a:endParaRPr>
          </a:p>
          <a:p>
            <a:pPr indent="-330200" lvl="0" marL="457200" rtl="0" algn="just">
              <a:spcBef>
                <a:spcPts val="0"/>
              </a:spcBef>
              <a:spcAft>
                <a:spcPts val="0"/>
              </a:spcAft>
              <a:buClr>
                <a:schemeClr val="dk1"/>
              </a:buClr>
              <a:buSzPts val="1600"/>
              <a:buFont typeface="Libre Franklin"/>
              <a:buChar char="●"/>
            </a:pPr>
            <a:r>
              <a:rPr lang="en-GB" sz="1600">
                <a:solidFill>
                  <a:schemeClr val="dk1"/>
                </a:solidFill>
                <a:latin typeface="Libre Franklin"/>
                <a:ea typeface="Libre Franklin"/>
                <a:cs typeface="Libre Franklin"/>
                <a:sym typeface="Libre Franklin"/>
              </a:rPr>
              <a:t>Foresee the leaving in advanced.</a:t>
            </a:r>
            <a:endParaRPr sz="1600">
              <a:solidFill>
                <a:schemeClr val="dk1"/>
              </a:solidFill>
              <a:latin typeface="Libre Franklin"/>
              <a:ea typeface="Libre Franklin"/>
              <a:cs typeface="Libre Franklin"/>
              <a:sym typeface="Libre Franklin"/>
            </a:endParaRPr>
          </a:p>
          <a:p>
            <a:pPr indent="0" lvl="0" marL="0" rtl="0" algn="just">
              <a:spcBef>
                <a:spcPts val="0"/>
              </a:spcBef>
              <a:spcAft>
                <a:spcPts val="0"/>
              </a:spcAft>
              <a:buNone/>
            </a:pPr>
            <a:r>
              <a:t/>
            </a:r>
            <a:endParaRPr sz="1600">
              <a:solidFill>
                <a:schemeClr val="dk1"/>
              </a:solidFill>
              <a:latin typeface="Libre Franklin"/>
              <a:ea typeface="Libre Franklin"/>
              <a:cs typeface="Libre Franklin"/>
              <a:sym typeface="Libre Franklin"/>
            </a:endParaRPr>
          </a:p>
          <a:p>
            <a:pPr indent="-330200" lvl="0" marL="457200" rtl="0" algn="just">
              <a:spcBef>
                <a:spcPts val="0"/>
              </a:spcBef>
              <a:spcAft>
                <a:spcPts val="0"/>
              </a:spcAft>
              <a:buClr>
                <a:schemeClr val="dk1"/>
              </a:buClr>
              <a:buSzPts val="1600"/>
              <a:buFont typeface="Libre Franklin"/>
              <a:buChar char="●"/>
            </a:pPr>
            <a:r>
              <a:rPr lang="en-GB" sz="1600">
                <a:solidFill>
                  <a:schemeClr val="dk1"/>
                </a:solidFill>
                <a:latin typeface="Libre Franklin"/>
                <a:ea typeface="Libre Franklin"/>
                <a:cs typeface="Libre Franklin"/>
                <a:sym typeface="Libre Franklin"/>
              </a:rPr>
              <a:t>Improve their service to influence customers’ decisions and solve the problem.</a:t>
            </a:r>
            <a:endParaRPr sz="1600">
              <a:solidFill>
                <a:schemeClr val="dk1"/>
              </a:solidFill>
            </a:endParaRPr>
          </a:p>
        </p:txBody>
      </p:sp>
      <p:sp>
        <p:nvSpPr>
          <p:cNvPr id="895" name="Google Shape;895;p48"/>
          <p:cNvSpPr txBox="1"/>
          <p:nvPr/>
        </p:nvSpPr>
        <p:spPr>
          <a:xfrm>
            <a:off x="788625" y="4114825"/>
            <a:ext cx="58206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b="1"/>
          </a:p>
        </p:txBody>
      </p:sp>
      <p:sp>
        <p:nvSpPr>
          <p:cNvPr id="896" name="Google Shape;896;p48"/>
          <p:cNvSpPr txBox="1"/>
          <p:nvPr/>
        </p:nvSpPr>
        <p:spPr>
          <a:xfrm>
            <a:off x="1219199" y="222168"/>
            <a:ext cx="6705600" cy="3924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lang="en-GB" sz="3000">
                <a:solidFill>
                  <a:schemeClr val="dk1"/>
                </a:solidFill>
                <a:latin typeface="Libre Franklin ExtraBold"/>
                <a:ea typeface="Libre Franklin ExtraBold"/>
                <a:cs typeface="Libre Franklin ExtraBold"/>
                <a:sym typeface="Libre Franklin ExtraBold"/>
              </a:rPr>
              <a:t>1.1 Description of problem</a:t>
            </a:r>
            <a:endParaRPr sz="3000">
              <a:solidFill>
                <a:schemeClr val="dk1"/>
              </a:solidFill>
              <a:latin typeface="Libre Franklin ExtraBold"/>
              <a:ea typeface="Libre Franklin ExtraBold"/>
              <a:cs typeface="Libre Franklin ExtraBold"/>
              <a:sym typeface="Libre Franklin ExtraBold"/>
            </a:endParaRPr>
          </a:p>
        </p:txBody>
      </p:sp>
      <p:sp>
        <p:nvSpPr>
          <p:cNvPr id="897" name="Google Shape;897;p48"/>
          <p:cNvSpPr txBox="1"/>
          <p:nvPr/>
        </p:nvSpPr>
        <p:spPr>
          <a:xfrm>
            <a:off x="865075" y="3930175"/>
            <a:ext cx="5989800" cy="769500"/>
          </a:xfrm>
          <a:prstGeom prst="rect">
            <a:avLst/>
          </a:prstGeom>
          <a:solidFill>
            <a:schemeClr val="accent1"/>
          </a:solid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b="1" lang="en-GB" sz="1900">
                <a:solidFill>
                  <a:schemeClr val="dk1"/>
                </a:solidFill>
                <a:latin typeface="Libre Franklin"/>
                <a:ea typeface="Libre Franklin"/>
                <a:cs typeface="Libre Franklin"/>
                <a:sym typeface="Libre Franklin"/>
              </a:rPr>
              <a:t>What are the factors affecting the churning of customers in credit card services?</a:t>
            </a:r>
            <a:endParaRPr b="1" sz="2700">
              <a:solidFill>
                <a:srgbClr val="FF9900"/>
              </a:solidFill>
            </a:endParaRPr>
          </a:p>
        </p:txBody>
      </p:sp>
      <p:pic>
        <p:nvPicPr>
          <p:cNvPr id="898" name="Google Shape;898;p48"/>
          <p:cNvPicPr preferRelativeResize="0"/>
          <p:nvPr/>
        </p:nvPicPr>
        <p:blipFill>
          <a:blip r:embed="rId4">
            <a:alphaModFix/>
          </a:blip>
          <a:stretch>
            <a:fillRect/>
          </a:stretch>
        </p:blipFill>
        <p:spPr>
          <a:xfrm>
            <a:off x="93425" y="3178950"/>
            <a:ext cx="1080750" cy="1080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8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49"/>
          <p:cNvSpPr/>
          <p:nvPr/>
        </p:nvSpPr>
        <p:spPr>
          <a:xfrm>
            <a:off x="3398623" y="1273371"/>
            <a:ext cx="1320104" cy="1052793"/>
          </a:xfrm>
          <a:custGeom>
            <a:rect b="b" l="l" r="r" t="t"/>
            <a:pathLst>
              <a:path extrusionOk="0" h="47876" w="60032">
                <a:moveTo>
                  <a:pt x="53554" y="0"/>
                </a:moveTo>
                <a:cubicBezTo>
                  <a:pt x="28527" y="0"/>
                  <a:pt x="7322" y="16324"/>
                  <a:pt x="0" y="38898"/>
                </a:cubicBezTo>
                <a:lnTo>
                  <a:pt x="27646" y="47875"/>
                </a:lnTo>
                <a:cubicBezTo>
                  <a:pt x="31183" y="36957"/>
                  <a:pt x="41446" y="29052"/>
                  <a:pt x="53554" y="29052"/>
                </a:cubicBezTo>
                <a:lnTo>
                  <a:pt x="53554" y="23289"/>
                </a:lnTo>
                <a:cubicBezTo>
                  <a:pt x="53554" y="20098"/>
                  <a:pt x="55352" y="17181"/>
                  <a:pt x="58198" y="15752"/>
                </a:cubicBezTo>
                <a:lnTo>
                  <a:pt x="59591" y="15062"/>
                </a:lnTo>
                <a:cubicBezTo>
                  <a:pt x="60031" y="14847"/>
                  <a:pt x="60031" y="14216"/>
                  <a:pt x="59591" y="13990"/>
                </a:cubicBezTo>
                <a:lnTo>
                  <a:pt x="58198" y="13300"/>
                </a:lnTo>
                <a:cubicBezTo>
                  <a:pt x="55352" y="11871"/>
                  <a:pt x="53554" y="8966"/>
                  <a:pt x="53554" y="5775"/>
                </a:cubicBezTo>
                <a:lnTo>
                  <a:pt x="5355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9"/>
          <p:cNvSpPr/>
          <p:nvPr/>
        </p:nvSpPr>
        <p:spPr>
          <a:xfrm>
            <a:off x="3229225" y="2093187"/>
            <a:ext cx="995465" cy="1419476"/>
          </a:xfrm>
          <a:custGeom>
            <a:rect b="b" l="l" r="r" t="t"/>
            <a:pathLst>
              <a:path extrusionOk="0" h="64551" w="45269">
                <a:moveTo>
                  <a:pt x="23339" y="1"/>
                </a:moveTo>
                <a:cubicBezTo>
                  <a:pt x="23186" y="1"/>
                  <a:pt x="23031" y="59"/>
                  <a:pt x="22908" y="185"/>
                </a:cubicBezTo>
                <a:lnTo>
                  <a:pt x="21825" y="1281"/>
                </a:lnTo>
                <a:cubicBezTo>
                  <a:pt x="20214" y="2917"/>
                  <a:pt x="18036" y="3795"/>
                  <a:pt x="15815" y="3795"/>
                </a:cubicBezTo>
                <a:cubicBezTo>
                  <a:pt x="14949" y="3795"/>
                  <a:pt x="14077" y="3662"/>
                  <a:pt x="13229" y="3388"/>
                </a:cubicBezTo>
                <a:lnTo>
                  <a:pt x="7740" y="1602"/>
                </a:lnTo>
                <a:lnTo>
                  <a:pt x="7740" y="1602"/>
                </a:lnTo>
                <a:cubicBezTo>
                  <a:pt x="1" y="25403"/>
                  <a:pt x="8966" y="50608"/>
                  <a:pt x="28183" y="64550"/>
                </a:cubicBezTo>
                <a:lnTo>
                  <a:pt x="45268" y="41036"/>
                </a:lnTo>
                <a:cubicBezTo>
                  <a:pt x="35970" y="34285"/>
                  <a:pt x="31636" y="22093"/>
                  <a:pt x="35374" y="10579"/>
                </a:cubicBezTo>
                <a:lnTo>
                  <a:pt x="29885" y="8793"/>
                </a:lnTo>
                <a:cubicBezTo>
                  <a:pt x="26849" y="7805"/>
                  <a:pt x="24635" y="5198"/>
                  <a:pt x="24159" y="2043"/>
                </a:cubicBezTo>
                <a:lnTo>
                  <a:pt x="23932" y="507"/>
                </a:lnTo>
                <a:cubicBezTo>
                  <a:pt x="23886" y="192"/>
                  <a:pt x="23617" y="1"/>
                  <a:pt x="233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9"/>
          <p:cNvSpPr/>
          <p:nvPr/>
        </p:nvSpPr>
        <p:spPr>
          <a:xfrm>
            <a:off x="3848901" y="2994691"/>
            <a:ext cx="1455474" cy="753575"/>
          </a:xfrm>
          <a:custGeom>
            <a:rect b="b" l="l" r="r" t="t"/>
            <a:pathLst>
              <a:path extrusionOk="0" h="34269" w="66188">
                <a:moveTo>
                  <a:pt x="17074" y="1"/>
                </a:moveTo>
                <a:lnTo>
                  <a:pt x="13681" y="4680"/>
                </a:lnTo>
                <a:cubicBezTo>
                  <a:pt x="12087" y="6874"/>
                  <a:pt x="9548" y="8140"/>
                  <a:pt x="6878" y="8140"/>
                </a:cubicBezTo>
                <a:cubicBezTo>
                  <a:pt x="6418" y="8140"/>
                  <a:pt x="5954" y="8103"/>
                  <a:pt x="5490" y="8026"/>
                </a:cubicBezTo>
                <a:lnTo>
                  <a:pt x="3966" y="7776"/>
                </a:lnTo>
                <a:cubicBezTo>
                  <a:pt x="3930" y="7770"/>
                  <a:pt x="3895" y="7767"/>
                  <a:pt x="3861" y="7767"/>
                </a:cubicBezTo>
                <a:cubicBezTo>
                  <a:pt x="3427" y="7767"/>
                  <a:pt x="3125" y="8236"/>
                  <a:pt x="3335" y="8645"/>
                </a:cubicBezTo>
                <a:lnTo>
                  <a:pt x="4049" y="10014"/>
                </a:lnTo>
                <a:cubicBezTo>
                  <a:pt x="5513" y="12848"/>
                  <a:pt x="5263" y="16265"/>
                  <a:pt x="3394" y="18848"/>
                </a:cubicBezTo>
                <a:lnTo>
                  <a:pt x="1" y="23516"/>
                </a:lnTo>
                <a:cubicBezTo>
                  <a:pt x="9991" y="30773"/>
                  <a:pt x="21565" y="34269"/>
                  <a:pt x="33034" y="34269"/>
                </a:cubicBezTo>
                <a:cubicBezTo>
                  <a:pt x="44803" y="34269"/>
                  <a:pt x="56462" y="30588"/>
                  <a:pt x="66188" y="23516"/>
                </a:cubicBezTo>
                <a:lnTo>
                  <a:pt x="49102" y="13"/>
                </a:lnTo>
                <a:cubicBezTo>
                  <a:pt x="44401" y="3430"/>
                  <a:pt x="38763" y="5209"/>
                  <a:pt x="33070" y="5209"/>
                </a:cubicBezTo>
                <a:cubicBezTo>
                  <a:pt x="27518" y="5209"/>
                  <a:pt x="21913" y="3516"/>
                  <a:pt x="170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9"/>
          <p:cNvSpPr/>
          <p:nvPr/>
        </p:nvSpPr>
        <p:spPr>
          <a:xfrm>
            <a:off x="4927784" y="2127621"/>
            <a:ext cx="987087" cy="1384249"/>
          </a:xfrm>
          <a:custGeom>
            <a:rect b="b" l="l" r="r" t="t"/>
            <a:pathLst>
              <a:path extrusionOk="0" h="62949" w="44888">
                <a:moveTo>
                  <a:pt x="37541" y="0"/>
                </a:moveTo>
                <a:lnTo>
                  <a:pt x="9895" y="8978"/>
                </a:lnTo>
                <a:cubicBezTo>
                  <a:pt x="13455" y="19908"/>
                  <a:pt x="9799" y="32326"/>
                  <a:pt x="1" y="39434"/>
                </a:cubicBezTo>
                <a:lnTo>
                  <a:pt x="3394" y="44113"/>
                </a:lnTo>
                <a:cubicBezTo>
                  <a:pt x="5263" y="46685"/>
                  <a:pt x="5525" y="50102"/>
                  <a:pt x="4061" y="52935"/>
                </a:cubicBezTo>
                <a:lnTo>
                  <a:pt x="3346" y="54305"/>
                </a:lnTo>
                <a:cubicBezTo>
                  <a:pt x="3125" y="54713"/>
                  <a:pt x="3437" y="55183"/>
                  <a:pt x="3872" y="55183"/>
                </a:cubicBezTo>
                <a:cubicBezTo>
                  <a:pt x="3907" y="55183"/>
                  <a:pt x="3942" y="55180"/>
                  <a:pt x="3977" y="55174"/>
                </a:cubicBezTo>
                <a:lnTo>
                  <a:pt x="5501" y="54924"/>
                </a:lnTo>
                <a:cubicBezTo>
                  <a:pt x="5963" y="54847"/>
                  <a:pt x="6426" y="54809"/>
                  <a:pt x="6884" y="54809"/>
                </a:cubicBezTo>
                <a:cubicBezTo>
                  <a:pt x="9548" y="54809"/>
                  <a:pt x="12088" y="56077"/>
                  <a:pt x="13693" y="58281"/>
                </a:cubicBezTo>
                <a:lnTo>
                  <a:pt x="17086" y="62949"/>
                </a:lnTo>
                <a:cubicBezTo>
                  <a:pt x="37327" y="48244"/>
                  <a:pt x="44887" y="22575"/>
                  <a:pt x="3754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9"/>
          <p:cNvSpPr/>
          <p:nvPr/>
        </p:nvSpPr>
        <p:spPr>
          <a:xfrm>
            <a:off x="4575398" y="1272843"/>
            <a:ext cx="1177674" cy="1088197"/>
          </a:xfrm>
          <a:custGeom>
            <a:rect b="b" l="l" r="r" t="t"/>
            <a:pathLst>
              <a:path extrusionOk="0" h="49486" w="53555">
                <a:moveTo>
                  <a:pt x="29" y="1"/>
                </a:moveTo>
                <a:cubicBezTo>
                  <a:pt x="19" y="1"/>
                  <a:pt x="10" y="1"/>
                  <a:pt x="1" y="1"/>
                </a:cubicBezTo>
                <a:lnTo>
                  <a:pt x="1" y="29064"/>
                </a:lnTo>
                <a:cubicBezTo>
                  <a:pt x="10" y="29064"/>
                  <a:pt x="19" y="29064"/>
                  <a:pt x="29" y="29064"/>
                </a:cubicBezTo>
                <a:cubicBezTo>
                  <a:pt x="11508" y="29064"/>
                  <a:pt x="22173" y="36383"/>
                  <a:pt x="25909" y="47887"/>
                </a:cubicBezTo>
                <a:lnTo>
                  <a:pt x="31397" y="46101"/>
                </a:lnTo>
                <a:cubicBezTo>
                  <a:pt x="32251" y="45824"/>
                  <a:pt x="33128" y="45689"/>
                  <a:pt x="33997" y="45689"/>
                </a:cubicBezTo>
                <a:cubicBezTo>
                  <a:pt x="36221" y="45689"/>
                  <a:pt x="38396" y="46571"/>
                  <a:pt x="40006" y="48197"/>
                </a:cubicBezTo>
                <a:lnTo>
                  <a:pt x="41089" y="49304"/>
                </a:lnTo>
                <a:cubicBezTo>
                  <a:pt x="41210" y="49429"/>
                  <a:pt x="41361" y="49485"/>
                  <a:pt x="41509" y="49485"/>
                </a:cubicBezTo>
                <a:cubicBezTo>
                  <a:pt x="41786" y="49485"/>
                  <a:pt x="42055" y="49289"/>
                  <a:pt x="42101" y="48971"/>
                </a:cubicBezTo>
                <a:lnTo>
                  <a:pt x="42339" y="47447"/>
                </a:lnTo>
                <a:cubicBezTo>
                  <a:pt x="42816" y="44292"/>
                  <a:pt x="45030" y="41672"/>
                  <a:pt x="48054" y="40696"/>
                </a:cubicBezTo>
                <a:lnTo>
                  <a:pt x="53555" y="38910"/>
                </a:lnTo>
                <a:cubicBezTo>
                  <a:pt x="45819" y="15119"/>
                  <a:pt x="23759" y="1"/>
                  <a:pt x="29" y="1"/>
                </a:cubicBezTo>
                <a:close/>
              </a:path>
            </a:pathLst>
          </a:custGeom>
          <a:solidFill>
            <a:srgbClr val="F36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36A4C"/>
              </a:solidFill>
            </a:endParaRPr>
          </a:p>
        </p:txBody>
      </p:sp>
      <p:grpSp>
        <p:nvGrpSpPr>
          <p:cNvPr id="908" name="Google Shape;908;p49"/>
          <p:cNvGrpSpPr/>
          <p:nvPr/>
        </p:nvGrpSpPr>
        <p:grpSpPr>
          <a:xfrm>
            <a:off x="3562737" y="2553260"/>
            <a:ext cx="286152" cy="346438"/>
            <a:chOff x="1836637" y="2891510"/>
            <a:chExt cx="286152" cy="346438"/>
          </a:xfrm>
        </p:grpSpPr>
        <p:sp>
          <p:nvSpPr>
            <p:cNvPr id="909" name="Google Shape;909;p49"/>
            <p:cNvSpPr/>
            <p:nvPr/>
          </p:nvSpPr>
          <p:spPr>
            <a:xfrm>
              <a:off x="1836637" y="3059413"/>
              <a:ext cx="286152" cy="178534"/>
            </a:xfrm>
            <a:custGeom>
              <a:rect b="b" l="l" r="r" t="t"/>
              <a:pathLst>
                <a:path extrusionOk="0" h="5609" w="8990">
                  <a:moveTo>
                    <a:pt x="3072" y="322"/>
                  </a:moveTo>
                  <a:cubicBezTo>
                    <a:pt x="3156" y="322"/>
                    <a:pt x="3251" y="357"/>
                    <a:pt x="3322" y="429"/>
                  </a:cubicBezTo>
                  <a:cubicBezTo>
                    <a:pt x="3382" y="488"/>
                    <a:pt x="3430" y="572"/>
                    <a:pt x="3430" y="679"/>
                  </a:cubicBezTo>
                  <a:lnTo>
                    <a:pt x="3430" y="1108"/>
                  </a:lnTo>
                  <a:cubicBezTo>
                    <a:pt x="3406" y="1286"/>
                    <a:pt x="3311" y="1453"/>
                    <a:pt x="3144" y="1560"/>
                  </a:cubicBezTo>
                  <a:cubicBezTo>
                    <a:pt x="3096" y="1584"/>
                    <a:pt x="3072" y="1631"/>
                    <a:pt x="3072" y="1691"/>
                  </a:cubicBezTo>
                  <a:lnTo>
                    <a:pt x="3072" y="1870"/>
                  </a:lnTo>
                  <a:lnTo>
                    <a:pt x="2715" y="1870"/>
                  </a:lnTo>
                  <a:lnTo>
                    <a:pt x="2715" y="1691"/>
                  </a:lnTo>
                  <a:cubicBezTo>
                    <a:pt x="2715" y="1631"/>
                    <a:pt x="2679" y="1584"/>
                    <a:pt x="2632" y="1560"/>
                  </a:cubicBezTo>
                  <a:cubicBezTo>
                    <a:pt x="2477" y="1465"/>
                    <a:pt x="2370" y="1286"/>
                    <a:pt x="2370" y="1108"/>
                  </a:cubicBezTo>
                  <a:lnTo>
                    <a:pt x="2370" y="679"/>
                  </a:lnTo>
                  <a:cubicBezTo>
                    <a:pt x="2370" y="488"/>
                    <a:pt x="2537" y="322"/>
                    <a:pt x="2727" y="322"/>
                  </a:cubicBezTo>
                  <a:close/>
                  <a:moveTo>
                    <a:pt x="6132" y="322"/>
                  </a:moveTo>
                  <a:cubicBezTo>
                    <a:pt x="6228" y="322"/>
                    <a:pt x="6311" y="357"/>
                    <a:pt x="6382" y="429"/>
                  </a:cubicBezTo>
                  <a:cubicBezTo>
                    <a:pt x="6442" y="488"/>
                    <a:pt x="6489" y="572"/>
                    <a:pt x="6489" y="679"/>
                  </a:cubicBezTo>
                  <a:lnTo>
                    <a:pt x="6489" y="1108"/>
                  </a:lnTo>
                  <a:cubicBezTo>
                    <a:pt x="6478" y="1286"/>
                    <a:pt x="6370" y="1453"/>
                    <a:pt x="6204" y="1560"/>
                  </a:cubicBezTo>
                  <a:cubicBezTo>
                    <a:pt x="6168" y="1584"/>
                    <a:pt x="6132" y="1631"/>
                    <a:pt x="6132" y="1691"/>
                  </a:cubicBezTo>
                  <a:lnTo>
                    <a:pt x="6132" y="1870"/>
                  </a:lnTo>
                  <a:lnTo>
                    <a:pt x="5775" y="1870"/>
                  </a:lnTo>
                  <a:lnTo>
                    <a:pt x="5775" y="1691"/>
                  </a:lnTo>
                  <a:cubicBezTo>
                    <a:pt x="5775" y="1631"/>
                    <a:pt x="5751" y="1584"/>
                    <a:pt x="5704" y="1560"/>
                  </a:cubicBezTo>
                  <a:cubicBezTo>
                    <a:pt x="5537" y="1465"/>
                    <a:pt x="5430" y="1286"/>
                    <a:pt x="5430" y="1108"/>
                  </a:cubicBezTo>
                  <a:lnTo>
                    <a:pt x="5430" y="679"/>
                  </a:lnTo>
                  <a:cubicBezTo>
                    <a:pt x="5430" y="488"/>
                    <a:pt x="5597" y="322"/>
                    <a:pt x="5787" y="322"/>
                  </a:cubicBezTo>
                  <a:close/>
                  <a:moveTo>
                    <a:pt x="1536" y="2024"/>
                  </a:moveTo>
                  <a:cubicBezTo>
                    <a:pt x="1620" y="2024"/>
                    <a:pt x="1715" y="2048"/>
                    <a:pt x="1787" y="2120"/>
                  </a:cubicBezTo>
                  <a:cubicBezTo>
                    <a:pt x="1846" y="2179"/>
                    <a:pt x="1894" y="2274"/>
                    <a:pt x="1894" y="2382"/>
                  </a:cubicBezTo>
                  <a:lnTo>
                    <a:pt x="1894" y="2810"/>
                  </a:lnTo>
                  <a:lnTo>
                    <a:pt x="1882" y="2810"/>
                  </a:lnTo>
                  <a:cubicBezTo>
                    <a:pt x="1882" y="2989"/>
                    <a:pt x="1775" y="3167"/>
                    <a:pt x="1608" y="3251"/>
                  </a:cubicBezTo>
                  <a:cubicBezTo>
                    <a:pt x="1560" y="3286"/>
                    <a:pt x="1536" y="3334"/>
                    <a:pt x="1536" y="3382"/>
                  </a:cubicBezTo>
                  <a:lnTo>
                    <a:pt x="1536" y="3572"/>
                  </a:lnTo>
                  <a:lnTo>
                    <a:pt x="1179" y="3572"/>
                  </a:lnTo>
                  <a:lnTo>
                    <a:pt x="1179" y="3382"/>
                  </a:lnTo>
                  <a:cubicBezTo>
                    <a:pt x="1179" y="3334"/>
                    <a:pt x="1144" y="3286"/>
                    <a:pt x="1108" y="3251"/>
                  </a:cubicBezTo>
                  <a:cubicBezTo>
                    <a:pt x="941" y="3167"/>
                    <a:pt x="834" y="2989"/>
                    <a:pt x="834" y="2810"/>
                  </a:cubicBezTo>
                  <a:lnTo>
                    <a:pt x="834" y="2382"/>
                  </a:lnTo>
                  <a:cubicBezTo>
                    <a:pt x="834" y="2179"/>
                    <a:pt x="1001" y="2024"/>
                    <a:pt x="1191" y="2024"/>
                  </a:cubicBezTo>
                  <a:close/>
                  <a:moveTo>
                    <a:pt x="4596" y="2024"/>
                  </a:moveTo>
                  <a:cubicBezTo>
                    <a:pt x="4692" y="2024"/>
                    <a:pt x="4775" y="2048"/>
                    <a:pt x="4858" y="2120"/>
                  </a:cubicBezTo>
                  <a:cubicBezTo>
                    <a:pt x="4918" y="2179"/>
                    <a:pt x="4954" y="2274"/>
                    <a:pt x="4954" y="2382"/>
                  </a:cubicBezTo>
                  <a:lnTo>
                    <a:pt x="4954" y="2810"/>
                  </a:lnTo>
                  <a:cubicBezTo>
                    <a:pt x="4942" y="3001"/>
                    <a:pt x="4835" y="3167"/>
                    <a:pt x="4680" y="3251"/>
                  </a:cubicBezTo>
                  <a:cubicBezTo>
                    <a:pt x="4632" y="3286"/>
                    <a:pt x="4596" y="3334"/>
                    <a:pt x="4596" y="3382"/>
                  </a:cubicBezTo>
                  <a:lnTo>
                    <a:pt x="4596" y="3572"/>
                  </a:lnTo>
                  <a:lnTo>
                    <a:pt x="4239" y="3572"/>
                  </a:lnTo>
                  <a:lnTo>
                    <a:pt x="4239" y="3382"/>
                  </a:lnTo>
                  <a:cubicBezTo>
                    <a:pt x="4239" y="3334"/>
                    <a:pt x="4215" y="3286"/>
                    <a:pt x="4168" y="3251"/>
                  </a:cubicBezTo>
                  <a:cubicBezTo>
                    <a:pt x="4001" y="3167"/>
                    <a:pt x="3906" y="2989"/>
                    <a:pt x="3906" y="2810"/>
                  </a:cubicBezTo>
                  <a:lnTo>
                    <a:pt x="3906" y="2382"/>
                  </a:lnTo>
                  <a:cubicBezTo>
                    <a:pt x="3906" y="2179"/>
                    <a:pt x="4061" y="2024"/>
                    <a:pt x="4263" y="2024"/>
                  </a:cubicBezTo>
                  <a:close/>
                  <a:moveTo>
                    <a:pt x="7668" y="2024"/>
                  </a:moveTo>
                  <a:cubicBezTo>
                    <a:pt x="7752" y="2024"/>
                    <a:pt x="7847" y="2048"/>
                    <a:pt x="7918" y="2120"/>
                  </a:cubicBezTo>
                  <a:cubicBezTo>
                    <a:pt x="7978" y="2179"/>
                    <a:pt x="8025" y="2274"/>
                    <a:pt x="8025" y="2382"/>
                  </a:cubicBezTo>
                  <a:lnTo>
                    <a:pt x="8025" y="2810"/>
                  </a:lnTo>
                  <a:cubicBezTo>
                    <a:pt x="8013" y="3001"/>
                    <a:pt x="7906" y="3167"/>
                    <a:pt x="7740" y="3251"/>
                  </a:cubicBezTo>
                  <a:cubicBezTo>
                    <a:pt x="7692" y="3286"/>
                    <a:pt x="7668" y="3334"/>
                    <a:pt x="7668" y="3382"/>
                  </a:cubicBezTo>
                  <a:lnTo>
                    <a:pt x="7668" y="3572"/>
                  </a:lnTo>
                  <a:lnTo>
                    <a:pt x="7311" y="3572"/>
                  </a:lnTo>
                  <a:lnTo>
                    <a:pt x="7311" y="3382"/>
                  </a:lnTo>
                  <a:cubicBezTo>
                    <a:pt x="7311" y="3334"/>
                    <a:pt x="7275" y="3286"/>
                    <a:pt x="7240" y="3251"/>
                  </a:cubicBezTo>
                  <a:cubicBezTo>
                    <a:pt x="7073" y="3167"/>
                    <a:pt x="6966" y="2989"/>
                    <a:pt x="6966" y="2810"/>
                  </a:cubicBezTo>
                  <a:lnTo>
                    <a:pt x="6966" y="2382"/>
                  </a:lnTo>
                  <a:cubicBezTo>
                    <a:pt x="6966" y="2179"/>
                    <a:pt x="7132" y="2024"/>
                    <a:pt x="7323" y="2024"/>
                  </a:cubicBezTo>
                  <a:close/>
                  <a:moveTo>
                    <a:pt x="2715" y="0"/>
                  </a:moveTo>
                  <a:cubicBezTo>
                    <a:pt x="2334" y="0"/>
                    <a:pt x="2037" y="298"/>
                    <a:pt x="2037" y="667"/>
                  </a:cubicBezTo>
                  <a:lnTo>
                    <a:pt x="2037" y="1096"/>
                  </a:lnTo>
                  <a:cubicBezTo>
                    <a:pt x="2037" y="1370"/>
                    <a:pt x="2179" y="1620"/>
                    <a:pt x="2382" y="1762"/>
                  </a:cubicBezTo>
                  <a:lnTo>
                    <a:pt x="2382" y="1917"/>
                  </a:lnTo>
                  <a:lnTo>
                    <a:pt x="2096" y="2036"/>
                  </a:lnTo>
                  <a:cubicBezTo>
                    <a:pt x="2072" y="1989"/>
                    <a:pt x="2037" y="1941"/>
                    <a:pt x="2001" y="1905"/>
                  </a:cubicBezTo>
                  <a:cubicBezTo>
                    <a:pt x="1858" y="1786"/>
                    <a:pt x="1703" y="1703"/>
                    <a:pt x="1525" y="1703"/>
                  </a:cubicBezTo>
                  <a:lnTo>
                    <a:pt x="1179" y="1703"/>
                  </a:lnTo>
                  <a:cubicBezTo>
                    <a:pt x="810" y="1703"/>
                    <a:pt x="513" y="2001"/>
                    <a:pt x="513" y="2382"/>
                  </a:cubicBezTo>
                  <a:lnTo>
                    <a:pt x="513" y="2810"/>
                  </a:lnTo>
                  <a:cubicBezTo>
                    <a:pt x="513" y="3072"/>
                    <a:pt x="644" y="3334"/>
                    <a:pt x="846" y="3477"/>
                  </a:cubicBezTo>
                  <a:lnTo>
                    <a:pt x="846" y="3632"/>
                  </a:lnTo>
                  <a:lnTo>
                    <a:pt x="417" y="3810"/>
                  </a:lnTo>
                  <a:cubicBezTo>
                    <a:pt x="167" y="3906"/>
                    <a:pt x="1" y="4144"/>
                    <a:pt x="1" y="4429"/>
                  </a:cubicBezTo>
                  <a:lnTo>
                    <a:pt x="1" y="5441"/>
                  </a:lnTo>
                  <a:cubicBezTo>
                    <a:pt x="1" y="5537"/>
                    <a:pt x="72" y="5608"/>
                    <a:pt x="167" y="5608"/>
                  </a:cubicBezTo>
                  <a:cubicBezTo>
                    <a:pt x="251" y="5608"/>
                    <a:pt x="334" y="5537"/>
                    <a:pt x="334" y="5441"/>
                  </a:cubicBezTo>
                  <a:lnTo>
                    <a:pt x="334" y="4429"/>
                  </a:lnTo>
                  <a:cubicBezTo>
                    <a:pt x="334" y="4287"/>
                    <a:pt x="417" y="4167"/>
                    <a:pt x="548" y="4108"/>
                  </a:cubicBezTo>
                  <a:lnTo>
                    <a:pt x="1060" y="3906"/>
                  </a:lnTo>
                  <a:lnTo>
                    <a:pt x="1679" y="3906"/>
                  </a:lnTo>
                  <a:lnTo>
                    <a:pt x="2191" y="4108"/>
                  </a:lnTo>
                  <a:cubicBezTo>
                    <a:pt x="2322" y="4167"/>
                    <a:pt x="2418" y="4287"/>
                    <a:pt x="2418" y="4429"/>
                  </a:cubicBezTo>
                  <a:lnTo>
                    <a:pt x="2418" y="5441"/>
                  </a:lnTo>
                  <a:cubicBezTo>
                    <a:pt x="2418" y="5537"/>
                    <a:pt x="2489" y="5608"/>
                    <a:pt x="2572" y="5608"/>
                  </a:cubicBezTo>
                  <a:cubicBezTo>
                    <a:pt x="2668" y="5608"/>
                    <a:pt x="2739" y="5537"/>
                    <a:pt x="2739" y="5441"/>
                  </a:cubicBezTo>
                  <a:lnTo>
                    <a:pt x="2739" y="4429"/>
                  </a:lnTo>
                  <a:cubicBezTo>
                    <a:pt x="2739" y="4144"/>
                    <a:pt x="2572" y="3906"/>
                    <a:pt x="2322" y="3810"/>
                  </a:cubicBezTo>
                  <a:lnTo>
                    <a:pt x="1894" y="3632"/>
                  </a:lnTo>
                  <a:lnTo>
                    <a:pt x="1894" y="3477"/>
                  </a:lnTo>
                  <a:cubicBezTo>
                    <a:pt x="2096" y="3310"/>
                    <a:pt x="2239" y="3072"/>
                    <a:pt x="2239" y="2810"/>
                  </a:cubicBezTo>
                  <a:lnTo>
                    <a:pt x="2239" y="2382"/>
                  </a:lnTo>
                  <a:lnTo>
                    <a:pt x="2239" y="2346"/>
                  </a:lnTo>
                  <a:lnTo>
                    <a:pt x="2620" y="2191"/>
                  </a:lnTo>
                  <a:lnTo>
                    <a:pt x="3251" y="2191"/>
                  </a:lnTo>
                  <a:lnTo>
                    <a:pt x="3632" y="2346"/>
                  </a:lnTo>
                  <a:lnTo>
                    <a:pt x="3632" y="2382"/>
                  </a:lnTo>
                  <a:lnTo>
                    <a:pt x="3632" y="2810"/>
                  </a:lnTo>
                  <a:cubicBezTo>
                    <a:pt x="3632" y="3072"/>
                    <a:pt x="3763" y="3334"/>
                    <a:pt x="3977" y="3477"/>
                  </a:cubicBezTo>
                  <a:lnTo>
                    <a:pt x="3977" y="3632"/>
                  </a:lnTo>
                  <a:lnTo>
                    <a:pt x="3549" y="3810"/>
                  </a:lnTo>
                  <a:cubicBezTo>
                    <a:pt x="3287" y="3906"/>
                    <a:pt x="3132" y="4144"/>
                    <a:pt x="3132" y="4429"/>
                  </a:cubicBezTo>
                  <a:lnTo>
                    <a:pt x="3132" y="5441"/>
                  </a:lnTo>
                  <a:cubicBezTo>
                    <a:pt x="3132" y="5537"/>
                    <a:pt x="3203" y="5608"/>
                    <a:pt x="3287" y="5608"/>
                  </a:cubicBezTo>
                  <a:cubicBezTo>
                    <a:pt x="3382" y="5608"/>
                    <a:pt x="3453" y="5537"/>
                    <a:pt x="3453" y="5441"/>
                  </a:cubicBezTo>
                  <a:lnTo>
                    <a:pt x="3453" y="4429"/>
                  </a:lnTo>
                  <a:cubicBezTo>
                    <a:pt x="3453" y="4287"/>
                    <a:pt x="3549" y="4167"/>
                    <a:pt x="3680" y="4108"/>
                  </a:cubicBezTo>
                  <a:lnTo>
                    <a:pt x="4180" y="3906"/>
                  </a:lnTo>
                  <a:lnTo>
                    <a:pt x="4811" y="3906"/>
                  </a:lnTo>
                  <a:lnTo>
                    <a:pt x="5311" y="4108"/>
                  </a:lnTo>
                  <a:cubicBezTo>
                    <a:pt x="5454" y="4167"/>
                    <a:pt x="5537" y="4287"/>
                    <a:pt x="5537" y="4429"/>
                  </a:cubicBezTo>
                  <a:lnTo>
                    <a:pt x="5537" y="5441"/>
                  </a:lnTo>
                  <a:cubicBezTo>
                    <a:pt x="5537" y="5537"/>
                    <a:pt x="5608" y="5608"/>
                    <a:pt x="5704" y="5608"/>
                  </a:cubicBezTo>
                  <a:cubicBezTo>
                    <a:pt x="5787" y="5608"/>
                    <a:pt x="5870" y="5537"/>
                    <a:pt x="5870" y="5441"/>
                  </a:cubicBezTo>
                  <a:lnTo>
                    <a:pt x="5870" y="4429"/>
                  </a:lnTo>
                  <a:cubicBezTo>
                    <a:pt x="5870" y="4144"/>
                    <a:pt x="5704" y="3906"/>
                    <a:pt x="5454" y="3810"/>
                  </a:cubicBezTo>
                  <a:lnTo>
                    <a:pt x="5013" y="3632"/>
                  </a:lnTo>
                  <a:lnTo>
                    <a:pt x="5013" y="3477"/>
                  </a:lnTo>
                  <a:cubicBezTo>
                    <a:pt x="5227" y="3310"/>
                    <a:pt x="5358" y="3072"/>
                    <a:pt x="5358" y="2810"/>
                  </a:cubicBezTo>
                  <a:lnTo>
                    <a:pt x="5358" y="2382"/>
                  </a:lnTo>
                  <a:lnTo>
                    <a:pt x="5358" y="2346"/>
                  </a:lnTo>
                  <a:lnTo>
                    <a:pt x="5751" y="2191"/>
                  </a:lnTo>
                  <a:lnTo>
                    <a:pt x="6370" y="2191"/>
                  </a:lnTo>
                  <a:lnTo>
                    <a:pt x="6763" y="2346"/>
                  </a:lnTo>
                  <a:lnTo>
                    <a:pt x="6763" y="2382"/>
                  </a:lnTo>
                  <a:lnTo>
                    <a:pt x="6763" y="2810"/>
                  </a:lnTo>
                  <a:cubicBezTo>
                    <a:pt x="6763" y="3072"/>
                    <a:pt x="6894" y="3334"/>
                    <a:pt x="7097" y="3477"/>
                  </a:cubicBezTo>
                  <a:lnTo>
                    <a:pt x="7097" y="3632"/>
                  </a:lnTo>
                  <a:lnTo>
                    <a:pt x="6668" y="3810"/>
                  </a:lnTo>
                  <a:cubicBezTo>
                    <a:pt x="6418" y="3906"/>
                    <a:pt x="6251" y="4144"/>
                    <a:pt x="6251" y="4429"/>
                  </a:cubicBezTo>
                  <a:lnTo>
                    <a:pt x="6251" y="5441"/>
                  </a:lnTo>
                  <a:cubicBezTo>
                    <a:pt x="6251" y="5537"/>
                    <a:pt x="6323" y="5608"/>
                    <a:pt x="6418" y="5608"/>
                  </a:cubicBezTo>
                  <a:cubicBezTo>
                    <a:pt x="6501" y="5608"/>
                    <a:pt x="6585" y="5537"/>
                    <a:pt x="6585" y="5441"/>
                  </a:cubicBezTo>
                  <a:lnTo>
                    <a:pt x="6585" y="4429"/>
                  </a:lnTo>
                  <a:cubicBezTo>
                    <a:pt x="6585" y="4287"/>
                    <a:pt x="6668" y="4167"/>
                    <a:pt x="6799" y="4108"/>
                  </a:cubicBezTo>
                  <a:lnTo>
                    <a:pt x="7311" y="3906"/>
                  </a:lnTo>
                  <a:lnTo>
                    <a:pt x="7930" y="3906"/>
                  </a:lnTo>
                  <a:lnTo>
                    <a:pt x="8442" y="4108"/>
                  </a:lnTo>
                  <a:cubicBezTo>
                    <a:pt x="8573" y="4167"/>
                    <a:pt x="8668" y="4287"/>
                    <a:pt x="8668" y="4429"/>
                  </a:cubicBezTo>
                  <a:lnTo>
                    <a:pt x="8668" y="5441"/>
                  </a:lnTo>
                  <a:cubicBezTo>
                    <a:pt x="8668" y="5537"/>
                    <a:pt x="8740" y="5608"/>
                    <a:pt x="8823" y="5608"/>
                  </a:cubicBezTo>
                  <a:cubicBezTo>
                    <a:pt x="8918" y="5608"/>
                    <a:pt x="8990" y="5537"/>
                    <a:pt x="8990" y="5441"/>
                  </a:cubicBezTo>
                  <a:lnTo>
                    <a:pt x="8990" y="4429"/>
                  </a:lnTo>
                  <a:cubicBezTo>
                    <a:pt x="8823" y="4144"/>
                    <a:pt x="8668" y="3906"/>
                    <a:pt x="8406" y="3810"/>
                  </a:cubicBezTo>
                  <a:lnTo>
                    <a:pt x="7978" y="3632"/>
                  </a:lnTo>
                  <a:lnTo>
                    <a:pt x="7978" y="3477"/>
                  </a:lnTo>
                  <a:cubicBezTo>
                    <a:pt x="8192" y="3310"/>
                    <a:pt x="8323" y="3072"/>
                    <a:pt x="8323" y="2810"/>
                  </a:cubicBezTo>
                  <a:lnTo>
                    <a:pt x="8323" y="2382"/>
                  </a:lnTo>
                  <a:cubicBezTo>
                    <a:pt x="8323" y="2191"/>
                    <a:pt x="8252" y="2036"/>
                    <a:pt x="8133" y="1893"/>
                  </a:cubicBezTo>
                  <a:cubicBezTo>
                    <a:pt x="7990" y="1786"/>
                    <a:pt x="7835" y="1703"/>
                    <a:pt x="7656" y="1703"/>
                  </a:cubicBezTo>
                  <a:lnTo>
                    <a:pt x="7311" y="1703"/>
                  </a:lnTo>
                  <a:cubicBezTo>
                    <a:pt x="7073" y="1703"/>
                    <a:pt x="6847" y="1846"/>
                    <a:pt x="6728" y="2036"/>
                  </a:cubicBezTo>
                  <a:lnTo>
                    <a:pt x="6442" y="1917"/>
                  </a:lnTo>
                  <a:lnTo>
                    <a:pt x="6442" y="1762"/>
                  </a:lnTo>
                  <a:cubicBezTo>
                    <a:pt x="6656" y="1608"/>
                    <a:pt x="6787" y="1370"/>
                    <a:pt x="6787" y="1096"/>
                  </a:cubicBezTo>
                  <a:lnTo>
                    <a:pt x="6787" y="667"/>
                  </a:lnTo>
                  <a:cubicBezTo>
                    <a:pt x="6787" y="488"/>
                    <a:pt x="6716" y="322"/>
                    <a:pt x="6597" y="191"/>
                  </a:cubicBezTo>
                  <a:cubicBezTo>
                    <a:pt x="6466" y="72"/>
                    <a:pt x="6299" y="0"/>
                    <a:pt x="6120" y="0"/>
                  </a:cubicBezTo>
                  <a:lnTo>
                    <a:pt x="5775" y="0"/>
                  </a:lnTo>
                  <a:cubicBezTo>
                    <a:pt x="5406" y="0"/>
                    <a:pt x="5108" y="298"/>
                    <a:pt x="5108" y="667"/>
                  </a:cubicBezTo>
                  <a:lnTo>
                    <a:pt x="5108" y="1096"/>
                  </a:lnTo>
                  <a:cubicBezTo>
                    <a:pt x="5108" y="1370"/>
                    <a:pt x="5239" y="1620"/>
                    <a:pt x="5454" y="1762"/>
                  </a:cubicBezTo>
                  <a:lnTo>
                    <a:pt x="5454" y="1917"/>
                  </a:lnTo>
                  <a:lnTo>
                    <a:pt x="5168" y="2036"/>
                  </a:lnTo>
                  <a:cubicBezTo>
                    <a:pt x="5132" y="1989"/>
                    <a:pt x="5108" y="1941"/>
                    <a:pt x="5061" y="1905"/>
                  </a:cubicBezTo>
                  <a:cubicBezTo>
                    <a:pt x="4930" y="1786"/>
                    <a:pt x="4763" y="1703"/>
                    <a:pt x="4584" y="1703"/>
                  </a:cubicBezTo>
                  <a:lnTo>
                    <a:pt x="4239" y="1703"/>
                  </a:lnTo>
                  <a:cubicBezTo>
                    <a:pt x="4001" y="1703"/>
                    <a:pt x="3787" y="1846"/>
                    <a:pt x="3668" y="2036"/>
                  </a:cubicBezTo>
                  <a:lnTo>
                    <a:pt x="3382" y="1917"/>
                  </a:lnTo>
                  <a:lnTo>
                    <a:pt x="3382" y="1762"/>
                  </a:lnTo>
                  <a:cubicBezTo>
                    <a:pt x="3584" y="1608"/>
                    <a:pt x="3727" y="1370"/>
                    <a:pt x="3727" y="1096"/>
                  </a:cubicBezTo>
                  <a:lnTo>
                    <a:pt x="3727" y="667"/>
                  </a:lnTo>
                  <a:cubicBezTo>
                    <a:pt x="3727" y="488"/>
                    <a:pt x="3644" y="322"/>
                    <a:pt x="3525" y="191"/>
                  </a:cubicBezTo>
                  <a:cubicBezTo>
                    <a:pt x="3394" y="72"/>
                    <a:pt x="3227" y="0"/>
                    <a:pt x="30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9"/>
            <p:cNvSpPr/>
            <p:nvPr/>
          </p:nvSpPr>
          <p:spPr>
            <a:xfrm>
              <a:off x="1917740" y="2891510"/>
              <a:ext cx="119394" cy="161474"/>
            </a:xfrm>
            <a:custGeom>
              <a:rect b="b" l="l" r="r" t="t"/>
              <a:pathLst>
                <a:path extrusionOk="0" h="5073" w="3751">
                  <a:moveTo>
                    <a:pt x="2036" y="310"/>
                  </a:moveTo>
                  <a:cubicBezTo>
                    <a:pt x="2227" y="310"/>
                    <a:pt x="2394" y="477"/>
                    <a:pt x="2394" y="668"/>
                  </a:cubicBezTo>
                  <a:lnTo>
                    <a:pt x="2394" y="1013"/>
                  </a:lnTo>
                  <a:cubicBezTo>
                    <a:pt x="2394" y="1299"/>
                    <a:pt x="2156" y="1537"/>
                    <a:pt x="1870" y="1537"/>
                  </a:cubicBezTo>
                  <a:cubicBezTo>
                    <a:pt x="1596" y="1537"/>
                    <a:pt x="1334" y="1299"/>
                    <a:pt x="1334" y="1013"/>
                  </a:cubicBezTo>
                  <a:lnTo>
                    <a:pt x="1334" y="668"/>
                  </a:lnTo>
                  <a:cubicBezTo>
                    <a:pt x="1334" y="477"/>
                    <a:pt x="1501" y="310"/>
                    <a:pt x="1691" y="310"/>
                  </a:cubicBezTo>
                  <a:close/>
                  <a:moveTo>
                    <a:pt x="2036" y="1834"/>
                  </a:moveTo>
                  <a:lnTo>
                    <a:pt x="2036" y="1918"/>
                  </a:lnTo>
                  <a:cubicBezTo>
                    <a:pt x="2048" y="1977"/>
                    <a:pt x="2072" y="2037"/>
                    <a:pt x="2096" y="2084"/>
                  </a:cubicBezTo>
                  <a:lnTo>
                    <a:pt x="1870" y="2311"/>
                  </a:lnTo>
                  <a:lnTo>
                    <a:pt x="1858" y="2311"/>
                  </a:lnTo>
                  <a:lnTo>
                    <a:pt x="1632" y="2084"/>
                  </a:lnTo>
                  <a:cubicBezTo>
                    <a:pt x="1667" y="2037"/>
                    <a:pt x="1679" y="1977"/>
                    <a:pt x="1679" y="1918"/>
                  </a:cubicBezTo>
                  <a:lnTo>
                    <a:pt x="1679" y="1834"/>
                  </a:lnTo>
                  <a:cubicBezTo>
                    <a:pt x="1739" y="1846"/>
                    <a:pt x="1798" y="1846"/>
                    <a:pt x="1858" y="1846"/>
                  </a:cubicBezTo>
                  <a:cubicBezTo>
                    <a:pt x="1917" y="1846"/>
                    <a:pt x="1977" y="1846"/>
                    <a:pt x="2036" y="1834"/>
                  </a:cubicBezTo>
                  <a:close/>
                  <a:moveTo>
                    <a:pt x="2382" y="2275"/>
                  </a:moveTo>
                  <a:lnTo>
                    <a:pt x="2668" y="2406"/>
                  </a:lnTo>
                  <a:cubicBezTo>
                    <a:pt x="2715" y="2442"/>
                    <a:pt x="2763" y="2501"/>
                    <a:pt x="2763" y="2573"/>
                  </a:cubicBezTo>
                  <a:lnTo>
                    <a:pt x="2763" y="2894"/>
                  </a:lnTo>
                  <a:lnTo>
                    <a:pt x="1036" y="2894"/>
                  </a:lnTo>
                  <a:lnTo>
                    <a:pt x="1036" y="2573"/>
                  </a:lnTo>
                  <a:lnTo>
                    <a:pt x="1013" y="2573"/>
                  </a:lnTo>
                  <a:cubicBezTo>
                    <a:pt x="1013" y="2501"/>
                    <a:pt x="1060" y="2442"/>
                    <a:pt x="1120" y="2406"/>
                  </a:cubicBezTo>
                  <a:lnTo>
                    <a:pt x="1394" y="2275"/>
                  </a:lnTo>
                  <a:lnTo>
                    <a:pt x="1655" y="2537"/>
                  </a:lnTo>
                  <a:cubicBezTo>
                    <a:pt x="1703" y="2596"/>
                    <a:pt x="1798" y="2620"/>
                    <a:pt x="1894" y="2620"/>
                  </a:cubicBezTo>
                  <a:cubicBezTo>
                    <a:pt x="1977" y="2620"/>
                    <a:pt x="2048" y="2596"/>
                    <a:pt x="2132" y="2537"/>
                  </a:cubicBezTo>
                  <a:lnTo>
                    <a:pt x="2382" y="2275"/>
                  </a:lnTo>
                  <a:close/>
                  <a:moveTo>
                    <a:pt x="3299" y="3216"/>
                  </a:moveTo>
                  <a:lnTo>
                    <a:pt x="3120" y="3573"/>
                  </a:lnTo>
                  <a:lnTo>
                    <a:pt x="596" y="3573"/>
                  </a:lnTo>
                  <a:lnTo>
                    <a:pt x="417" y="3216"/>
                  </a:lnTo>
                  <a:close/>
                  <a:moveTo>
                    <a:pt x="1691" y="1"/>
                  </a:moveTo>
                  <a:cubicBezTo>
                    <a:pt x="1322" y="1"/>
                    <a:pt x="1024" y="298"/>
                    <a:pt x="1024" y="668"/>
                  </a:cubicBezTo>
                  <a:lnTo>
                    <a:pt x="1024" y="1013"/>
                  </a:lnTo>
                  <a:cubicBezTo>
                    <a:pt x="1024" y="1299"/>
                    <a:pt x="1155" y="1537"/>
                    <a:pt x="1370" y="1680"/>
                  </a:cubicBezTo>
                  <a:lnTo>
                    <a:pt x="1370" y="1918"/>
                  </a:lnTo>
                  <a:lnTo>
                    <a:pt x="1370" y="1942"/>
                  </a:lnTo>
                  <a:lnTo>
                    <a:pt x="965" y="2132"/>
                  </a:lnTo>
                  <a:cubicBezTo>
                    <a:pt x="798" y="2215"/>
                    <a:pt x="679" y="2382"/>
                    <a:pt x="679" y="2573"/>
                  </a:cubicBezTo>
                  <a:lnTo>
                    <a:pt x="679" y="2894"/>
                  </a:lnTo>
                  <a:lnTo>
                    <a:pt x="167" y="2894"/>
                  </a:lnTo>
                  <a:cubicBezTo>
                    <a:pt x="108" y="2894"/>
                    <a:pt x="60" y="2918"/>
                    <a:pt x="24" y="2965"/>
                  </a:cubicBezTo>
                  <a:cubicBezTo>
                    <a:pt x="1" y="3001"/>
                    <a:pt x="1" y="3073"/>
                    <a:pt x="24" y="3108"/>
                  </a:cubicBezTo>
                  <a:lnTo>
                    <a:pt x="370" y="3799"/>
                  </a:lnTo>
                  <a:cubicBezTo>
                    <a:pt x="405" y="3858"/>
                    <a:pt x="465" y="3882"/>
                    <a:pt x="524" y="3882"/>
                  </a:cubicBezTo>
                  <a:lnTo>
                    <a:pt x="703" y="3882"/>
                  </a:lnTo>
                  <a:lnTo>
                    <a:pt x="703" y="4918"/>
                  </a:lnTo>
                  <a:cubicBezTo>
                    <a:pt x="703" y="5001"/>
                    <a:pt x="774" y="5073"/>
                    <a:pt x="858" y="5073"/>
                  </a:cubicBezTo>
                  <a:cubicBezTo>
                    <a:pt x="953" y="5073"/>
                    <a:pt x="1024" y="5001"/>
                    <a:pt x="1024" y="4918"/>
                  </a:cubicBezTo>
                  <a:lnTo>
                    <a:pt x="1024" y="3882"/>
                  </a:lnTo>
                  <a:lnTo>
                    <a:pt x="2751" y="3882"/>
                  </a:lnTo>
                  <a:lnTo>
                    <a:pt x="2751" y="4918"/>
                  </a:lnTo>
                  <a:cubicBezTo>
                    <a:pt x="2751" y="5001"/>
                    <a:pt x="2822" y="5073"/>
                    <a:pt x="2918" y="5073"/>
                  </a:cubicBezTo>
                  <a:cubicBezTo>
                    <a:pt x="3001" y="5073"/>
                    <a:pt x="3084" y="5001"/>
                    <a:pt x="3084" y="4918"/>
                  </a:cubicBezTo>
                  <a:lnTo>
                    <a:pt x="3084" y="3882"/>
                  </a:lnTo>
                  <a:lnTo>
                    <a:pt x="3263" y="3882"/>
                  </a:lnTo>
                  <a:cubicBezTo>
                    <a:pt x="3322" y="3882"/>
                    <a:pt x="3382" y="3858"/>
                    <a:pt x="3406" y="3799"/>
                  </a:cubicBezTo>
                  <a:lnTo>
                    <a:pt x="3751" y="3108"/>
                  </a:lnTo>
                  <a:cubicBezTo>
                    <a:pt x="3739" y="3073"/>
                    <a:pt x="3739" y="3001"/>
                    <a:pt x="3703" y="2965"/>
                  </a:cubicBezTo>
                  <a:cubicBezTo>
                    <a:pt x="3680" y="2918"/>
                    <a:pt x="3632" y="2894"/>
                    <a:pt x="3572" y="2894"/>
                  </a:cubicBezTo>
                  <a:lnTo>
                    <a:pt x="3049" y="2894"/>
                  </a:lnTo>
                  <a:lnTo>
                    <a:pt x="3049" y="2573"/>
                  </a:lnTo>
                  <a:cubicBezTo>
                    <a:pt x="3049" y="2382"/>
                    <a:pt x="2941" y="2215"/>
                    <a:pt x="2763" y="2132"/>
                  </a:cubicBezTo>
                  <a:lnTo>
                    <a:pt x="2370" y="1942"/>
                  </a:lnTo>
                  <a:lnTo>
                    <a:pt x="2370" y="1918"/>
                  </a:lnTo>
                  <a:lnTo>
                    <a:pt x="2370" y="1680"/>
                  </a:lnTo>
                  <a:cubicBezTo>
                    <a:pt x="2572" y="1537"/>
                    <a:pt x="2703" y="1275"/>
                    <a:pt x="2703" y="1013"/>
                  </a:cubicBezTo>
                  <a:lnTo>
                    <a:pt x="2703" y="668"/>
                  </a:lnTo>
                  <a:cubicBezTo>
                    <a:pt x="2703" y="298"/>
                    <a:pt x="2406" y="1"/>
                    <a:pt x="20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9"/>
            <p:cNvSpPr/>
            <p:nvPr/>
          </p:nvSpPr>
          <p:spPr>
            <a:xfrm>
              <a:off x="1960933" y="3027201"/>
              <a:ext cx="32244" cy="10249"/>
            </a:xfrm>
            <a:custGeom>
              <a:rect b="b" l="l" r="r" t="t"/>
              <a:pathLst>
                <a:path extrusionOk="0" h="322" w="1013">
                  <a:moveTo>
                    <a:pt x="156" y="0"/>
                  </a:moveTo>
                  <a:cubicBezTo>
                    <a:pt x="72" y="0"/>
                    <a:pt x="1" y="72"/>
                    <a:pt x="1" y="155"/>
                  </a:cubicBezTo>
                  <a:cubicBezTo>
                    <a:pt x="1" y="250"/>
                    <a:pt x="72" y="322"/>
                    <a:pt x="156" y="322"/>
                  </a:cubicBezTo>
                  <a:lnTo>
                    <a:pt x="846" y="322"/>
                  </a:lnTo>
                  <a:cubicBezTo>
                    <a:pt x="930" y="322"/>
                    <a:pt x="1013" y="250"/>
                    <a:pt x="1013" y="155"/>
                  </a:cubicBezTo>
                  <a:cubicBezTo>
                    <a:pt x="1013" y="72"/>
                    <a:pt x="930" y="0"/>
                    <a:pt x="8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2" name="Google Shape;912;p49"/>
          <p:cNvGrpSpPr/>
          <p:nvPr/>
        </p:nvGrpSpPr>
        <p:grpSpPr>
          <a:xfrm>
            <a:off x="5247363" y="2571466"/>
            <a:ext cx="347934" cy="310024"/>
            <a:chOff x="1327676" y="2910480"/>
            <a:chExt cx="347934" cy="310024"/>
          </a:xfrm>
        </p:grpSpPr>
        <p:sp>
          <p:nvSpPr>
            <p:cNvPr id="913" name="Google Shape;913;p49"/>
            <p:cNvSpPr/>
            <p:nvPr/>
          </p:nvSpPr>
          <p:spPr>
            <a:xfrm>
              <a:off x="1367081" y="3067370"/>
              <a:ext cx="43257" cy="15565"/>
            </a:xfrm>
            <a:custGeom>
              <a:rect b="b" l="l" r="r" t="t"/>
              <a:pathLst>
                <a:path extrusionOk="0" h="489" w="1359">
                  <a:moveTo>
                    <a:pt x="167" y="0"/>
                  </a:moveTo>
                  <a:cubicBezTo>
                    <a:pt x="72" y="0"/>
                    <a:pt x="1" y="72"/>
                    <a:pt x="1" y="167"/>
                  </a:cubicBezTo>
                  <a:cubicBezTo>
                    <a:pt x="1" y="250"/>
                    <a:pt x="72" y="322"/>
                    <a:pt x="167" y="322"/>
                  </a:cubicBezTo>
                  <a:cubicBezTo>
                    <a:pt x="346" y="322"/>
                    <a:pt x="870" y="358"/>
                    <a:pt x="1120" y="477"/>
                  </a:cubicBezTo>
                  <a:cubicBezTo>
                    <a:pt x="1144" y="488"/>
                    <a:pt x="1168" y="488"/>
                    <a:pt x="1191" y="488"/>
                  </a:cubicBezTo>
                  <a:cubicBezTo>
                    <a:pt x="1251" y="488"/>
                    <a:pt x="1310" y="465"/>
                    <a:pt x="1346" y="405"/>
                  </a:cubicBezTo>
                  <a:cubicBezTo>
                    <a:pt x="1358" y="322"/>
                    <a:pt x="1334" y="238"/>
                    <a:pt x="1251" y="191"/>
                  </a:cubicBezTo>
                  <a:cubicBezTo>
                    <a:pt x="882" y="12"/>
                    <a:pt x="191" y="0"/>
                    <a:pt x="1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9"/>
            <p:cNvSpPr/>
            <p:nvPr/>
          </p:nvSpPr>
          <p:spPr>
            <a:xfrm>
              <a:off x="1350402" y="3170436"/>
              <a:ext cx="10663" cy="48541"/>
            </a:xfrm>
            <a:custGeom>
              <a:rect b="b" l="l" r="r" t="t"/>
              <a:pathLst>
                <a:path extrusionOk="0" h="1525" w="335">
                  <a:moveTo>
                    <a:pt x="168" y="1"/>
                  </a:moveTo>
                  <a:cubicBezTo>
                    <a:pt x="84" y="1"/>
                    <a:pt x="1" y="84"/>
                    <a:pt x="1" y="168"/>
                  </a:cubicBezTo>
                  <a:lnTo>
                    <a:pt x="1" y="1358"/>
                  </a:lnTo>
                  <a:cubicBezTo>
                    <a:pt x="1" y="1453"/>
                    <a:pt x="84" y="1525"/>
                    <a:pt x="168" y="1525"/>
                  </a:cubicBezTo>
                  <a:cubicBezTo>
                    <a:pt x="263" y="1525"/>
                    <a:pt x="334" y="1453"/>
                    <a:pt x="334" y="1358"/>
                  </a:cubicBezTo>
                  <a:lnTo>
                    <a:pt x="334" y="168"/>
                  </a:lnTo>
                  <a:cubicBezTo>
                    <a:pt x="334" y="84"/>
                    <a:pt x="263" y="1"/>
                    <a:pt x="1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9"/>
            <p:cNvSpPr/>
            <p:nvPr/>
          </p:nvSpPr>
          <p:spPr>
            <a:xfrm>
              <a:off x="1327676" y="3040187"/>
              <a:ext cx="201643" cy="180317"/>
            </a:xfrm>
            <a:custGeom>
              <a:rect b="b" l="l" r="r" t="t"/>
              <a:pathLst>
                <a:path extrusionOk="0" h="5665" w="6335">
                  <a:moveTo>
                    <a:pt x="5894" y="628"/>
                  </a:moveTo>
                  <a:lnTo>
                    <a:pt x="5954" y="866"/>
                  </a:lnTo>
                  <a:cubicBezTo>
                    <a:pt x="5977" y="926"/>
                    <a:pt x="5966" y="997"/>
                    <a:pt x="5918" y="1045"/>
                  </a:cubicBezTo>
                  <a:lnTo>
                    <a:pt x="5823" y="1140"/>
                  </a:lnTo>
                  <a:lnTo>
                    <a:pt x="5596" y="914"/>
                  </a:lnTo>
                  <a:lnTo>
                    <a:pt x="5894" y="628"/>
                  </a:lnTo>
                  <a:close/>
                  <a:moveTo>
                    <a:pt x="2941" y="307"/>
                  </a:moveTo>
                  <a:lnTo>
                    <a:pt x="2941" y="961"/>
                  </a:lnTo>
                  <a:cubicBezTo>
                    <a:pt x="2941" y="1057"/>
                    <a:pt x="2906" y="1164"/>
                    <a:pt x="2870" y="1271"/>
                  </a:cubicBezTo>
                  <a:lnTo>
                    <a:pt x="2787" y="1438"/>
                  </a:lnTo>
                  <a:cubicBezTo>
                    <a:pt x="2775" y="1450"/>
                    <a:pt x="2775" y="1473"/>
                    <a:pt x="2775" y="1509"/>
                  </a:cubicBezTo>
                  <a:lnTo>
                    <a:pt x="2775" y="1854"/>
                  </a:lnTo>
                  <a:cubicBezTo>
                    <a:pt x="2775" y="2104"/>
                    <a:pt x="2667" y="2331"/>
                    <a:pt x="2513" y="2485"/>
                  </a:cubicBezTo>
                  <a:cubicBezTo>
                    <a:pt x="2363" y="2635"/>
                    <a:pt x="2165" y="2727"/>
                    <a:pt x="1954" y="2727"/>
                  </a:cubicBezTo>
                  <a:cubicBezTo>
                    <a:pt x="1930" y="2727"/>
                    <a:pt x="1906" y="2726"/>
                    <a:pt x="1882" y="2724"/>
                  </a:cubicBezTo>
                  <a:cubicBezTo>
                    <a:pt x="1417" y="2712"/>
                    <a:pt x="1048" y="2307"/>
                    <a:pt x="1048" y="1819"/>
                  </a:cubicBezTo>
                  <a:lnTo>
                    <a:pt x="1048" y="1521"/>
                  </a:lnTo>
                  <a:cubicBezTo>
                    <a:pt x="1048" y="1497"/>
                    <a:pt x="1048" y="1473"/>
                    <a:pt x="1036" y="1450"/>
                  </a:cubicBezTo>
                  <a:lnTo>
                    <a:pt x="929" y="1259"/>
                  </a:lnTo>
                  <a:cubicBezTo>
                    <a:pt x="905" y="1176"/>
                    <a:pt x="870" y="1104"/>
                    <a:pt x="870" y="1021"/>
                  </a:cubicBezTo>
                  <a:lnTo>
                    <a:pt x="870" y="997"/>
                  </a:lnTo>
                  <a:cubicBezTo>
                    <a:pt x="870" y="616"/>
                    <a:pt x="1179" y="307"/>
                    <a:pt x="1572" y="307"/>
                  </a:cubicBezTo>
                  <a:close/>
                  <a:moveTo>
                    <a:pt x="2275" y="2986"/>
                  </a:moveTo>
                  <a:cubicBezTo>
                    <a:pt x="2286" y="3045"/>
                    <a:pt x="2298" y="3081"/>
                    <a:pt x="2310" y="3117"/>
                  </a:cubicBezTo>
                  <a:lnTo>
                    <a:pt x="2167" y="3259"/>
                  </a:lnTo>
                  <a:cubicBezTo>
                    <a:pt x="2102" y="3325"/>
                    <a:pt x="2013" y="3358"/>
                    <a:pt x="1923" y="3358"/>
                  </a:cubicBezTo>
                  <a:cubicBezTo>
                    <a:pt x="1834" y="3358"/>
                    <a:pt x="1745" y="3325"/>
                    <a:pt x="1679" y="3259"/>
                  </a:cubicBezTo>
                  <a:lnTo>
                    <a:pt x="1536" y="3128"/>
                  </a:lnTo>
                  <a:cubicBezTo>
                    <a:pt x="1560" y="3081"/>
                    <a:pt x="1572" y="3045"/>
                    <a:pt x="1572" y="2986"/>
                  </a:cubicBezTo>
                  <a:cubicBezTo>
                    <a:pt x="1679" y="3009"/>
                    <a:pt x="1775" y="3045"/>
                    <a:pt x="1882" y="3045"/>
                  </a:cubicBezTo>
                  <a:lnTo>
                    <a:pt x="1917" y="3045"/>
                  </a:lnTo>
                  <a:cubicBezTo>
                    <a:pt x="2036" y="3045"/>
                    <a:pt x="2167" y="3021"/>
                    <a:pt x="2275" y="2986"/>
                  </a:cubicBezTo>
                  <a:close/>
                  <a:moveTo>
                    <a:pt x="6162" y="0"/>
                  </a:moveTo>
                  <a:cubicBezTo>
                    <a:pt x="6120" y="0"/>
                    <a:pt x="6079" y="15"/>
                    <a:pt x="6049" y="45"/>
                  </a:cubicBezTo>
                  <a:lnTo>
                    <a:pt x="2906" y="3021"/>
                  </a:lnTo>
                  <a:cubicBezTo>
                    <a:pt x="2882" y="3057"/>
                    <a:pt x="2834" y="3069"/>
                    <a:pt x="2787" y="3069"/>
                  </a:cubicBezTo>
                  <a:lnTo>
                    <a:pt x="2763" y="3069"/>
                  </a:lnTo>
                  <a:cubicBezTo>
                    <a:pt x="2656" y="3069"/>
                    <a:pt x="2584" y="2997"/>
                    <a:pt x="2584" y="2890"/>
                  </a:cubicBezTo>
                  <a:lnTo>
                    <a:pt x="2584" y="2843"/>
                  </a:lnTo>
                  <a:cubicBezTo>
                    <a:pt x="2644" y="2819"/>
                    <a:pt x="2679" y="2771"/>
                    <a:pt x="2727" y="2724"/>
                  </a:cubicBezTo>
                  <a:cubicBezTo>
                    <a:pt x="2965" y="2497"/>
                    <a:pt x="3084" y="2200"/>
                    <a:pt x="3084" y="1878"/>
                  </a:cubicBezTo>
                  <a:lnTo>
                    <a:pt x="3084" y="1581"/>
                  </a:lnTo>
                  <a:lnTo>
                    <a:pt x="3144" y="1450"/>
                  </a:lnTo>
                  <a:cubicBezTo>
                    <a:pt x="3215" y="1307"/>
                    <a:pt x="3251" y="1152"/>
                    <a:pt x="3251" y="997"/>
                  </a:cubicBezTo>
                  <a:lnTo>
                    <a:pt x="3251" y="176"/>
                  </a:lnTo>
                  <a:cubicBezTo>
                    <a:pt x="3251" y="92"/>
                    <a:pt x="3179" y="21"/>
                    <a:pt x="3084" y="21"/>
                  </a:cubicBezTo>
                  <a:lnTo>
                    <a:pt x="1548" y="21"/>
                  </a:lnTo>
                  <a:cubicBezTo>
                    <a:pt x="1001" y="21"/>
                    <a:pt x="536" y="461"/>
                    <a:pt x="536" y="1033"/>
                  </a:cubicBezTo>
                  <a:lnTo>
                    <a:pt x="536" y="1045"/>
                  </a:lnTo>
                  <a:cubicBezTo>
                    <a:pt x="536" y="1176"/>
                    <a:pt x="572" y="1295"/>
                    <a:pt x="632" y="1414"/>
                  </a:cubicBezTo>
                  <a:lnTo>
                    <a:pt x="703" y="1581"/>
                  </a:lnTo>
                  <a:lnTo>
                    <a:pt x="703" y="1831"/>
                  </a:lnTo>
                  <a:cubicBezTo>
                    <a:pt x="703" y="2247"/>
                    <a:pt x="917" y="2616"/>
                    <a:pt x="1215" y="2843"/>
                  </a:cubicBezTo>
                  <a:lnTo>
                    <a:pt x="1215" y="2997"/>
                  </a:lnTo>
                  <a:cubicBezTo>
                    <a:pt x="1215" y="3069"/>
                    <a:pt x="1155" y="3140"/>
                    <a:pt x="1072" y="3176"/>
                  </a:cubicBezTo>
                  <a:lnTo>
                    <a:pt x="501" y="3343"/>
                  </a:lnTo>
                  <a:cubicBezTo>
                    <a:pt x="215" y="3414"/>
                    <a:pt x="0" y="3676"/>
                    <a:pt x="0" y="3974"/>
                  </a:cubicBezTo>
                  <a:lnTo>
                    <a:pt x="0" y="5462"/>
                  </a:lnTo>
                  <a:cubicBezTo>
                    <a:pt x="0" y="5557"/>
                    <a:pt x="84" y="5629"/>
                    <a:pt x="167" y="5629"/>
                  </a:cubicBezTo>
                  <a:cubicBezTo>
                    <a:pt x="262" y="5629"/>
                    <a:pt x="334" y="5557"/>
                    <a:pt x="334" y="5462"/>
                  </a:cubicBezTo>
                  <a:lnTo>
                    <a:pt x="334" y="3974"/>
                  </a:lnTo>
                  <a:cubicBezTo>
                    <a:pt x="334" y="3831"/>
                    <a:pt x="441" y="3676"/>
                    <a:pt x="584" y="3640"/>
                  </a:cubicBezTo>
                  <a:lnTo>
                    <a:pt x="1167" y="3474"/>
                  </a:lnTo>
                  <a:cubicBezTo>
                    <a:pt x="1215" y="3450"/>
                    <a:pt x="1251" y="3438"/>
                    <a:pt x="1298" y="3414"/>
                  </a:cubicBezTo>
                  <a:lnTo>
                    <a:pt x="1405" y="3521"/>
                  </a:lnTo>
                  <a:cubicBezTo>
                    <a:pt x="1536" y="3652"/>
                    <a:pt x="1703" y="3712"/>
                    <a:pt x="1882" y="3712"/>
                  </a:cubicBezTo>
                  <a:cubicBezTo>
                    <a:pt x="2060" y="3712"/>
                    <a:pt x="2227" y="3652"/>
                    <a:pt x="2358" y="3521"/>
                  </a:cubicBezTo>
                  <a:lnTo>
                    <a:pt x="2501" y="3367"/>
                  </a:lnTo>
                  <a:cubicBezTo>
                    <a:pt x="2584" y="3402"/>
                    <a:pt x="2656" y="3426"/>
                    <a:pt x="2727" y="3426"/>
                  </a:cubicBezTo>
                  <a:lnTo>
                    <a:pt x="2763" y="3426"/>
                  </a:lnTo>
                  <a:cubicBezTo>
                    <a:pt x="2894" y="3426"/>
                    <a:pt x="3013" y="3378"/>
                    <a:pt x="3096" y="3295"/>
                  </a:cubicBezTo>
                  <a:lnTo>
                    <a:pt x="5334" y="1176"/>
                  </a:lnTo>
                  <a:lnTo>
                    <a:pt x="5561" y="1402"/>
                  </a:lnTo>
                  <a:lnTo>
                    <a:pt x="2965" y="3986"/>
                  </a:lnTo>
                  <a:cubicBezTo>
                    <a:pt x="2798" y="4152"/>
                    <a:pt x="2715" y="4367"/>
                    <a:pt x="2715" y="4581"/>
                  </a:cubicBezTo>
                  <a:lnTo>
                    <a:pt x="2715" y="5498"/>
                  </a:lnTo>
                  <a:cubicBezTo>
                    <a:pt x="2715" y="5581"/>
                    <a:pt x="2787" y="5664"/>
                    <a:pt x="2882" y="5664"/>
                  </a:cubicBezTo>
                  <a:cubicBezTo>
                    <a:pt x="2965" y="5664"/>
                    <a:pt x="3037" y="5581"/>
                    <a:pt x="3037" y="5498"/>
                  </a:cubicBezTo>
                  <a:lnTo>
                    <a:pt x="3037" y="4581"/>
                  </a:lnTo>
                  <a:cubicBezTo>
                    <a:pt x="3037" y="4450"/>
                    <a:pt x="3096" y="4319"/>
                    <a:pt x="3191" y="4212"/>
                  </a:cubicBezTo>
                  <a:lnTo>
                    <a:pt x="6096" y="1307"/>
                  </a:lnTo>
                  <a:cubicBezTo>
                    <a:pt x="6216" y="1200"/>
                    <a:pt x="6275" y="997"/>
                    <a:pt x="6227" y="831"/>
                  </a:cubicBezTo>
                  <a:lnTo>
                    <a:pt x="6168" y="378"/>
                  </a:lnTo>
                  <a:lnTo>
                    <a:pt x="6275" y="271"/>
                  </a:lnTo>
                  <a:cubicBezTo>
                    <a:pt x="6335" y="211"/>
                    <a:pt x="6335" y="104"/>
                    <a:pt x="6275" y="45"/>
                  </a:cubicBezTo>
                  <a:cubicBezTo>
                    <a:pt x="6245" y="15"/>
                    <a:pt x="6204" y="0"/>
                    <a:pt x="61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9"/>
            <p:cNvSpPr/>
            <p:nvPr/>
          </p:nvSpPr>
          <p:spPr>
            <a:xfrm>
              <a:off x="1470179" y="2910480"/>
              <a:ext cx="205431" cy="173601"/>
            </a:xfrm>
            <a:custGeom>
              <a:rect b="b" l="l" r="r" t="t"/>
              <a:pathLst>
                <a:path extrusionOk="0" h="5454" w="6454">
                  <a:moveTo>
                    <a:pt x="500" y="0"/>
                  </a:moveTo>
                  <a:cubicBezTo>
                    <a:pt x="215" y="0"/>
                    <a:pt x="0" y="226"/>
                    <a:pt x="0" y="512"/>
                  </a:cubicBezTo>
                  <a:lnTo>
                    <a:pt x="0" y="4822"/>
                  </a:lnTo>
                  <a:cubicBezTo>
                    <a:pt x="0" y="4917"/>
                    <a:pt x="72" y="4989"/>
                    <a:pt x="155" y="4989"/>
                  </a:cubicBezTo>
                  <a:cubicBezTo>
                    <a:pt x="250" y="4989"/>
                    <a:pt x="322" y="4917"/>
                    <a:pt x="322" y="4822"/>
                  </a:cubicBezTo>
                  <a:lnTo>
                    <a:pt x="322" y="512"/>
                  </a:lnTo>
                  <a:cubicBezTo>
                    <a:pt x="322" y="405"/>
                    <a:pt x="393" y="322"/>
                    <a:pt x="500" y="322"/>
                  </a:cubicBezTo>
                  <a:lnTo>
                    <a:pt x="5953" y="322"/>
                  </a:lnTo>
                  <a:cubicBezTo>
                    <a:pt x="6049" y="322"/>
                    <a:pt x="6132" y="405"/>
                    <a:pt x="6132" y="512"/>
                  </a:cubicBezTo>
                  <a:lnTo>
                    <a:pt x="6132" y="4941"/>
                  </a:lnTo>
                  <a:cubicBezTo>
                    <a:pt x="6132" y="5048"/>
                    <a:pt x="6049" y="5120"/>
                    <a:pt x="5953" y="5120"/>
                  </a:cubicBezTo>
                  <a:lnTo>
                    <a:pt x="2298" y="5120"/>
                  </a:lnTo>
                  <a:cubicBezTo>
                    <a:pt x="2215" y="5120"/>
                    <a:pt x="2131" y="5191"/>
                    <a:pt x="2131" y="5287"/>
                  </a:cubicBezTo>
                  <a:cubicBezTo>
                    <a:pt x="2131" y="5370"/>
                    <a:pt x="2215" y="5453"/>
                    <a:pt x="2298" y="5453"/>
                  </a:cubicBezTo>
                  <a:lnTo>
                    <a:pt x="5953" y="5453"/>
                  </a:lnTo>
                  <a:cubicBezTo>
                    <a:pt x="6227" y="5453"/>
                    <a:pt x="6453" y="5227"/>
                    <a:pt x="6453" y="4941"/>
                  </a:cubicBezTo>
                  <a:lnTo>
                    <a:pt x="6453" y="512"/>
                  </a:lnTo>
                  <a:cubicBezTo>
                    <a:pt x="6453" y="226"/>
                    <a:pt x="6215" y="0"/>
                    <a:pt x="59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9"/>
            <p:cNvSpPr/>
            <p:nvPr/>
          </p:nvSpPr>
          <p:spPr>
            <a:xfrm>
              <a:off x="1497075" y="2942692"/>
              <a:ext cx="152370" cy="96668"/>
            </a:xfrm>
            <a:custGeom>
              <a:rect b="b" l="l" r="r" t="t"/>
              <a:pathLst>
                <a:path extrusionOk="0" h="3037" w="4787">
                  <a:moveTo>
                    <a:pt x="3751" y="0"/>
                  </a:moveTo>
                  <a:cubicBezTo>
                    <a:pt x="3656" y="0"/>
                    <a:pt x="3584" y="72"/>
                    <a:pt x="3584" y="167"/>
                  </a:cubicBezTo>
                  <a:cubicBezTo>
                    <a:pt x="3584" y="250"/>
                    <a:pt x="3656" y="334"/>
                    <a:pt x="3751" y="334"/>
                  </a:cubicBezTo>
                  <a:lnTo>
                    <a:pt x="4215" y="334"/>
                  </a:lnTo>
                  <a:lnTo>
                    <a:pt x="2465" y="2072"/>
                  </a:lnTo>
                  <a:lnTo>
                    <a:pt x="1727" y="1322"/>
                  </a:lnTo>
                  <a:cubicBezTo>
                    <a:pt x="1697" y="1292"/>
                    <a:pt x="1656" y="1277"/>
                    <a:pt x="1614" y="1277"/>
                  </a:cubicBezTo>
                  <a:cubicBezTo>
                    <a:pt x="1572" y="1277"/>
                    <a:pt x="1531" y="1292"/>
                    <a:pt x="1501" y="1322"/>
                  </a:cubicBezTo>
                  <a:lnTo>
                    <a:pt x="60" y="2774"/>
                  </a:lnTo>
                  <a:cubicBezTo>
                    <a:pt x="1" y="2834"/>
                    <a:pt x="1" y="2929"/>
                    <a:pt x="60" y="2989"/>
                  </a:cubicBezTo>
                  <a:cubicBezTo>
                    <a:pt x="84" y="3024"/>
                    <a:pt x="132" y="3036"/>
                    <a:pt x="179" y="3036"/>
                  </a:cubicBezTo>
                  <a:cubicBezTo>
                    <a:pt x="227" y="3036"/>
                    <a:pt x="251" y="3024"/>
                    <a:pt x="298" y="2989"/>
                  </a:cubicBezTo>
                  <a:lnTo>
                    <a:pt x="1632" y="1655"/>
                  </a:lnTo>
                  <a:lnTo>
                    <a:pt x="2382" y="2393"/>
                  </a:lnTo>
                  <a:cubicBezTo>
                    <a:pt x="2412" y="2423"/>
                    <a:pt x="2453" y="2438"/>
                    <a:pt x="2495" y="2438"/>
                  </a:cubicBezTo>
                  <a:cubicBezTo>
                    <a:pt x="2537" y="2438"/>
                    <a:pt x="2578" y="2423"/>
                    <a:pt x="2608" y="2393"/>
                  </a:cubicBezTo>
                  <a:lnTo>
                    <a:pt x="4465" y="536"/>
                  </a:lnTo>
                  <a:lnTo>
                    <a:pt x="4465" y="1000"/>
                  </a:lnTo>
                  <a:cubicBezTo>
                    <a:pt x="4465" y="1084"/>
                    <a:pt x="4537" y="1167"/>
                    <a:pt x="4632" y="1167"/>
                  </a:cubicBezTo>
                  <a:cubicBezTo>
                    <a:pt x="4715" y="1167"/>
                    <a:pt x="4787" y="1084"/>
                    <a:pt x="4787" y="1000"/>
                  </a:cubicBezTo>
                  <a:lnTo>
                    <a:pt x="4787" y="155"/>
                  </a:lnTo>
                  <a:cubicBezTo>
                    <a:pt x="4751" y="72"/>
                    <a:pt x="4692" y="0"/>
                    <a:pt x="45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8" name="Google Shape;918;p49"/>
          <p:cNvGrpSpPr/>
          <p:nvPr/>
        </p:nvGrpSpPr>
        <p:grpSpPr>
          <a:xfrm>
            <a:off x="5012250" y="1599092"/>
            <a:ext cx="255086" cy="301685"/>
            <a:chOff x="8065100" y="2000174"/>
            <a:chExt cx="255086" cy="301685"/>
          </a:xfrm>
        </p:grpSpPr>
        <p:sp>
          <p:nvSpPr>
            <p:cNvPr id="919" name="Google Shape;919;p49"/>
            <p:cNvSpPr/>
            <p:nvPr/>
          </p:nvSpPr>
          <p:spPr>
            <a:xfrm>
              <a:off x="8085185" y="2151016"/>
              <a:ext cx="65220" cy="150842"/>
            </a:xfrm>
            <a:custGeom>
              <a:rect b="b" l="l" r="r" t="t"/>
              <a:pathLst>
                <a:path extrusionOk="0" h="4739" w="2049">
                  <a:moveTo>
                    <a:pt x="1144" y="274"/>
                  </a:moveTo>
                  <a:cubicBezTo>
                    <a:pt x="1299" y="274"/>
                    <a:pt x="1453" y="405"/>
                    <a:pt x="1453" y="583"/>
                  </a:cubicBezTo>
                  <a:lnTo>
                    <a:pt x="1453" y="881"/>
                  </a:lnTo>
                  <a:cubicBezTo>
                    <a:pt x="1453" y="1155"/>
                    <a:pt x="1251" y="1345"/>
                    <a:pt x="989" y="1345"/>
                  </a:cubicBezTo>
                  <a:cubicBezTo>
                    <a:pt x="739" y="1345"/>
                    <a:pt x="537" y="1131"/>
                    <a:pt x="537" y="881"/>
                  </a:cubicBezTo>
                  <a:lnTo>
                    <a:pt x="537" y="583"/>
                  </a:lnTo>
                  <a:cubicBezTo>
                    <a:pt x="537" y="417"/>
                    <a:pt x="668" y="274"/>
                    <a:pt x="846" y="274"/>
                  </a:cubicBezTo>
                  <a:close/>
                  <a:moveTo>
                    <a:pt x="1144" y="1631"/>
                  </a:moveTo>
                  <a:lnTo>
                    <a:pt x="1144" y="1691"/>
                  </a:lnTo>
                  <a:cubicBezTo>
                    <a:pt x="1144" y="1726"/>
                    <a:pt x="1156" y="1786"/>
                    <a:pt x="1180" y="1834"/>
                  </a:cubicBezTo>
                  <a:lnTo>
                    <a:pt x="989" y="2024"/>
                  </a:lnTo>
                  <a:lnTo>
                    <a:pt x="787" y="1834"/>
                  </a:lnTo>
                  <a:cubicBezTo>
                    <a:pt x="810" y="1786"/>
                    <a:pt x="822" y="1738"/>
                    <a:pt x="822" y="1691"/>
                  </a:cubicBezTo>
                  <a:lnTo>
                    <a:pt x="822" y="1631"/>
                  </a:lnTo>
                  <a:close/>
                  <a:moveTo>
                    <a:pt x="858" y="0"/>
                  </a:moveTo>
                  <a:cubicBezTo>
                    <a:pt x="537" y="0"/>
                    <a:pt x="275" y="274"/>
                    <a:pt x="275" y="583"/>
                  </a:cubicBezTo>
                  <a:lnTo>
                    <a:pt x="275" y="881"/>
                  </a:lnTo>
                  <a:cubicBezTo>
                    <a:pt x="275" y="1119"/>
                    <a:pt x="394" y="1345"/>
                    <a:pt x="572" y="1476"/>
                  </a:cubicBezTo>
                  <a:lnTo>
                    <a:pt x="572" y="1691"/>
                  </a:lnTo>
                  <a:lnTo>
                    <a:pt x="572" y="1703"/>
                  </a:lnTo>
                  <a:lnTo>
                    <a:pt x="239" y="1881"/>
                  </a:lnTo>
                  <a:cubicBezTo>
                    <a:pt x="84" y="1953"/>
                    <a:pt x="1" y="2107"/>
                    <a:pt x="1" y="2262"/>
                  </a:cubicBezTo>
                  <a:lnTo>
                    <a:pt x="1" y="3572"/>
                  </a:lnTo>
                  <a:cubicBezTo>
                    <a:pt x="1" y="3691"/>
                    <a:pt x="25" y="3798"/>
                    <a:pt x="96" y="3905"/>
                  </a:cubicBezTo>
                  <a:lnTo>
                    <a:pt x="251" y="4132"/>
                  </a:lnTo>
                  <a:cubicBezTo>
                    <a:pt x="275" y="4167"/>
                    <a:pt x="298" y="4227"/>
                    <a:pt x="298" y="4286"/>
                  </a:cubicBezTo>
                  <a:lnTo>
                    <a:pt x="298" y="4608"/>
                  </a:lnTo>
                  <a:cubicBezTo>
                    <a:pt x="298" y="4679"/>
                    <a:pt x="358" y="4739"/>
                    <a:pt x="429" y="4739"/>
                  </a:cubicBezTo>
                  <a:cubicBezTo>
                    <a:pt x="501" y="4739"/>
                    <a:pt x="560" y="4679"/>
                    <a:pt x="560" y="4608"/>
                  </a:cubicBezTo>
                  <a:lnTo>
                    <a:pt x="560" y="4286"/>
                  </a:lnTo>
                  <a:cubicBezTo>
                    <a:pt x="560" y="4167"/>
                    <a:pt x="537" y="4072"/>
                    <a:pt x="453" y="3965"/>
                  </a:cubicBezTo>
                  <a:lnTo>
                    <a:pt x="310" y="3739"/>
                  </a:lnTo>
                  <a:cubicBezTo>
                    <a:pt x="275" y="3691"/>
                    <a:pt x="263" y="3631"/>
                    <a:pt x="263" y="3572"/>
                  </a:cubicBezTo>
                  <a:lnTo>
                    <a:pt x="263" y="2262"/>
                  </a:lnTo>
                  <a:cubicBezTo>
                    <a:pt x="263" y="2203"/>
                    <a:pt x="298" y="2143"/>
                    <a:pt x="358" y="2119"/>
                  </a:cubicBezTo>
                  <a:lnTo>
                    <a:pt x="596" y="2000"/>
                  </a:lnTo>
                  <a:lnTo>
                    <a:pt x="810" y="2227"/>
                  </a:lnTo>
                  <a:cubicBezTo>
                    <a:pt x="870" y="2286"/>
                    <a:pt x="953" y="2310"/>
                    <a:pt x="1025" y="2310"/>
                  </a:cubicBezTo>
                  <a:cubicBezTo>
                    <a:pt x="1096" y="2310"/>
                    <a:pt x="1168" y="2286"/>
                    <a:pt x="1227" y="2227"/>
                  </a:cubicBezTo>
                  <a:lnTo>
                    <a:pt x="1453" y="2000"/>
                  </a:lnTo>
                  <a:lnTo>
                    <a:pt x="1692" y="2119"/>
                  </a:lnTo>
                  <a:cubicBezTo>
                    <a:pt x="1751" y="2143"/>
                    <a:pt x="1787" y="2191"/>
                    <a:pt x="1787" y="2262"/>
                  </a:cubicBezTo>
                  <a:lnTo>
                    <a:pt x="1787" y="3572"/>
                  </a:lnTo>
                  <a:cubicBezTo>
                    <a:pt x="1787" y="3631"/>
                    <a:pt x="1763" y="3691"/>
                    <a:pt x="1739" y="3739"/>
                  </a:cubicBezTo>
                  <a:lnTo>
                    <a:pt x="1584" y="3965"/>
                  </a:lnTo>
                  <a:cubicBezTo>
                    <a:pt x="1525" y="4048"/>
                    <a:pt x="1489" y="4167"/>
                    <a:pt x="1489" y="4286"/>
                  </a:cubicBezTo>
                  <a:lnTo>
                    <a:pt x="1489" y="4608"/>
                  </a:lnTo>
                  <a:cubicBezTo>
                    <a:pt x="1489" y="4679"/>
                    <a:pt x="1549" y="4739"/>
                    <a:pt x="1620" y="4739"/>
                  </a:cubicBezTo>
                  <a:cubicBezTo>
                    <a:pt x="1692" y="4739"/>
                    <a:pt x="1751" y="4679"/>
                    <a:pt x="1751" y="4608"/>
                  </a:cubicBezTo>
                  <a:lnTo>
                    <a:pt x="1751" y="4286"/>
                  </a:lnTo>
                  <a:cubicBezTo>
                    <a:pt x="1751" y="4227"/>
                    <a:pt x="1763" y="4167"/>
                    <a:pt x="1799" y="4132"/>
                  </a:cubicBezTo>
                  <a:lnTo>
                    <a:pt x="1942" y="3905"/>
                  </a:lnTo>
                  <a:cubicBezTo>
                    <a:pt x="2001" y="3810"/>
                    <a:pt x="2049" y="3691"/>
                    <a:pt x="2049" y="3572"/>
                  </a:cubicBezTo>
                  <a:lnTo>
                    <a:pt x="2049" y="2262"/>
                  </a:lnTo>
                  <a:cubicBezTo>
                    <a:pt x="2025" y="2107"/>
                    <a:pt x="1930" y="1953"/>
                    <a:pt x="1787" y="1881"/>
                  </a:cubicBezTo>
                  <a:lnTo>
                    <a:pt x="1441" y="1703"/>
                  </a:lnTo>
                  <a:lnTo>
                    <a:pt x="1441" y="1691"/>
                  </a:lnTo>
                  <a:lnTo>
                    <a:pt x="1441" y="1476"/>
                  </a:lnTo>
                  <a:cubicBezTo>
                    <a:pt x="1620" y="1345"/>
                    <a:pt x="1739" y="1131"/>
                    <a:pt x="1739" y="881"/>
                  </a:cubicBezTo>
                  <a:lnTo>
                    <a:pt x="1739" y="583"/>
                  </a:lnTo>
                  <a:cubicBezTo>
                    <a:pt x="1739" y="262"/>
                    <a:pt x="1465" y="0"/>
                    <a:pt x="11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9"/>
            <p:cNvSpPr/>
            <p:nvPr/>
          </p:nvSpPr>
          <p:spPr>
            <a:xfrm>
              <a:off x="8161004" y="2151016"/>
              <a:ext cx="65188" cy="150842"/>
            </a:xfrm>
            <a:custGeom>
              <a:rect b="b" l="l" r="r" t="t"/>
              <a:pathLst>
                <a:path extrusionOk="0" h="4739" w="2048">
                  <a:moveTo>
                    <a:pt x="1143" y="274"/>
                  </a:moveTo>
                  <a:cubicBezTo>
                    <a:pt x="1298" y="274"/>
                    <a:pt x="1453" y="405"/>
                    <a:pt x="1453" y="583"/>
                  </a:cubicBezTo>
                  <a:lnTo>
                    <a:pt x="1453" y="881"/>
                  </a:lnTo>
                  <a:cubicBezTo>
                    <a:pt x="1441" y="1155"/>
                    <a:pt x="1250" y="1345"/>
                    <a:pt x="988" y="1345"/>
                  </a:cubicBezTo>
                  <a:cubicBezTo>
                    <a:pt x="738" y="1345"/>
                    <a:pt x="536" y="1131"/>
                    <a:pt x="536" y="881"/>
                  </a:cubicBezTo>
                  <a:lnTo>
                    <a:pt x="536" y="583"/>
                  </a:lnTo>
                  <a:cubicBezTo>
                    <a:pt x="536" y="417"/>
                    <a:pt x="667" y="274"/>
                    <a:pt x="845" y="274"/>
                  </a:cubicBezTo>
                  <a:close/>
                  <a:moveTo>
                    <a:pt x="1143" y="1631"/>
                  </a:moveTo>
                  <a:lnTo>
                    <a:pt x="1143" y="1691"/>
                  </a:lnTo>
                  <a:cubicBezTo>
                    <a:pt x="1143" y="1726"/>
                    <a:pt x="1155" y="1786"/>
                    <a:pt x="1179" y="1834"/>
                  </a:cubicBezTo>
                  <a:lnTo>
                    <a:pt x="988" y="2024"/>
                  </a:lnTo>
                  <a:lnTo>
                    <a:pt x="786" y="1834"/>
                  </a:lnTo>
                  <a:cubicBezTo>
                    <a:pt x="810" y="1786"/>
                    <a:pt x="822" y="1738"/>
                    <a:pt x="822" y="1691"/>
                  </a:cubicBezTo>
                  <a:lnTo>
                    <a:pt x="822" y="1631"/>
                  </a:lnTo>
                  <a:close/>
                  <a:moveTo>
                    <a:pt x="857" y="0"/>
                  </a:moveTo>
                  <a:cubicBezTo>
                    <a:pt x="536" y="0"/>
                    <a:pt x="274" y="274"/>
                    <a:pt x="274" y="583"/>
                  </a:cubicBezTo>
                  <a:lnTo>
                    <a:pt x="274" y="881"/>
                  </a:lnTo>
                  <a:cubicBezTo>
                    <a:pt x="274" y="1119"/>
                    <a:pt x="393" y="1345"/>
                    <a:pt x="572" y="1476"/>
                  </a:cubicBezTo>
                  <a:lnTo>
                    <a:pt x="572" y="1691"/>
                  </a:lnTo>
                  <a:lnTo>
                    <a:pt x="572" y="1703"/>
                  </a:lnTo>
                  <a:lnTo>
                    <a:pt x="238" y="1881"/>
                  </a:lnTo>
                  <a:cubicBezTo>
                    <a:pt x="83" y="1953"/>
                    <a:pt x="0" y="2107"/>
                    <a:pt x="0" y="2262"/>
                  </a:cubicBezTo>
                  <a:lnTo>
                    <a:pt x="0" y="3572"/>
                  </a:lnTo>
                  <a:cubicBezTo>
                    <a:pt x="0" y="3691"/>
                    <a:pt x="24" y="3798"/>
                    <a:pt x="95" y="3905"/>
                  </a:cubicBezTo>
                  <a:lnTo>
                    <a:pt x="250" y="4132"/>
                  </a:lnTo>
                  <a:cubicBezTo>
                    <a:pt x="274" y="4167"/>
                    <a:pt x="298" y="4227"/>
                    <a:pt x="298" y="4286"/>
                  </a:cubicBezTo>
                  <a:lnTo>
                    <a:pt x="298" y="4608"/>
                  </a:lnTo>
                  <a:cubicBezTo>
                    <a:pt x="298" y="4679"/>
                    <a:pt x="357" y="4739"/>
                    <a:pt x="429" y="4739"/>
                  </a:cubicBezTo>
                  <a:cubicBezTo>
                    <a:pt x="500" y="4739"/>
                    <a:pt x="560" y="4679"/>
                    <a:pt x="560" y="4608"/>
                  </a:cubicBezTo>
                  <a:lnTo>
                    <a:pt x="560" y="4286"/>
                  </a:lnTo>
                  <a:cubicBezTo>
                    <a:pt x="560" y="4167"/>
                    <a:pt x="536" y="4072"/>
                    <a:pt x="453" y="3965"/>
                  </a:cubicBezTo>
                  <a:lnTo>
                    <a:pt x="310" y="3739"/>
                  </a:lnTo>
                  <a:cubicBezTo>
                    <a:pt x="274" y="3691"/>
                    <a:pt x="262" y="3631"/>
                    <a:pt x="262" y="3572"/>
                  </a:cubicBezTo>
                  <a:lnTo>
                    <a:pt x="262" y="2262"/>
                  </a:lnTo>
                  <a:cubicBezTo>
                    <a:pt x="262" y="2203"/>
                    <a:pt x="298" y="2143"/>
                    <a:pt x="357" y="2119"/>
                  </a:cubicBezTo>
                  <a:lnTo>
                    <a:pt x="595" y="2000"/>
                  </a:lnTo>
                  <a:lnTo>
                    <a:pt x="810" y="2227"/>
                  </a:lnTo>
                  <a:cubicBezTo>
                    <a:pt x="869" y="2286"/>
                    <a:pt x="953" y="2310"/>
                    <a:pt x="1024" y="2310"/>
                  </a:cubicBezTo>
                  <a:cubicBezTo>
                    <a:pt x="1095" y="2310"/>
                    <a:pt x="1167" y="2286"/>
                    <a:pt x="1226" y="2227"/>
                  </a:cubicBezTo>
                  <a:lnTo>
                    <a:pt x="1453" y="2000"/>
                  </a:lnTo>
                  <a:lnTo>
                    <a:pt x="1691" y="2119"/>
                  </a:lnTo>
                  <a:cubicBezTo>
                    <a:pt x="1750" y="2143"/>
                    <a:pt x="1786" y="2191"/>
                    <a:pt x="1786" y="2262"/>
                  </a:cubicBezTo>
                  <a:lnTo>
                    <a:pt x="1786" y="3572"/>
                  </a:lnTo>
                  <a:cubicBezTo>
                    <a:pt x="1786" y="3631"/>
                    <a:pt x="1762" y="3691"/>
                    <a:pt x="1738" y="3739"/>
                  </a:cubicBezTo>
                  <a:lnTo>
                    <a:pt x="1584" y="3965"/>
                  </a:lnTo>
                  <a:cubicBezTo>
                    <a:pt x="1524" y="4048"/>
                    <a:pt x="1488" y="4167"/>
                    <a:pt x="1488" y="4286"/>
                  </a:cubicBezTo>
                  <a:lnTo>
                    <a:pt x="1488" y="4608"/>
                  </a:lnTo>
                  <a:cubicBezTo>
                    <a:pt x="1488" y="4679"/>
                    <a:pt x="1548" y="4739"/>
                    <a:pt x="1619" y="4739"/>
                  </a:cubicBezTo>
                  <a:cubicBezTo>
                    <a:pt x="1691" y="4739"/>
                    <a:pt x="1750" y="4679"/>
                    <a:pt x="1750" y="4608"/>
                  </a:cubicBezTo>
                  <a:lnTo>
                    <a:pt x="1750" y="4286"/>
                  </a:lnTo>
                  <a:cubicBezTo>
                    <a:pt x="1750" y="4227"/>
                    <a:pt x="1762" y="4167"/>
                    <a:pt x="1798" y="4132"/>
                  </a:cubicBezTo>
                  <a:lnTo>
                    <a:pt x="1941" y="3905"/>
                  </a:lnTo>
                  <a:cubicBezTo>
                    <a:pt x="2000" y="3810"/>
                    <a:pt x="2048" y="3691"/>
                    <a:pt x="2048" y="3572"/>
                  </a:cubicBezTo>
                  <a:lnTo>
                    <a:pt x="2048" y="2262"/>
                  </a:lnTo>
                  <a:cubicBezTo>
                    <a:pt x="2024" y="2107"/>
                    <a:pt x="1929" y="1953"/>
                    <a:pt x="1786" y="1881"/>
                  </a:cubicBezTo>
                  <a:lnTo>
                    <a:pt x="1441" y="1703"/>
                  </a:lnTo>
                  <a:lnTo>
                    <a:pt x="1441" y="1691"/>
                  </a:lnTo>
                  <a:lnTo>
                    <a:pt x="1441" y="1476"/>
                  </a:lnTo>
                  <a:cubicBezTo>
                    <a:pt x="1619" y="1345"/>
                    <a:pt x="1738" y="1131"/>
                    <a:pt x="1738" y="881"/>
                  </a:cubicBezTo>
                  <a:lnTo>
                    <a:pt x="1738" y="583"/>
                  </a:lnTo>
                  <a:cubicBezTo>
                    <a:pt x="1738" y="262"/>
                    <a:pt x="1465" y="0"/>
                    <a:pt x="11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9"/>
            <p:cNvSpPr/>
            <p:nvPr/>
          </p:nvSpPr>
          <p:spPr>
            <a:xfrm>
              <a:off x="8236791" y="2151016"/>
              <a:ext cx="65220" cy="150842"/>
            </a:xfrm>
            <a:custGeom>
              <a:rect b="b" l="l" r="r" t="t"/>
              <a:pathLst>
                <a:path extrusionOk="0" h="4739" w="2049">
                  <a:moveTo>
                    <a:pt x="1143" y="274"/>
                  </a:moveTo>
                  <a:cubicBezTo>
                    <a:pt x="1298" y="274"/>
                    <a:pt x="1453" y="405"/>
                    <a:pt x="1453" y="583"/>
                  </a:cubicBezTo>
                  <a:lnTo>
                    <a:pt x="1453" y="881"/>
                  </a:lnTo>
                  <a:cubicBezTo>
                    <a:pt x="1441" y="1155"/>
                    <a:pt x="1250" y="1345"/>
                    <a:pt x="989" y="1345"/>
                  </a:cubicBezTo>
                  <a:cubicBezTo>
                    <a:pt x="739" y="1345"/>
                    <a:pt x="536" y="1131"/>
                    <a:pt x="536" y="881"/>
                  </a:cubicBezTo>
                  <a:lnTo>
                    <a:pt x="536" y="583"/>
                  </a:lnTo>
                  <a:cubicBezTo>
                    <a:pt x="536" y="417"/>
                    <a:pt x="667" y="274"/>
                    <a:pt x="846" y="274"/>
                  </a:cubicBezTo>
                  <a:close/>
                  <a:moveTo>
                    <a:pt x="1143" y="1631"/>
                  </a:moveTo>
                  <a:lnTo>
                    <a:pt x="1143" y="1691"/>
                  </a:lnTo>
                  <a:cubicBezTo>
                    <a:pt x="1143" y="1726"/>
                    <a:pt x="1155" y="1786"/>
                    <a:pt x="1179" y="1834"/>
                  </a:cubicBezTo>
                  <a:lnTo>
                    <a:pt x="989" y="2024"/>
                  </a:lnTo>
                  <a:lnTo>
                    <a:pt x="786" y="1834"/>
                  </a:lnTo>
                  <a:cubicBezTo>
                    <a:pt x="810" y="1786"/>
                    <a:pt x="822" y="1738"/>
                    <a:pt x="822" y="1691"/>
                  </a:cubicBezTo>
                  <a:lnTo>
                    <a:pt x="822" y="1631"/>
                  </a:lnTo>
                  <a:close/>
                  <a:moveTo>
                    <a:pt x="858" y="0"/>
                  </a:moveTo>
                  <a:cubicBezTo>
                    <a:pt x="536" y="0"/>
                    <a:pt x="274" y="274"/>
                    <a:pt x="274" y="583"/>
                  </a:cubicBezTo>
                  <a:lnTo>
                    <a:pt x="274" y="881"/>
                  </a:lnTo>
                  <a:cubicBezTo>
                    <a:pt x="274" y="1119"/>
                    <a:pt x="393" y="1345"/>
                    <a:pt x="572" y="1476"/>
                  </a:cubicBezTo>
                  <a:lnTo>
                    <a:pt x="572" y="1691"/>
                  </a:lnTo>
                  <a:lnTo>
                    <a:pt x="572" y="1703"/>
                  </a:lnTo>
                  <a:lnTo>
                    <a:pt x="238" y="1881"/>
                  </a:lnTo>
                  <a:cubicBezTo>
                    <a:pt x="84" y="1953"/>
                    <a:pt x="0" y="2107"/>
                    <a:pt x="0" y="2262"/>
                  </a:cubicBezTo>
                  <a:lnTo>
                    <a:pt x="0" y="3572"/>
                  </a:lnTo>
                  <a:cubicBezTo>
                    <a:pt x="0" y="3691"/>
                    <a:pt x="24" y="3798"/>
                    <a:pt x="96" y="3905"/>
                  </a:cubicBezTo>
                  <a:lnTo>
                    <a:pt x="250" y="4132"/>
                  </a:lnTo>
                  <a:cubicBezTo>
                    <a:pt x="274" y="4167"/>
                    <a:pt x="298" y="4227"/>
                    <a:pt x="298" y="4286"/>
                  </a:cubicBezTo>
                  <a:lnTo>
                    <a:pt x="298" y="4608"/>
                  </a:lnTo>
                  <a:cubicBezTo>
                    <a:pt x="298" y="4679"/>
                    <a:pt x="358" y="4739"/>
                    <a:pt x="429" y="4739"/>
                  </a:cubicBezTo>
                  <a:cubicBezTo>
                    <a:pt x="500" y="4739"/>
                    <a:pt x="560" y="4679"/>
                    <a:pt x="560" y="4608"/>
                  </a:cubicBezTo>
                  <a:lnTo>
                    <a:pt x="560" y="4286"/>
                  </a:lnTo>
                  <a:cubicBezTo>
                    <a:pt x="560" y="4167"/>
                    <a:pt x="536" y="4072"/>
                    <a:pt x="453" y="3965"/>
                  </a:cubicBezTo>
                  <a:lnTo>
                    <a:pt x="310" y="3739"/>
                  </a:lnTo>
                  <a:cubicBezTo>
                    <a:pt x="274" y="3691"/>
                    <a:pt x="262" y="3631"/>
                    <a:pt x="262" y="3572"/>
                  </a:cubicBezTo>
                  <a:lnTo>
                    <a:pt x="262" y="2262"/>
                  </a:lnTo>
                  <a:cubicBezTo>
                    <a:pt x="262" y="2203"/>
                    <a:pt x="298" y="2143"/>
                    <a:pt x="358" y="2119"/>
                  </a:cubicBezTo>
                  <a:lnTo>
                    <a:pt x="596" y="2000"/>
                  </a:lnTo>
                  <a:lnTo>
                    <a:pt x="810" y="2227"/>
                  </a:lnTo>
                  <a:cubicBezTo>
                    <a:pt x="869" y="2286"/>
                    <a:pt x="953" y="2310"/>
                    <a:pt x="1024" y="2310"/>
                  </a:cubicBezTo>
                  <a:cubicBezTo>
                    <a:pt x="1096" y="2310"/>
                    <a:pt x="1167" y="2286"/>
                    <a:pt x="1227" y="2227"/>
                  </a:cubicBezTo>
                  <a:lnTo>
                    <a:pt x="1453" y="2000"/>
                  </a:lnTo>
                  <a:lnTo>
                    <a:pt x="1691" y="2119"/>
                  </a:lnTo>
                  <a:cubicBezTo>
                    <a:pt x="1751" y="2143"/>
                    <a:pt x="1786" y="2191"/>
                    <a:pt x="1786" y="2262"/>
                  </a:cubicBezTo>
                  <a:lnTo>
                    <a:pt x="1786" y="3572"/>
                  </a:lnTo>
                  <a:cubicBezTo>
                    <a:pt x="1786" y="3631"/>
                    <a:pt x="1762" y="3691"/>
                    <a:pt x="1739" y="3739"/>
                  </a:cubicBezTo>
                  <a:lnTo>
                    <a:pt x="1584" y="3965"/>
                  </a:lnTo>
                  <a:cubicBezTo>
                    <a:pt x="1524" y="4048"/>
                    <a:pt x="1489" y="4167"/>
                    <a:pt x="1489" y="4286"/>
                  </a:cubicBezTo>
                  <a:lnTo>
                    <a:pt x="1489" y="4608"/>
                  </a:lnTo>
                  <a:cubicBezTo>
                    <a:pt x="1489" y="4679"/>
                    <a:pt x="1548" y="4739"/>
                    <a:pt x="1620" y="4739"/>
                  </a:cubicBezTo>
                  <a:cubicBezTo>
                    <a:pt x="1691" y="4739"/>
                    <a:pt x="1751" y="4679"/>
                    <a:pt x="1751" y="4608"/>
                  </a:cubicBezTo>
                  <a:lnTo>
                    <a:pt x="1751" y="4286"/>
                  </a:lnTo>
                  <a:cubicBezTo>
                    <a:pt x="1751" y="4227"/>
                    <a:pt x="1762" y="4167"/>
                    <a:pt x="1798" y="4132"/>
                  </a:cubicBezTo>
                  <a:lnTo>
                    <a:pt x="1941" y="3905"/>
                  </a:lnTo>
                  <a:cubicBezTo>
                    <a:pt x="2001" y="3810"/>
                    <a:pt x="2048" y="3691"/>
                    <a:pt x="2048" y="3572"/>
                  </a:cubicBezTo>
                  <a:lnTo>
                    <a:pt x="2048" y="2262"/>
                  </a:lnTo>
                  <a:cubicBezTo>
                    <a:pt x="2024" y="2107"/>
                    <a:pt x="1929" y="1953"/>
                    <a:pt x="1786" y="1881"/>
                  </a:cubicBezTo>
                  <a:lnTo>
                    <a:pt x="1441" y="1703"/>
                  </a:lnTo>
                  <a:lnTo>
                    <a:pt x="1441" y="1691"/>
                  </a:lnTo>
                  <a:lnTo>
                    <a:pt x="1441" y="1476"/>
                  </a:lnTo>
                  <a:cubicBezTo>
                    <a:pt x="1620" y="1345"/>
                    <a:pt x="1739" y="1131"/>
                    <a:pt x="1739" y="881"/>
                  </a:cubicBezTo>
                  <a:lnTo>
                    <a:pt x="1739" y="583"/>
                  </a:lnTo>
                  <a:cubicBezTo>
                    <a:pt x="1739" y="262"/>
                    <a:pt x="1465" y="0"/>
                    <a:pt x="11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9"/>
            <p:cNvSpPr/>
            <p:nvPr/>
          </p:nvSpPr>
          <p:spPr>
            <a:xfrm>
              <a:off x="8065100" y="2000174"/>
              <a:ext cx="255086" cy="178916"/>
            </a:xfrm>
            <a:custGeom>
              <a:rect b="b" l="l" r="r" t="t"/>
              <a:pathLst>
                <a:path extrusionOk="0" h="5621" w="8014">
                  <a:moveTo>
                    <a:pt x="2680" y="512"/>
                  </a:moveTo>
                  <a:lnTo>
                    <a:pt x="2680" y="512"/>
                  </a:lnTo>
                  <a:cubicBezTo>
                    <a:pt x="2477" y="691"/>
                    <a:pt x="2275" y="917"/>
                    <a:pt x="2096" y="1191"/>
                  </a:cubicBezTo>
                  <a:cubicBezTo>
                    <a:pt x="1977" y="1370"/>
                    <a:pt x="1882" y="1572"/>
                    <a:pt x="1787" y="1786"/>
                  </a:cubicBezTo>
                  <a:lnTo>
                    <a:pt x="1013" y="1786"/>
                  </a:lnTo>
                  <a:cubicBezTo>
                    <a:pt x="1430" y="1215"/>
                    <a:pt x="2013" y="774"/>
                    <a:pt x="2680" y="512"/>
                  </a:cubicBezTo>
                  <a:close/>
                  <a:moveTo>
                    <a:pt x="3870" y="274"/>
                  </a:moveTo>
                  <a:lnTo>
                    <a:pt x="3870" y="1786"/>
                  </a:lnTo>
                  <a:lnTo>
                    <a:pt x="2096" y="1786"/>
                  </a:lnTo>
                  <a:cubicBezTo>
                    <a:pt x="2513" y="917"/>
                    <a:pt x="3156" y="346"/>
                    <a:pt x="3870" y="274"/>
                  </a:cubicBezTo>
                  <a:close/>
                  <a:moveTo>
                    <a:pt x="4144" y="274"/>
                  </a:moveTo>
                  <a:cubicBezTo>
                    <a:pt x="4870" y="334"/>
                    <a:pt x="5513" y="917"/>
                    <a:pt x="5906" y="1786"/>
                  </a:cubicBezTo>
                  <a:lnTo>
                    <a:pt x="4144" y="1786"/>
                  </a:lnTo>
                  <a:lnTo>
                    <a:pt x="4144" y="274"/>
                  </a:lnTo>
                  <a:close/>
                  <a:moveTo>
                    <a:pt x="5335" y="512"/>
                  </a:moveTo>
                  <a:lnTo>
                    <a:pt x="5335" y="512"/>
                  </a:lnTo>
                  <a:cubicBezTo>
                    <a:pt x="6002" y="774"/>
                    <a:pt x="6561" y="1215"/>
                    <a:pt x="7002" y="1786"/>
                  </a:cubicBezTo>
                  <a:lnTo>
                    <a:pt x="6228" y="1786"/>
                  </a:lnTo>
                  <a:cubicBezTo>
                    <a:pt x="6133" y="1572"/>
                    <a:pt x="6025" y="1382"/>
                    <a:pt x="5906" y="1191"/>
                  </a:cubicBezTo>
                  <a:cubicBezTo>
                    <a:pt x="5728" y="917"/>
                    <a:pt x="5537" y="691"/>
                    <a:pt x="5335" y="512"/>
                  </a:cubicBezTo>
                  <a:close/>
                  <a:moveTo>
                    <a:pt x="1680" y="2048"/>
                  </a:moveTo>
                  <a:cubicBezTo>
                    <a:pt x="1465" y="2596"/>
                    <a:pt x="1358" y="3215"/>
                    <a:pt x="1346" y="3846"/>
                  </a:cubicBezTo>
                  <a:lnTo>
                    <a:pt x="287" y="3846"/>
                  </a:lnTo>
                  <a:cubicBezTo>
                    <a:pt x="310" y="3191"/>
                    <a:pt x="513" y="2572"/>
                    <a:pt x="834" y="2048"/>
                  </a:cubicBezTo>
                  <a:close/>
                  <a:moveTo>
                    <a:pt x="3870" y="2048"/>
                  </a:moveTo>
                  <a:lnTo>
                    <a:pt x="3870" y="3846"/>
                  </a:lnTo>
                  <a:lnTo>
                    <a:pt x="1620" y="3846"/>
                  </a:lnTo>
                  <a:cubicBezTo>
                    <a:pt x="1644" y="3191"/>
                    <a:pt x="1763" y="2572"/>
                    <a:pt x="1965" y="2048"/>
                  </a:cubicBezTo>
                  <a:close/>
                  <a:moveTo>
                    <a:pt x="6049" y="2048"/>
                  </a:moveTo>
                  <a:cubicBezTo>
                    <a:pt x="6252" y="2584"/>
                    <a:pt x="6371" y="3191"/>
                    <a:pt x="6383" y="3846"/>
                  </a:cubicBezTo>
                  <a:lnTo>
                    <a:pt x="4144" y="3846"/>
                  </a:lnTo>
                  <a:lnTo>
                    <a:pt x="4144" y="2048"/>
                  </a:lnTo>
                  <a:close/>
                  <a:moveTo>
                    <a:pt x="7192" y="2048"/>
                  </a:moveTo>
                  <a:cubicBezTo>
                    <a:pt x="7514" y="2584"/>
                    <a:pt x="7716" y="3191"/>
                    <a:pt x="7740" y="3846"/>
                  </a:cubicBezTo>
                  <a:lnTo>
                    <a:pt x="6668" y="3846"/>
                  </a:lnTo>
                  <a:cubicBezTo>
                    <a:pt x="6656" y="3215"/>
                    <a:pt x="6537" y="2596"/>
                    <a:pt x="6347" y="2048"/>
                  </a:cubicBezTo>
                  <a:close/>
                  <a:moveTo>
                    <a:pt x="4001" y="0"/>
                  </a:moveTo>
                  <a:cubicBezTo>
                    <a:pt x="2930" y="0"/>
                    <a:pt x="1930" y="417"/>
                    <a:pt x="1180" y="1167"/>
                  </a:cubicBezTo>
                  <a:cubicBezTo>
                    <a:pt x="418" y="1929"/>
                    <a:pt x="1" y="2929"/>
                    <a:pt x="1" y="4001"/>
                  </a:cubicBezTo>
                  <a:cubicBezTo>
                    <a:pt x="1" y="4537"/>
                    <a:pt x="108" y="5061"/>
                    <a:pt x="310" y="5537"/>
                  </a:cubicBezTo>
                  <a:cubicBezTo>
                    <a:pt x="337" y="5590"/>
                    <a:pt x="384" y="5617"/>
                    <a:pt x="436" y="5617"/>
                  </a:cubicBezTo>
                  <a:cubicBezTo>
                    <a:pt x="453" y="5617"/>
                    <a:pt x="471" y="5614"/>
                    <a:pt x="489" y="5608"/>
                  </a:cubicBezTo>
                  <a:cubicBezTo>
                    <a:pt x="560" y="5573"/>
                    <a:pt x="596" y="5501"/>
                    <a:pt x="560" y="5430"/>
                  </a:cubicBezTo>
                  <a:cubicBezTo>
                    <a:pt x="382" y="5013"/>
                    <a:pt x="298" y="4584"/>
                    <a:pt x="287" y="4132"/>
                  </a:cubicBezTo>
                  <a:lnTo>
                    <a:pt x="1334" y="4132"/>
                  </a:lnTo>
                  <a:lnTo>
                    <a:pt x="1334" y="4299"/>
                  </a:lnTo>
                  <a:cubicBezTo>
                    <a:pt x="1334" y="4370"/>
                    <a:pt x="1418" y="4430"/>
                    <a:pt x="1489" y="4430"/>
                  </a:cubicBezTo>
                  <a:cubicBezTo>
                    <a:pt x="1561" y="4430"/>
                    <a:pt x="1620" y="4358"/>
                    <a:pt x="1620" y="4287"/>
                  </a:cubicBezTo>
                  <a:lnTo>
                    <a:pt x="1620" y="4132"/>
                  </a:lnTo>
                  <a:lnTo>
                    <a:pt x="3870" y="4132"/>
                  </a:lnTo>
                  <a:lnTo>
                    <a:pt x="3870" y="4299"/>
                  </a:lnTo>
                  <a:cubicBezTo>
                    <a:pt x="3870" y="4370"/>
                    <a:pt x="3930" y="4430"/>
                    <a:pt x="4001" y="4430"/>
                  </a:cubicBezTo>
                  <a:cubicBezTo>
                    <a:pt x="4073" y="4430"/>
                    <a:pt x="4132" y="4370"/>
                    <a:pt x="4132" y="4299"/>
                  </a:cubicBezTo>
                  <a:lnTo>
                    <a:pt x="4132" y="4132"/>
                  </a:lnTo>
                  <a:lnTo>
                    <a:pt x="6383" y="4132"/>
                  </a:lnTo>
                  <a:lnTo>
                    <a:pt x="6383" y="4287"/>
                  </a:lnTo>
                  <a:cubicBezTo>
                    <a:pt x="6383" y="4358"/>
                    <a:pt x="6442" y="4430"/>
                    <a:pt x="6514" y="4430"/>
                  </a:cubicBezTo>
                  <a:cubicBezTo>
                    <a:pt x="6597" y="4430"/>
                    <a:pt x="6656" y="4370"/>
                    <a:pt x="6656" y="4299"/>
                  </a:cubicBezTo>
                  <a:lnTo>
                    <a:pt x="6656" y="4132"/>
                  </a:lnTo>
                  <a:lnTo>
                    <a:pt x="7704" y="4132"/>
                  </a:lnTo>
                  <a:cubicBezTo>
                    <a:pt x="7692" y="4584"/>
                    <a:pt x="7609" y="5013"/>
                    <a:pt x="7430" y="5430"/>
                  </a:cubicBezTo>
                  <a:cubicBezTo>
                    <a:pt x="7395" y="5501"/>
                    <a:pt x="7430" y="5573"/>
                    <a:pt x="7502" y="5608"/>
                  </a:cubicBezTo>
                  <a:cubicBezTo>
                    <a:pt x="7514" y="5608"/>
                    <a:pt x="7526" y="5620"/>
                    <a:pt x="7561" y="5620"/>
                  </a:cubicBezTo>
                  <a:cubicBezTo>
                    <a:pt x="7621" y="5620"/>
                    <a:pt x="7668" y="5596"/>
                    <a:pt x="7692" y="5537"/>
                  </a:cubicBezTo>
                  <a:cubicBezTo>
                    <a:pt x="7907" y="5037"/>
                    <a:pt x="8002" y="4525"/>
                    <a:pt x="8002" y="4001"/>
                  </a:cubicBezTo>
                  <a:cubicBezTo>
                    <a:pt x="8014" y="2929"/>
                    <a:pt x="7597" y="1917"/>
                    <a:pt x="6835" y="1167"/>
                  </a:cubicBezTo>
                  <a:cubicBezTo>
                    <a:pt x="6073" y="417"/>
                    <a:pt x="5073" y="0"/>
                    <a:pt x="40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3" name="Google Shape;923;p49"/>
          <p:cNvGrpSpPr/>
          <p:nvPr/>
        </p:nvGrpSpPr>
        <p:grpSpPr>
          <a:xfrm>
            <a:off x="4405510" y="3242050"/>
            <a:ext cx="341472" cy="335074"/>
            <a:chOff x="1329585" y="1989925"/>
            <a:chExt cx="341472" cy="335074"/>
          </a:xfrm>
        </p:grpSpPr>
        <p:sp>
          <p:nvSpPr>
            <p:cNvPr id="924" name="Google Shape;924;p49"/>
            <p:cNvSpPr/>
            <p:nvPr/>
          </p:nvSpPr>
          <p:spPr>
            <a:xfrm>
              <a:off x="1562263" y="2097956"/>
              <a:ext cx="108795" cy="226661"/>
            </a:xfrm>
            <a:custGeom>
              <a:rect b="b" l="l" r="r" t="t"/>
              <a:pathLst>
                <a:path extrusionOk="0" h="7121" w="3418">
                  <a:moveTo>
                    <a:pt x="1155" y="345"/>
                  </a:moveTo>
                  <a:cubicBezTo>
                    <a:pt x="1215" y="345"/>
                    <a:pt x="1274" y="405"/>
                    <a:pt x="1274" y="465"/>
                  </a:cubicBezTo>
                  <a:lnTo>
                    <a:pt x="1274" y="536"/>
                  </a:lnTo>
                  <a:lnTo>
                    <a:pt x="1274" y="1107"/>
                  </a:lnTo>
                  <a:cubicBezTo>
                    <a:pt x="1274" y="1191"/>
                    <a:pt x="1346" y="1274"/>
                    <a:pt x="1429" y="1274"/>
                  </a:cubicBezTo>
                  <a:cubicBezTo>
                    <a:pt x="1524" y="1274"/>
                    <a:pt x="1596" y="1191"/>
                    <a:pt x="1596" y="1107"/>
                  </a:cubicBezTo>
                  <a:lnTo>
                    <a:pt x="1596" y="584"/>
                  </a:lnTo>
                  <a:cubicBezTo>
                    <a:pt x="1608" y="536"/>
                    <a:pt x="1655" y="524"/>
                    <a:pt x="1703" y="524"/>
                  </a:cubicBezTo>
                  <a:lnTo>
                    <a:pt x="1715" y="524"/>
                  </a:lnTo>
                  <a:cubicBezTo>
                    <a:pt x="1774" y="524"/>
                    <a:pt x="1834" y="584"/>
                    <a:pt x="1834" y="643"/>
                  </a:cubicBezTo>
                  <a:lnTo>
                    <a:pt x="1834" y="679"/>
                  </a:lnTo>
                  <a:lnTo>
                    <a:pt x="1834" y="1131"/>
                  </a:lnTo>
                  <a:cubicBezTo>
                    <a:pt x="1834" y="1227"/>
                    <a:pt x="1905" y="1298"/>
                    <a:pt x="2001" y="1298"/>
                  </a:cubicBezTo>
                  <a:cubicBezTo>
                    <a:pt x="2084" y="1298"/>
                    <a:pt x="2167" y="1227"/>
                    <a:pt x="2167" y="1131"/>
                  </a:cubicBezTo>
                  <a:lnTo>
                    <a:pt x="2167" y="715"/>
                  </a:lnTo>
                  <a:cubicBezTo>
                    <a:pt x="2179" y="679"/>
                    <a:pt x="2227" y="655"/>
                    <a:pt x="2263" y="655"/>
                  </a:cubicBezTo>
                  <a:lnTo>
                    <a:pt x="2286" y="655"/>
                  </a:lnTo>
                  <a:cubicBezTo>
                    <a:pt x="2346" y="655"/>
                    <a:pt x="2406" y="715"/>
                    <a:pt x="2406" y="774"/>
                  </a:cubicBezTo>
                  <a:lnTo>
                    <a:pt x="2406" y="893"/>
                  </a:lnTo>
                  <a:lnTo>
                    <a:pt x="2406" y="1238"/>
                  </a:lnTo>
                  <a:cubicBezTo>
                    <a:pt x="2406" y="1334"/>
                    <a:pt x="2477" y="1405"/>
                    <a:pt x="2560" y="1405"/>
                  </a:cubicBezTo>
                  <a:cubicBezTo>
                    <a:pt x="2656" y="1405"/>
                    <a:pt x="2727" y="1334"/>
                    <a:pt x="2727" y="1238"/>
                  </a:cubicBezTo>
                  <a:lnTo>
                    <a:pt x="2727" y="893"/>
                  </a:lnTo>
                  <a:cubicBezTo>
                    <a:pt x="2727" y="834"/>
                    <a:pt x="2787" y="774"/>
                    <a:pt x="2846" y="774"/>
                  </a:cubicBezTo>
                  <a:lnTo>
                    <a:pt x="2858" y="774"/>
                  </a:lnTo>
                  <a:cubicBezTo>
                    <a:pt x="2917" y="774"/>
                    <a:pt x="2977" y="834"/>
                    <a:pt x="2977" y="893"/>
                  </a:cubicBezTo>
                  <a:lnTo>
                    <a:pt x="2977" y="1691"/>
                  </a:lnTo>
                  <a:lnTo>
                    <a:pt x="2977" y="1703"/>
                  </a:lnTo>
                  <a:cubicBezTo>
                    <a:pt x="3001" y="1893"/>
                    <a:pt x="2977" y="2477"/>
                    <a:pt x="2679" y="2727"/>
                  </a:cubicBezTo>
                  <a:cubicBezTo>
                    <a:pt x="2644" y="2762"/>
                    <a:pt x="2620" y="2798"/>
                    <a:pt x="2620" y="2858"/>
                  </a:cubicBezTo>
                  <a:lnTo>
                    <a:pt x="2620" y="3393"/>
                  </a:lnTo>
                  <a:lnTo>
                    <a:pt x="1012" y="3393"/>
                  </a:lnTo>
                  <a:lnTo>
                    <a:pt x="1012" y="3024"/>
                  </a:lnTo>
                  <a:cubicBezTo>
                    <a:pt x="1012" y="2965"/>
                    <a:pt x="989" y="2917"/>
                    <a:pt x="941" y="2893"/>
                  </a:cubicBezTo>
                  <a:cubicBezTo>
                    <a:pt x="989" y="2846"/>
                    <a:pt x="417" y="2417"/>
                    <a:pt x="393" y="1953"/>
                  </a:cubicBezTo>
                  <a:cubicBezTo>
                    <a:pt x="381" y="1691"/>
                    <a:pt x="358" y="1358"/>
                    <a:pt x="465" y="1274"/>
                  </a:cubicBezTo>
                  <a:cubicBezTo>
                    <a:pt x="501" y="1247"/>
                    <a:pt x="550" y="1234"/>
                    <a:pt x="617" y="1234"/>
                  </a:cubicBezTo>
                  <a:cubicBezTo>
                    <a:pt x="640" y="1234"/>
                    <a:pt x="664" y="1235"/>
                    <a:pt x="691" y="1238"/>
                  </a:cubicBezTo>
                  <a:lnTo>
                    <a:pt x="691" y="1465"/>
                  </a:lnTo>
                  <a:cubicBezTo>
                    <a:pt x="691" y="1548"/>
                    <a:pt x="762" y="1631"/>
                    <a:pt x="858" y="1631"/>
                  </a:cubicBezTo>
                  <a:cubicBezTo>
                    <a:pt x="941" y="1631"/>
                    <a:pt x="1012" y="1548"/>
                    <a:pt x="1012" y="1465"/>
                  </a:cubicBezTo>
                  <a:lnTo>
                    <a:pt x="1012" y="465"/>
                  </a:lnTo>
                  <a:cubicBezTo>
                    <a:pt x="1012" y="405"/>
                    <a:pt x="1072" y="345"/>
                    <a:pt x="1132" y="345"/>
                  </a:cubicBezTo>
                  <a:close/>
                  <a:moveTo>
                    <a:pt x="2941" y="3691"/>
                  </a:moveTo>
                  <a:lnTo>
                    <a:pt x="2941" y="4215"/>
                  </a:lnTo>
                  <a:lnTo>
                    <a:pt x="810" y="4215"/>
                  </a:lnTo>
                  <a:lnTo>
                    <a:pt x="810" y="3691"/>
                  </a:lnTo>
                  <a:close/>
                  <a:moveTo>
                    <a:pt x="2941" y="4548"/>
                  </a:moveTo>
                  <a:lnTo>
                    <a:pt x="2941" y="6787"/>
                  </a:lnTo>
                  <a:lnTo>
                    <a:pt x="810" y="6787"/>
                  </a:lnTo>
                  <a:lnTo>
                    <a:pt x="810" y="4548"/>
                  </a:lnTo>
                  <a:close/>
                  <a:moveTo>
                    <a:pt x="1132" y="0"/>
                  </a:moveTo>
                  <a:cubicBezTo>
                    <a:pt x="882" y="0"/>
                    <a:pt x="667" y="215"/>
                    <a:pt x="667" y="465"/>
                  </a:cubicBezTo>
                  <a:lnTo>
                    <a:pt x="667" y="893"/>
                  </a:lnTo>
                  <a:cubicBezTo>
                    <a:pt x="645" y="892"/>
                    <a:pt x="623" y="891"/>
                    <a:pt x="602" y="891"/>
                  </a:cubicBezTo>
                  <a:cubicBezTo>
                    <a:pt x="453" y="891"/>
                    <a:pt x="332" y="927"/>
                    <a:pt x="239" y="1000"/>
                  </a:cubicBezTo>
                  <a:cubicBezTo>
                    <a:pt x="0" y="1191"/>
                    <a:pt x="36" y="1584"/>
                    <a:pt x="48" y="1965"/>
                  </a:cubicBezTo>
                  <a:cubicBezTo>
                    <a:pt x="72" y="2489"/>
                    <a:pt x="536" y="2905"/>
                    <a:pt x="715" y="3060"/>
                  </a:cubicBezTo>
                  <a:lnTo>
                    <a:pt x="715" y="3334"/>
                  </a:lnTo>
                  <a:lnTo>
                    <a:pt x="631" y="3334"/>
                  </a:lnTo>
                  <a:cubicBezTo>
                    <a:pt x="536" y="3334"/>
                    <a:pt x="465" y="3405"/>
                    <a:pt x="465" y="3501"/>
                  </a:cubicBezTo>
                  <a:lnTo>
                    <a:pt x="465" y="4370"/>
                  </a:lnTo>
                  <a:lnTo>
                    <a:pt x="465" y="6953"/>
                  </a:lnTo>
                  <a:cubicBezTo>
                    <a:pt x="465" y="7049"/>
                    <a:pt x="536" y="7120"/>
                    <a:pt x="631" y="7120"/>
                  </a:cubicBezTo>
                  <a:lnTo>
                    <a:pt x="3096" y="7120"/>
                  </a:lnTo>
                  <a:cubicBezTo>
                    <a:pt x="3191" y="7120"/>
                    <a:pt x="3263" y="7049"/>
                    <a:pt x="3263" y="6953"/>
                  </a:cubicBezTo>
                  <a:lnTo>
                    <a:pt x="3263" y="4370"/>
                  </a:lnTo>
                  <a:lnTo>
                    <a:pt x="3263" y="3501"/>
                  </a:lnTo>
                  <a:cubicBezTo>
                    <a:pt x="3263" y="3429"/>
                    <a:pt x="3191" y="3358"/>
                    <a:pt x="3096" y="3358"/>
                  </a:cubicBezTo>
                  <a:lnTo>
                    <a:pt x="3001" y="3358"/>
                  </a:lnTo>
                  <a:lnTo>
                    <a:pt x="3001" y="2893"/>
                  </a:lnTo>
                  <a:cubicBezTo>
                    <a:pt x="3418" y="2477"/>
                    <a:pt x="3370" y="1727"/>
                    <a:pt x="3358" y="1643"/>
                  </a:cubicBezTo>
                  <a:lnTo>
                    <a:pt x="3358" y="869"/>
                  </a:lnTo>
                  <a:cubicBezTo>
                    <a:pt x="3358" y="619"/>
                    <a:pt x="3144" y="405"/>
                    <a:pt x="2894" y="405"/>
                  </a:cubicBezTo>
                  <a:lnTo>
                    <a:pt x="2870" y="405"/>
                  </a:lnTo>
                  <a:cubicBezTo>
                    <a:pt x="2798" y="405"/>
                    <a:pt x="2727" y="417"/>
                    <a:pt x="2656" y="465"/>
                  </a:cubicBezTo>
                  <a:cubicBezTo>
                    <a:pt x="2560" y="357"/>
                    <a:pt x="2441" y="286"/>
                    <a:pt x="2298" y="286"/>
                  </a:cubicBezTo>
                  <a:lnTo>
                    <a:pt x="2275" y="286"/>
                  </a:lnTo>
                  <a:cubicBezTo>
                    <a:pt x="2203" y="286"/>
                    <a:pt x="2132" y="298"/>
                    <a:pt x="2072" y="345"/>
                  </a:cubicBezTo>
                  <a:cubicBezTo>
                    <a:pt x="1977" y="238"/>
                    <a:pt x="1870" y="179"/>
                    <a:pt x="1727" y="179"/>
                  </a:cubicBezTo>
                  <a:lnTo>
                    <a:pt x="1715" y="179"/>
                  </a:lnTo>
                  <a:cubicBezTo>
                    <a:pt x="1655" y="179"/>
                    <a:pt x="1596" y="203"/>
                    <a:pt x="1536" y="215"/>
                  </a:cubicBezTo>
                  <a:cubicBezTo>
                    <a:pt x="1465" y="95"/>
                    <a:pt x="1310" y="0"/>
                    <a:pt x="11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9"/>
            <p:cNvSpPr/>
            <p:nvPr/>
          </p:nvSpPr>
          <p:spPr>
            <a:xfrm>
              <a:off x="1406137" y="1989925"/>
              <a:ext cx="198587" cy="335074"/>
            </a:xfrm>
            <a:custGeom>
              <a:rect b="b" l="l" r="r" t="t"/>
              <a:pathLst>
                <a:path extrusionOk="0" h="10527" w="6239">
                  <a:moveTo>
                    <a:pt x="643" y="346"/>
                  </a:moveTo>
                  <a:lnTo>
                    <a:pt x="1060" y="382"/>
                  </a:lnTo>
                  <a:lnTo>
                    <a:pt x="941" y="644"/>
                  </a:lnTo>
                  <a:lnTo>
                    <a:pt x="643" y="346"/>
                  </a:lnTo>
                  <a:close/>
                  <a:moveTo>
                    <a:pt x="1393" y="453"/>
                  </a:moveTo>
                  <a:lnTo>
                    <a:pt x="2465" y="894"/>
                  </a:lnTo>
                  <a:lnTo>
                    <a:pt x="2346" y="1334"/>
                  </a:lnTo>
                  <a:lnTo>
                    <a:pt x="1203" y="858"/>
                  </a:lnTo>
                  <a:lnTo>
                    <a:pt x="1393" y="453"/>
                  </a:lnTo>
                  <a:close/>
                  <a:moveTo>
                    <a:pt x="4965" y="1942"/>
                  </a:moveTo>
                  <a:lnTo>
                    <a:pt x="5346" y="2108"/>
                  </a:lnTo>
                  <a:lnTo>
                    <a:pt x="5144" y="2525"/>
                  </a:lnTo>
                  <a:lnTo>
                    <a:pt x="4834" y="2382"/>
                  </a:lnTo>
                  <a:cubicBezTo>
                    <a:pt x="4846" y="2370"/>
                    <a:pt x="4846" y="2370"/>
                    <a:pt x="4846" y="2358"/>
                  </a:cubicBezTo>
                  <a:lnTo>
                    <a:pt x="4965" y="1942"/>
                  </a:lnTo>
                  <a:close/>
                  <a:moveTo>
                    <a:pt x="5656" y="2239"/>
                  </a:moveTo>
                  <a:lnTo>
                    <a:pt x="5834" y="2311"/>
                  </a:lnTo>
                  <a:cubicBezTo>
                    <a:pt x="5858" y="2323"/>
                    <a:pt x="5882" y="2346"/>
                    <a:pt x="5894" y="2370"/>
                  </a:cubicBezTo>
                  <a:cubicBezTo>
                    <a:pt x="5906" y="2406"/>
                    <a:pt x="5906" y="2430"/>
                    <a:pt x="5894" y="2442"/>
                  </a:cubicBezTo>
                  <a:lnTo>
                    <a:pt x="5798" y="2668"/>
                  </a:lnTo>
                  <a:cubicBezTo>
                    <a:pt x="5787" y="2704"/>
                    <a:pt x="5775" y="2716"/>
                    <a:pt x="5739" y="2727"/>
                  </a:cubicBezTo>
                  <a:cubicBezTo>
                    <a:pt x="5727" y="2733"/>
                    <a:pt x="5712" y="2736"/>
                    <a:pt x="5699" y="2736"/>
                  </a:cubicBezTo>
                  <a:cubicBezTo>
                    <a:pt x="5685" y="2736"/>
                    <a:pt x="5673" y="2733"/>
                    <a:pt x="5667" y="2727"/>
                  </a:cubicBezTo>
                  <a:lnTo>
                    <a:pt x="5477" y="2632"/>
                  </a:lnTo>
                  <a:lnTo>
                    <a:pt x="5656" y="2239"/>
                  </a:lnTo>
                  <a:close/>
                  <a:moveTo>
                    <a:pt x="3060" y="453"/>
                  </a:moveTo>
                  <a:cubicBezTo>
                    <a:pt x="3096" y="453"/>
                    <a:pt x="3120" y="477"/>
                    <a:pt x="3143" y="513"/>
                  </a:cubicBezTo>
                  <a:cubicBezTo>
                    <a:pt x="3155" y="537"/>
                    <a:pt x="3155" y="572"/>
                    <a:pt x="3155" y="596"/>
                  </a:cubicBezTo>
                  <a:lnTo>
                    <a:pt x="3143" y="668"/>
                  </a:lnTo>
                  <a:lnTo>
                    <a:pt x="2941" y="1358"/>
                  </a:lnTo>
                  <a:cubicBezTo>
                    <a:pt x="2917" y="1453"/>
                    <a:pt x="2977" y="1537"/>
                    <a:pt x="3060" y="1561"/>
                  </a:cubicBezTo>
                  <a:lnTo>
                    <a:pt x="3108" y="1561"/>
                  </a:lnTo>
                  <a:cubicBezTo>
                    <a:pt x="3179" y="1561"/>
                    <a:pt x="3239" y="1525"/>
                    <a:pt x="3274" y="1442"/>
                  </a:cubicBezTo>
                  <a:lnTo>
                    <a:pt x="3465" y="799"/>
                  </a:lnTo>
                  <a:cubicBezTo>
                    <a:pt x="3501" y="763"/>
                    <a:pt x="3536" y="751"/>
                    <a:pt x="3584" y="751"/>
                  </a:cubicBezTo>
                  <a:lnTo>
                    <a:pt x="3596" y="751"/>
                  </a:lnTo>
                  <a:cubicBezTo>
                    <a:pt x="3631" y="751"/>
                    <a:pt x="3655" y="775"/>
                    <a:pt x="3679" y="811"/>
                  </a:cubicBezTo>
                  <a:cubicBezTo>
                    <a:pt x="3691" y="834"/>
                    <a:pt x="3691" y="870"/>
                    <a:pt x="3691" y="894"/>
                  </a:cubicBezTo>
                  <a:lnTo>
                    <a:pt x="3512" y="1489"/>
                  </a:lnTo>
                  <a:cubicBezTo>
                    <a:pt x="3477" y="1584"/>
                    <a:pt x="3536" y="1668"/>
                    <a:pt x="3631" y="1704"/>
                  </a:cubicBezTo>
                  <a:lnTo>
                    <a:pt x="3679" y="1704"/>
                  </a:lnTo>
                  <a:cubicBezTo>
                    <a:pt x="3751" y="1704"/>
                    <a:pt x="3810" y="1656"/>
                    <a:pt x="3834" y="1584"/>
                  </a:cubicBezTo>
                  <a:lnTo>
                    <a:pt x="4001" y="1025"/>
                  </a:lnTo>
                  <a:cubicBezTo>
                    <a:pt x="4026" y="999"/>
                    <a:pt x="4052" y="980"/>
                    <a:pt x="4082" y="980"/>
                  </a:cubicBezTo>
                  <a:cubicBezTo>
                    <a:pt x="4094" y="980"/>
                    <a:pt x="4106" y="982"/>
                    <a:pt x="4120" y="989"/>
                  </a:cubicBezTo>
                  <a:lnTo>
                    <a:pt x="4132" y="989"/>
                  </a:lnTo>
                  <a:cubicBezTo>
                    <a:pt x="4191" y="1001"/>
                    <a:pt x="4239" y="1061"/>
                    <a:pt x="4227" y="1132"/>
                  </a:cubicBezTo>
                  <a:lnTo>
                    <a:pt x="4191" y="1239"/>
                  </a:lnTo>
                  <a:lnTo>
                    <a:pt x="4048" y="1704"/>
                  </a:lnTo>
                  <a:cubicBezTo>
                    <a:pt x="4012" y="1787"/>
                    <a:pt x="4060" y="1882"/>
                    <a:pt x="4155" y="1906"/>
                  </a:cubicBezTo>
                  <a:cubicBezTo>
                    <a:pt x="4167" y="1906"/>
                    <a:pt x="4179" y="1918"/>
                    <a:pt x="4191" y="1918"/>
                  </a:cubicBezTo>
                  <a:cubicBezTo>
                    <a:pt x="4274" y="1918"/>
                    <a:pt x="4334" y="1882"/>
                    <a:pt x="4358" y="1799"/>
                  </a:cubicBezTo>
                  <a:lnTo>
                    <a:pt x="4513" y="1346"/>
                  </a:lnTo>
                  <a:cubicBezTo>
                    <a:pt x="4523" y="1293"/>
                    <a:pt x="4572" y="1249"/>
                    <a:pt x="4633" y="1249"/>
                  </a:cubicBezTo>
                  <a:cubicBezTo>
                    <a:pt x="4641" y="1249"/>
                    <a:pt x="4648" y="1250"/>
                    <a:pt x="4655" y="1251"/>
                  </a:cubicBezTo>
                  <a:lnTo>
                    <a:pt x="4667" y="1251"/>
                  </a:lnTo>
                  <a:cubicBezTo>
                    <a:pt x="4727" y="1263"/>
                    <a:pt x="4774" y="1323"/>
                    <a:pt x="4763" y="1406"/>
                  </a:cubicBezTo>
                  <a:lnTo>
                    <a:pt x="4513" y="2299"/>
                  </a:lnTo>
                  <a:lnTo>
                    <a:pt x="4513" y="2311"/>
                  </a:lnTo>
                  <a:cubicBezTo>
                    <a:pt x="4524" y="2311"/>
                    <a:pt x="4417" y="3025"/>
                    <a:pt x="3989" y="3239"/>
                  </a:cubicBezTo>
                  <a:cubicBezTo>
                    <a:pt x="3929" y="3263"/>
                    <a:pt x="3893" y="3323"/>
                    <a:pt x="3893" y="3382"/>
                  </a:cubicBezTo>
                  <a:lnTo>
                    <a:pt x="3893" y="3894"/>
                  </a:lnTo>
                  <a:lnTo>
                    <a:pt x="2310" y="3894"/>
                  </a:lnTo>
                  <a:lnTo>
                    <a:pt x="2310" y="3085"/>
                  </a:lnTo>
                  <a:cubicBezTo>
                    <a:pt x="2310" y="3037"/>
                    <a:pt x="2286" y="3013"/>
                    <a:pt x="2262" y="2977"/>
                  </a:cubicBezTo>
                  <a:cubicBezTo>
                    <a:pt x="2262" y="2977"/>
                    <a:pt x="1798" y="2430"/>
                    <a:pt x="1893" y="1965"/>
                  </a:cubicBezTo>
                  <a:cubicBezTo>
                    <a:pt x="1917" y="1823"/>
                    <a:pt x="1941" y="1656"/>
                    <a:pt x="1977" y="1537"/>
                  </a:cubicBezTo>
                  <a:lnTo>
                    <a:pt x="2274" y="1668"/>
                  </a:lnTo>
                  <a:cubicBezTo>
                    <a:pt x="2286" y="1715"/>
                    <a:pt x="2334" y="1763"/>
                    <a:pt x="2393" y="1775"/>
                  </a:cubicBezTo>
                  <a:cubicBezTo>
                    <a:pt x="2412" y="1782"/>
                    <a:pt x="2431" y="1785"/>
                    <a:pt x="2449" y="1785"/>
                  </a:cubicBezTo>
                  <a:cubicBezTo>
                    <a:pt x="2520" y="1785"/>
                    <a:pt x="2579" y="1732"/>
                    <a:pt x="2608" y="1656"/>
                  </a:cubicBezTo>
                  <a:lnTo>
                    <a:pt x="2905" y="537"/>
                  </a:lnTo>
                  <a:cubicBezTo>
                    <a:pt x="2905" y="513"/>
                    <a:pt x="2929" y="477"/>
                    <a:pt x="2953" y="465"/>
                  </a:cubicBezTo>
                  <a:cubicBezTo>
                    <a:pt x="2989" y="453"/>
                    <a:pt x="3012" y="453"/>
                    <a:pt x="3048" y="453"/>
                  </a:cubicBezTo>
                  <a:close/>
                  <a:moveTo>
                    <a:pt x="4132" y="4263"/>
                  </a:moveTo>
                  <a:lnTo>
                    <a:pt x="4132" y="4787"/>
                  </a:lnTo>
                  <a:lnTo>
                    <a:pt x="2012" y="4787"/>
                  </a:lnTo>
                  <a:lnTo>
                    <a:pt x="2012" y="4263"/>
                  </a:lnTo>
                  <a:close/>
                  <a:moveTo>
                    <a:pt x="191" y="1"/>
                  </a:moveTo>
                  <a:cubicBezTo>
                    <a:pt x="119" y="1"/>
                    <a:pt x="60" y="37"/>
                    <a:pt x="24" y="108"/>
                  </a:cubicBezTo>
                  <a:cubicBezTo>
                    <a:pt x="0" y="168"/>
                    <a:pt x="12" y="239"/>
                    <a:pt x="60" y="299"/>
                  </a:cubicBezTo>
                  <a:lnTo>
                    <a:pt x="845" y="1072"/>
                  </a:lnTo>
                  <a:lnTo>
                    <a:pt x="857" y="1084"/>
                  </a:lnTo>
                  <a:lnTo>
                    <a:pt x="869" y="1084"/>
                  </a:lnTo>
                  <a:cubicBezTo>
                    <a:pt x="893" y="1108"/>
                    <a:pt x="917" y="1120"/>
                    <a:pt x="953" y="1120"/>
                  </a:cubicBezTo>
                  <a:lnTo>
                    <a:pt x="1667" y="1418"/>
                  </a:lnTo>
                  <a:cubicBezTo>
                    <a:pt x="1607" y="1561"/>
                    <a:pt x="1572" y="1763"/>
                    <a:pt x="1548" y="1918"/>
                  </a:cubicBezTo>
                  <a:cubicBezTo>
                    <a:pt x="1453" y="2442"/>
                    <a:pt x="1822" y="2989"/>
                    <a:pt x="1941" y="3156"/>
                  </a:cubicBezTo>
                  <a:lnTo>
                    <a:pt x="1941" y="3918"/>
                  </a:lnTo>
                  <a:lnTo>
                    <a:pt x="1810" y="3918"/>
                  </a:lnTo>
                  <a:cubicBezTo>
                    <a:pt x="1726" y="3918"/>
                    <a:pt x="1643" y="3990"/>
                    <a:pt x="1643" y="4085"/>
                  </a:cubicBezTo>
                  <a:lnTo>
                    <a:pt x="1643" y="4942"/>
                  </a:lnTo>
                  <a:lnTo>
                    <a:pt x="1643" y="10359"/>
                  </a:lnTo>
                  <a:cubicBezTo>
                    <a:pt x="1643" y="10455"/>
                    <a:pt x="1726" y="10526"/>
                    <a:pt x="1810" y="10526"/>
                  </a:cubicBezTo>
                  <a:lnTo>
                    <a:pt x="4286" y="10526"/>
                  </a:lnTo>
                  <a:cubicBezTo>
                    <a:pt x="4370" y="10526"/>
                    <a:pt x="4453" y="10455"/>
                    <a:pt x="4453" y="10359"/>
                  </a:cubicBezTo>
                  <a:lnTo>
                    <a:pt x="4453" y="6168"/>
                  </a:lnTo>
                  <a:cubicBezTo>
                    <a:pt x="4453" y="6073"/>
                    <a:pt x="4370" y="6002"/>
                    <a:pt x="4286" y="6002"/>
                  </a:cubicBezTo>
                  <a:cubicBezTo>
                    <a:pt x="4191" y="6002"/>
                    <a:pt x="4120" y="6073"/>
                    <a:pt x="4120" y="6168"/>
                  </a:cubicBezTo>
                  <a:lnTo>
                    <a:pt x="4120" y="10181"/>
                  </a:lnTo>
                  <a:lnTo>
                    <a:pt x="2012" y="10181"/>
                  </a:lnTo>
                  <a:lnTo>
                    <a:pt x="2012" y="5109"/>
                  </a:lnTo>
                  <a:lnTo>
                    <a:pt x="4132" y="5109"/>
                  </a:lnTo>
                  <a:lnTo>
                    <a:pt x="4132" y="5394"/>
                  </a:lnTo>
                  <a:lnTo>
                    <a:pt x="4132" y="5585"/>
                  </a:lnTo>
                  <a:cubicBezTo>
                    <a:pt x="4132" y="5668"/>
                    <a:pt x="4215" y="5752"/>
                    <a:pt x="4298" y="5752"/>
                  </a:cubicBezTo>
                  <a:cubicBezTo>
                    <a:pt x="4393" y="5752"/>
                    <a:pt x="4465" y="5668"/>
                    <a:pt x="4465" y="5585"/>
                  </a:cubicBezTo>
                  <a:lnTo>
                    <a:pt x="4465" y="5394"/>
                  </a:lnTo>
                  <a:lnTo>
                    <a:pt x="4465" y="4942"/>
                  </a:lnTo>
                  <a:lnTo>
                    <a:pt x="4465" y="4085"/>
                  </a:lnTo>
                  <a:cubicBezTo>
                    <a:pt x="4465" y="3990"/>
                    <a:pt x="4393" y="3918"/>
                    <a:pt x="4298" y="3918"/>
                  </a:cubicBezTo>
                  <a:lnTo>
                    <a:pt x="4239" y="3918"/>
                  </a:lnTo>
                  <a:lnTo>
                    <a:pt x="4239" y="3489"/>
                  </a:lnTo>
                  <a:cubicBezTo>
                    <a:pt x="4524" y="3299"/>
                    <a:pt x="4667" y="2966"/>
                    <a:pt x="4763" y="2716"/>
                  </a:cubicBezTo>
                  <a:lnTo>
                    <a:pt x="5525" y="3037"/>
                  </a:lnTo>
                  <a:cubicBezTo>
                    <a:pt x="5584" y="3073"/>
                    <a:pt x="5644" y="3073"/>
                    <a:pt x="5703" y="3073"/>
                  </a:cubicBezTo>
                  <a:cubicBezTo>
                    <a:pt x="5763" y="3073"/>
                    <a:pt x="5822" y="3049"/>
                    <a:pt x="5858" y="3037"/>
                  </a:cubicBezTo>
                  <a:cubicBezTo>
                    <a:pt x="5965" y="3001"/>
                    <a:pt x="6060" y="2906"/>
                    <a:pt x="6096" y="2799"/>
                  </a:cubicBezTo>
                  <a:lnTo>
                    <a:pt x="6191" y="2585"/>
                  </a:lnTo>
                  <a:cubicBezTo>
                    <a:pt x="6239" y="2477"/>
                    <a:pt x="6239" y="2358"/>
                    <a:pt x="6191" y="2239"/>
                  </a:cubicBezTo>
                  <a:cubicBezTo>
                    <a:pt x="6144" y="2132"/>
                    <a:pt x="6060" y="2037"/>
                    <a:pt x="5953" y="2001"/>
                  </a:cubicBezTo>
                  <a:lnTo>
                    <a:pt x="5048" y="1608"/>
                  </a:lnTo>
                  <a:lnTo>
                    <a:pt x="5084" y="1465"/>
                  </a:lnTo>
                  <a:cubicBezTo>
                    <a:pt x="5120" y="1346"/>
                    <a:pt x="5108" y="1227"/>
                    <a:pt x="5025" y="1120"/>
                  </a:cubicBezTo>
                  <a:cubicBezTo>
                    <a:pt x="4965" y="1013"/>
                    <a:pt x="4870" y="942"/>
                    <a:pt x="4751" y="906"/>
                  </a:cubicBezTo>
                  <a:lnTo>
                    <a:pt x="4727" y="906"/>
                  </a:lnTo>
                  <a:cubicBezTo>
                    <a:pt x="4691" y="900"/>
                    <a:pt x="4655" y="897"/>
                    <a:pt x="4620" y="897"/>
                  </a:cubicBezTo>
                  <a:cubicBezTo>
                    <a:pt x="4584" y="897"/>
                    <a:pt x="4548" y="900"/>
                    <a:pt x="4513" y="906"/>
                  </a:cubicBezTo>
                  <a:cubicBezTo>
                    <a:pt x="4453" y="787"/>
                    <a:pt x="4346" y="691"/>
                    <a:pt x="4191" y="656"/>
                  </a:cubicBezTo>
                  <a:lnTo>
                    <a:pt x="4179" y="656"/>
                  </a:lnTo>
                  <a:cubicBezTo>
                    <a:pt x="4143" y="650"/>
                    <a:pt x="4108" y="647"/>
                    <a:pt x="4071" y="647"/>
                  </a:cubicBezTo>
                  <a:cubicBezTo>
                    <a:pt x="4033" y="647"/>
                    <a:pt x="3995" y="650"/>
                    <a:pt x="3953" y="656"/>
                  </a:cubicBezTo>
                  <a:cubicBezTo>
                    <a:pt x="3953" y="644"/>
                    <a:pt x="3941" y="632"/>
                    <a:pt x="3941" y="632"/>
                  </a:cubicBezTo>
                  <a:cubicBezTo>
                    <a:pt x="3882" y="525"/>
                    <a:pt x="3774" y="453"/>
                    <a:pt x="3655" y="418"/>
                  </a:cubicBezTo>
                  <a:lnTo>
                    <a:pt x="3643" y="418"/>
                  </a:lnTo>
                  <a:cubicBezTo>
                    <a:pt x="3614" y="412"/>
                    <a:pt x="3584" y="409"/>
                    <a:pt x="3554" y="409"/>
                  </a:cubicBezTo>
                  <a:cubicBezTo>
                    <a:pt x="3524" y="409"/>
                    <a:pt x="3495" y="412"/>
                    <a:pt x="3465" y="418"/>
                  </a:cubicBezTo>
                  <a:lnTo>
                    <a:pt x="3417" y="334"/>
                  </a:lnTo>
                  <a:cubicBezTo>
                    <a:pt x="3358" y="227"/>
                    <a:pt x="3250" y="156"/>
                    <a:pt x="3143" y="120"/>
                  </a:cubicBezTo>
                  <a:lnTo>
                    <a:pt x="3120" y="120"/>
                  </a:lnTo>
                  <a:cubicBezTo>
                    <a:pt x="3083" y="113"/>
                    <a:pt x="3047" y="109"/>
                    <a:pt x="3012" y="109"/>
                  </a:cubicBezTo>
                  <a:cubicBezTo>
                    <a:pt x="2931" y="109"/>
                    <a:pt x="2853" y="130"/>
                    <a:pt x="2786" y="180"/>
                  </a:cubicBezTo>
                  <a:cubicBezTo>
                    <a:pt x="2679" y="239"/>
                    <a:pt x="2608" y="346"/>
                    <a:pt x="2572" y="465"/>
                  </a:cubicBezTo>
                  <a:lnTo>
                    <a:pt x="2548" y="572"/>
                  </a:lnTo>
                  <a:lnTo>
                    <a:pt x="1369" y="72"/>
                  </a:lnTo>
                  <a:lnTo>
                    <a:pt x="1310" y="72"/>
                  </a:lnTo>
                  <a:lnTo>
                    <a:pt x="1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9"/>
            <p:cNvSpPr/>
            <p:nvPr/>
          </p:nvSpPr>
          <p:spPr>
            <a:xfrm>
              <a:off x="1329585" y="2127494"/>
              <a:ext cx="108795" cy="197123"/>
            </a:xfrm>
            <a:custGeom>
              <a:rect b="b" l="l" r="r" t="t"/>
              <a:pathLst>
                <a:path extrusionOk="0" h="6193" w="3418">
                  <a:moveTo>
                    <a:pt x="1155" y="358"/>
                  </a:moveTo>
                  <a:cubicBezTo>
                    <a:pt x="1214" y="358"/>
                    <a:pt x="1274" y="418"/>
                    <a:pt x="1274" y="477"/>
                  </a:cubicBezTo>
                  <a:lnTo>
                    <a:pt x="1274" y="549"/>
                  </a:lnTo>
                  <a:lnTo>
                    <a:pt x="1274" y="1120"/>
                  </a:lnTo>
                  <a:cubicBezTo>
                    <a:pt x="1274" y="1203"/>
                    <a:pt x="1345" y="1275"/>
                    <a:pt x="1441" y="1275"/>
                  </a:cubicBezTo>
                  <a:cubicBezTo>
                    <a:pt x="1524" y="1275"/>
                    <a:pt x="1595" y="1203"/>
                    <a:pt x="1595" y="1120"/>
                  </a:cubicBezTo>
                  <a:lnTo>
                    <a:pt x="1595" y="584"/>
                  </a:lnTo>
                  <a:cubicBezTo>
                    <a:pt x="1619" y="537"/>
                    <a:pt x="1655" y="525"/>
                    <a:pt x="1703" y="525"/>
                  </a:cubicBezTo>
                  <a:lnTo>
                    <a:pt x="1715" y="525"/>
                  </a:lnTo>
                  <a:cubicBezTo>
                    <a:pt x="1774" y="525"/>
                    <a:pt x="1834" y="584"/>
                    <a:pt x="1834" y="644"/>
                  </a:cubicBezTo>
                  <a:lnTo>
                    <a:pt x="1834" y="668"/>
                  </a:lnTo>
                  <a:lnTo>
                    <a:pt x="1834" y="1132"/>
                  </a:lnTo>
                  <a:cubicBezTo>
                    <a:pt x="1834" y="1215"/>
                    <a:pt x="1917" y="1299"/>
                    <a:pt x="2000" y="1299"/>
                  </a:cubicBezTo>
                  <a:cubicBezTo>
                    <a:pt x="2096" y="1299"/>
                    <a:pt x="2167" y="1215"/>
                    <a:pt x="2167" y="1132"/>
                  </a:cubicBezTo>
                  <a:lnTo>
                    <a:pt x="2167" y="715"/>
                  </a:lnTo>
                  <a:cubicBezTo>
                    <a:pt x="2179" y="668"/>
                    <a:pt x="2226" y="656"/>
                    <a:pt x="2274" y="656"/>
                  </a:cubicBezTo>
                  <a:lnTo>
                    <a:pt x="2286" y="656"/>
                  </a:lnTo>
                  <a:cubicBezTo>
                    <a:pt x="2346" y="656"/>
                    <a:pt x="2405" y="715"/>
                    <a:pt x="2405" y="775"/>
                  </a:cubicBezTo>
                  <a:lnTo>
                    <a:pt x="2405" y="894"/>
                  </a:lnTo>
                  <a:lnTo>
                    <a:pt x="2405" y="1239"/>
                  </a:lnTo>
                  <a:cubicBezTo>
                    <a:pt x="2405" y="1322"/>
                    <a:pt x="2477" y="1394"/>
                    <a:pt x="2572" y="1394"/>
                  </a:cubicBezTo>
                  <a:cubicBezTo>
                    <a:pt x="2655" y="1394"/>
                    <a:pt x="2727" y="1322"/>
                    <a:pt x="2727" y="1239"/>
                  </a:cubicBezTo>
                  <a:lnTo>
                    <a:pt x="2727" y="894"/>
                  </a:lnTo>
                  <a:cubicBezTo>
                    <a:pt x="2727" y="834"/>
                    <a:pt x="2786" y="775"/>
                    <a:pt x="2846" y="775"/>
                  </a:cubicBezTo>
                  <a:lnTo>
                    <a:pt x="2869" y="775"/>
                  </a:lnTo>
                  <a:cubicBezTo>
                    <a:pt x="2929" y="775"/>
                    <a:pt x="2988" y="834"/>
                    <a:pt x="2988" y="894"/>
                  </a:cubicBezTo>
                  <a:lnTo>
                    <a:pt x="2988" y="1680"/>
                  </a:lnTo>
                  <a:lnTo>
                    <a:pt x="2988" y="1692"/>
                  </a:lnTo>
                  <a:cubicBezTo>
                    <a:pt x="3060" y="1858"/>
                    <a:pt x="3048" y="2442"/>
                    <a:pt x="2727" y="2692"/>
                  </a:cubicBezTo>
                  <a:cubicBezTo>
                    <a:pt x="2679" y="2727"/>
                    <a:pt x="2667" y="2763"/>
                    <a:pt x="2667" y="2823"/>
                  </a:cubicBezTo>
                  <a:lnTo>
                    <a:pt x="2667" y="3358"/>
                  </a:lnTo>
                  <a:lnTo>
                    <a:pt x="1060" y="3358"/>
                  </a:lnTo>
                  <a:lnTo>
                    <a:pt x="1060" y="2989"/>
                  </a:lnTo>
                  <a:cubicBezTo>
                    <a:pt x="1060" y="2930"/>
                    <a:pt x="1036" y="2882"/>
                    <a:pt x="988" y="2858"/>
                  </a:cubicBezTo>
                  <a:cubicBezTo>
                    <a:pt x="822" y="2739"/>
                    <a:pt x="405" y="2346"/>
                    <a:pt x="393" y="1965"/>
                  </a:cubicBezTo>
                  <a:cubicBezTo>
                    <a:pt x="381" y="1692"/>
                    <a:pt x="369" y="1370"/>
                    <a:pt x="464" y="1275"/>
                  </a:cubicBezTo>
                  <a:cubicBezTo>
                    <a:pt x="499" y="1257"/>
                    <a:pt x="547" y="1246"/>
                    <a:pt x="612" y="1246"/>
                  </a:cubicBezTo>
                  <a:cubicBezTo>
                    <a:pt x="636" y="1246"/>
                    <a:pt x="662" y="1248"/>
                    <a:pt x="691" y="1251"/>
                  </a:cubicBezTo>
                  <a:lnTo>
                    <a:pt x="691" y="1477"/>
                  </a:lnTo>
                  <a:cubicBezTo>
                    <a:pt x="691" y="1561"/>
                    <a:pt x="762" y="1632"/>
                    <a:pt x="857" y="1632"/>
                  </a:cubicBezTo>
                  <a:cubicBezTo>
                    <a:pt x="941" y="1632"/>
                    <a:pt x="1024" y="1561"/>
                    <a:pt x="1024" y="1477"/>
                  </a:cubicBezTo>
                  <a:lnTo>
                    <a:pt x="1024" y="477"/>
                  </a:lnTo>
                  <a:cubicBezTo>
                    <a:pt x="1024" y="418"/>
                    <a:pt x="1083" y="358"/>
                    <a:pt x="1143" y="358"/>
                  </a:cubicBezTo>
                  <a:close/>
                  <a:moveTo>
                    <a:pt x="2941" y="3692"/>
                  </a:moveTo>
                  <a:lnTo>
                    <a:pt x="2941" y="4216"/>
                  </a:lnTo>
                  <a:lnTo>
                    <a:pt x="810" y="4216"/>
                  </a:lnTo>
                  <a:lnTo>
                    <a:pt x="810" y="3692"/>
                  </a:lnTo>
                  <a:close/>
                  <a:moveTo>
                    <a:pt x="2941" y="4537"/>
                  </a:moveTo>
                  <a:lnTo>
                    <a:pt x="2941" y="5859"/>
                  </a:lnTo>
                  <a:lnTo>
                    <a:pt x="810" y="5859"/>
                  </a:lnTo>
                  <a:lnTo>
                    <a:pt x="810" y="4537"/>
                  </a:lnTo>
                  <a:close/>
                  <a:moveTo>
                    <a:pt x="1143" y="1"/>
                  </a:moveTo>
                  <a:cubicBezTo>
                    <a:pt x="881" y="1"/>
                    <a:pt x="679" y="203"/>
                    <a:pt x="679" y="465"/>
                  </a:cubicBezTo>
                  <a:lnTo>
                    <a:pt x="679" y="894"/>
                  </a:lnTo>
                  <a:cubicBezTo>
                    <a:pt x="642" y="889"/>
                    <a:pt x="607" y="887"/>
                    <a:pt x="573" y="887"/>
                  </a:cubicBezTo>
                  <a:cubicBezTo>
                    <a:pt x="439" y="887"/>
                    <a:pt x="326" y="923"/>
                    <a:pt x="250" y="989"/>
                  </a:cubicBezTo>
                  <a:cubicBezTo>
                    <a:pt x="0" y="1192"/>
                    <a:pt x="36" y="1573"/>
                    <a:pt x="48" y="1965"/>
                  </a:cubicBezTo>
                  <a:cubicBezTo>
                    <a:pt x="83" y="2477"/>
                    <a:pt x="548" y="2894"/>
                    <a:pt x="726" y="3049"/>
                  </a:cubicBezTo>
                  <a:lnTo>
                    <a:pt x="726" y="3335"/>
                  </a:lnTo>
                  <a:lnTo>
                    <a:pt x="631" y="3335"/>
                  </a:lnTo>
                  <a:cubicBezTo>
                    <a:pt x="536" y="3335"/>
                    <a:pt x="464" y="3406"/>
                    <a:pt x="464" y="3489"/>
                  </a:cubicBezTo>
                  <a:lnTo>
                    <a:pt x="464" y="4359"/>
                  </a:lnTo>
                  <a:lnTo>
                    <a:pt x="464" y="6025"/>
                  </a:lnTo>
                  <a:cubicBezTo>
                    <a:pt x="464" y="6121"/>
                    <a:pt x="536" y="6192"/>
                    <a:pt x="631" y="6192"/>
                  </a:cubicBezTo>
                  <a:lnTo>
                    <a:pt x="3108" y="6192"/>
                  </a:lnTo>
                  <a:cubicBezTo>
                    <a:pt x="3191" y="6192"/>
                    <a:pt x="3262" y="6121"/>
                    <a:pt x="3262" y="6025"/>
                  </a:cubicBezTo>
                  <a:lnTo>
                    <a:pt x="3262" y="4359"/>
                  </a:lnTo>
                  <a:lnTo>
                    <a:pt x="3262" y="3489"/>
                  </a:lnTo>
                  <a:cubicBezTo>
                    <a:pt x="3262" y="3406"/>
                    <a:pt x="3191" y="3335"/>
                    <a:pt x="3108" y="3335"/>
                  </a:cubicBezTo>
                  <a:lnTo>
                    <a:pt x="3000" y="3335"/>
                  </a:lnTo>
                  <a:lnTo>
                    <a:pt x="3000" y="2870"/>
                  </a:lnTo>
                  <a:cubicBezTo>
                    <a:pt x="3417" y="2465"/>
                    <a:pt x="3369" y="1727"/>
                    <a:pt x="3369" y="1632"/>
                  </a:cubicBezTo>
                  <a:lnTo>
                    <a:pt x="3369" y="858"/>
                  </a:lnTo>
                  <a:cubicBezTo>
                    <a:pt x="3369" y="608"/>
                    <a:pt x="3167" y="406"/>
                    <a:pt x="2905" y="406"/>
                  </a:cubicBezTo>
                  <a:lnTo>
                    <a:pt x="2893" y="406"/>
                  </a:lnTo>
                  <a:cubicBezTo>
                    <a:pt x="2822" y="406"/>
                    <a:pt x="2738" y="418"/>
                    <a:pt x="2667" y="465"/>
                  </a:cubicBezTo>
                  <a:cubicBezTo>
                    <a:pt x="2584" y="358"/>
                    <a:pt x="2465" y="287"/>
                    <a:pt x="2310" y="287"/>
                  </a:cubicBezTo>
                  <a:lnTo>
                    <a:pt x="2298" y="287"/>
                  </a:lnTo>
                  <a:cubicBezTo>
                    <a:pt x="2226" y="287"/>
                    <a:pt x="2143" y="299"/>
                    <a:pt x="2084" y="346"/>
                  </a:cubicBezTo>
                  <a:cubicBezTo>
                    <a:pt x="2000" y="239"/>
                    <a:pt x="1881" y="179"/>
                    <a:pt x="1750" y="179"/>
                  </a:cubicBezTo>
                  <a:lnTo>
                    <a:pt x="1726" y="179"/>
                  </a:lnTo>
                  <a:cubicBezTo>
                    <a:pt x="1667" y="179"/>
                    <a:pt x="1607" y="191"/>
                    <a:pt x="1548" y="203"/>
                  </a:cubicBezTo>
                  <a:cubicBezTo>
                    <a:pt x="1476" y="84"/>
                    <a:pt x="1334" y="1"/>
                    <a:pt x="11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7" name="Google Shape;927;p49"/>
          <p:cNvGrpSpPr/>
          <p:nvPr/>
        </p:nvGrpSpPr>
        <p:grpSpPr>
          <a:xfrm>
            <a:off x="3965102" y="1576922"/>
            <a:ext cx="259605" cy="346024"/>
            <a:chOff x="5194002" y="1511297"/>
            <a:chExt cx="259605" cy="346024"/>
          </a:xfrm>
        </p:grpSpPr>
        <p:sp>
          <p:nvSpPr>
            <p:cNvPr id="928" name="Google Shape;928;p49"/>
            <p:cNvSpPr/>
            <p:nvPr/>
          </p:nvSpPr>
          <p:spPr>
            <a:xfrm>
              <a:off x="5216729" y="1543636"/>
              <a:ext cx="169431" cy="159436"/>
            </a:xfrm>
            <a:custGeom>
              <a:rect b="b" l="l" r="r" t="t"/>
              <a:pathLst>
                <a:path extrusionOk="0" h="5009" w="5323">
                  <a:moveTo>
                    <a:pt x="3353" y="0"/>
                  </a:moveTo>
                  <a:cubicBezTo>
                    <a:pt x="2568" y="0"/>
                    <a:pt x="1788" y="303"/>
                    <a:pt x="1203" y="901"/>
                  </a:cubicBezTo>
                  <a:cubicBezTo>
                    <a:pt x="96" y="1997"/>
                    <a:pt x="0" y="3747"/>
                    <a:pt x="965" y="4949"/>
                  </a:cubicBezTo>
                  <a:cubicBezTo>
                    <a:pt x="1001" y="4997"/>
                    <a:pt x="1036" y="5009"/>
                    <a:pt x="1084" y="5009"/>
                  </a:cubicBezTo>
                  <a:cubicBezTo>
                    <a:pt x="1120" y="5009"/>
                    <a:pt x="1155" y="4985"/>
                    <a:pt x="1191" y="4973"/>
                  </a:cubicBezTo>
                  <a:cubicBezTo>
                    <a:pt x="1262" y="4914"/>
                    <a:pt x="1262" y="4830"/>
                    <a:pt x="1215" y="4759"/>
                  </a:cubicBezTo>
                  <a:cubicBezTo>
                    <a:pt x="358" y="3664"/>
                    <a:pt x="441" y="2104"/>
                    <a:pt x="1429" y="1127"/>
                  </a:cubicBezTo>
                  <a:cubicBezTo>
                    <a:pt x="1957" y="594"/>
                    <a:pt x="2658" y="324"/>
                    <a:pt x="3362" y="324"/>
                  </a:cubicBezTo>
                  <a:cubicBezTo>
                    <a:pt x="3961" y="324"/>
                    <a:pt x="4562" y="519"/>
                    <a:pt x="5061" y="913"/>
                  </a:cubicBezTo>
                  <a:cubicBezTo>
                    <a:pt x="5091" y="939"/>
                    <a:pt x="5127" y="951"/>
                    <a:pt x="5162" y="951"/>
                  </a:cubicBezTo>
                  <a:cubicBezTo>
                    <a:pt x="5208" y="951"/>
                    <a:pt x="5253" y="930"/>
                    <a:pt x="5287" y="889"/>
                  </a:cubicBezTo>
                  <a:cubicBezTo>
                    <a:pt x="5323" y="806"/>
                    <a:pt x="5311" y="711"/>
                    <a:pt x="5251" y="663"/>
                  </a:cubicBezTo>
                  <a:cubicBezTo>
                    <a:pt x="4693" y="220"/>
                    <a:pt x="4021" y="0"/>
                    <a:pt x="33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9"/>
            <p:cNvSpPr/>
            <p:nvPr/>
          </p:nvSpPr>
          <p:spPr>
            <a:xfrm>
              <a:off x="5194002" y="1511297"/>
              <a:ext cx="259605" cy="346024"/>
            </a:xfrm>
            <a:custGeom>
              <a:rect b="b" l="l" r="r" t="t"/>
              <a:pathLst>
                <a:path extrusionOk="0" h="10871" w="8156">
                  <a:moveTo>
                    <a:pt x="4060" y="322"/>
                  </a:moveTo>
                  <a:cubicBezTo>
                    <a:pt x="6132" y="322"/>
                    <a:pt x="7822" y="2001"/>
                    <a:pt x="7822" y="4084"/>
                  </a:cubicBezTo>
                  <a:cubicBezTo>
                    <a:pt x="7822" y="4977"/>
                    <a:pt x="7632" y="5894"/>
                    <a:pt x="7227" y="6763"/>
                  </a:cubicBezTo>
                  <a:cubicBezTo>
                    <a:pt x="6918" y="7466"/>
                    <a:pt x="6477" y="8168"/>
                    <a:pt x="5906" y="8823"/>
                  </a:cubicBezTo>
                  <a:cubicBezTo>
                    <a:pt x="5120" y="9740"/>
                    <a:pt x="4310" y="10335"/>
                    <a:pt x="4060" y="10537"/>
                  </a:cubicBezTo>
                  <a:cubicBezTo>
                    <a:pt x="3810" y="10359"/>
                    <a:pt x="3000" y="9763"/>
                    <a:pt x="2215" y="8835"/>
                  </a:cubicBezTo>
                  <a:cubicBezTo>
                    <a:pt x="1643" y="8180"/>
                    <a:pt x="1203" y="7477"/>
                    <a:pt x="893" y="6787"/>
                  </a:cubicBezTo>
                  <a:cubicBezTo>
                    <a:pt x="488" y="5906"/>
                    <a:pt x="298" y="5001"/>
                    <a:pt x="298" y="4084"/>
                  </a:cubicBezTo>
                  <a:cubicBezTo>
                    <a:pt x="298" y="2024"/>
                    <a:pt x="1976" y="322"/>
                    <a:pt x="4060" y="322"/>
                  </a:cubicBezTo>
                  <a:close/>
                  <a:moveTo>
                    <a:pt x="4072" y="0"/>
                  </a:moveTo>
                  <a:cubicBezTo>
                    <a:pt x="1834" y="0"/>
                    <a:pt x="0" y="1822"/>
                    <a:pt x="0" y="4072"/>
                  </a:cubicBezTo>
                  <a:cubicBezTo>
                    <a:pt x="0" y="5025"/>
                    <a:pt x="202" y="5977"/>
                    <a:pt x="619" y="6894"/>
                  </a:cubicBezTo>
                  <a:cubicBezTo>
                    <a:pt x="953" y="7632"/>
                    <a:pt x="1405" y="8359"/>
                    <a:pt x="1988" y="9025"/>
                  </a:cubicBezTo>
                  <a:cubicBezTo>
                    <a:pt x="2977" y="10192"/>
                    <a:pt x="3941" y="10835"/>
                    <a:pt x="3989" y="10847"/>
                  </a:cubicBezTo>
                  <a:cubicBezTo>
                    <a:pt x="4012" y="10859"/>
                    <a:pt x="4048" y="10871"/>
                    <a:pt x="4072" y="10871"/>
                  </a:cubicBezTo>
                  <a:cubicBezTo>
                    <a:pt x="4108" y="10871"/>
                    <a:pt x="4132" y="10859"/>
                    <a:pt x="4167" y="10847"/>
                  </a:cubicBezTo>
                  <a:cubicBezTo>
                    <a:pt x="4203" y="10811"/>
                    <a:pt x="5179" y="10168"/>
                    <a:pt x="6156" y="9025"/>
                  </a:cubicBezTo>
                  <a:cubicBezTo>
                    <a:pt x="6739" y="8347"/>
                    <a:pt x="7203" y="7632"/>
                    <a:pt x="7525" y="6894"/>
                  </a:cubicBezTo>
                  <a:cubicBezTo>
                    <a:pt x="7942" y="5977"/>
                    <a:pt x="8156" y="5025"/>
                    <a:pt x="8156" y="4072"/>
                  </a:cubicBezTo>
                  <a:cubicBezTo>
                    <a:pt x="8156" y="1822"/>
                    <a:pt x="6322" y="0"/>
                    <a:pt x="40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9"/>
            <p:cNvSpPr/>
            <p:nvPr/>
          </p:nvSpPr>
          <p:spPr>
            <a:xfrm>
              <a:off x="5296304" y="1607105"/>
              <a:ext cx="55002" cy="17156"/>
            </a:xfrm>
            <a:custGeom>
              <a:rect b="b" l="l" r="r" t="t"/>
              <a:pathLst>
                <a:path extrusionOk="0" h="539" w="1728">
                  <a:moveTo>
                    <a:pt x="629" y="0"/>
                  </a:moveTo>
                  <a:cubicBezTo>
                    <a:pt x="478" y="0"/>
                    <a:pt x="312" y="15"/>
                    <a:pt x="132" y="50"/>
                  </a:cubicBezTo>
                  <a:cubicBezTo>
                    <a:pt x="60" y="62"/>
                    <a:pt x="1" y="122"/>
                    <a:pt x="1" y="217"/>
                  </a:cubicBezTo>
                  <a:lnTo>
                    <a:pt x="1" y="384"/>
                  </a:lnTo>
                  <a:cubicBezTo>
                    <a:pt x="1" y="467"/>
                    <a:pt x="72" y="538"/>
                    <a:pt x="156" y="538"/>
                  </a:cubicBezTo>
                  <a:cubicBezTo>
                    <a:pt x="251" y="538"/>
                    <a:pt x="322" y="467"/>
                    <a:pt x="322" y="384"/>
                  </a:cubicBezTo>
                  <a:lnTo>
                    <a:pt x="322" y="348"/>
                  </a:lnTo>
                  <a:cubicBezTo>
                    <a:pt x="437" y="332"/>
                    <a:pt x="543" y="325"/>
                    <a:pt x="640" y="325"/>
                  </a:cubicBezTo>
                  <a:cubicBezTo>
                    <a:pt x="833" y="325"/>
                    <a:pt x="989" y="352"/>
                    <a:pt x="1108" y="384"/>
                  </a:cubicBezTo>
                  <a:cubicBezTo>
                    <a:pt x="1322" y="443"/>
                    <a:pt x="1441" y="515"/>
                    <a:pt x="1441" y="515"/>
                  </a:cubicBezTo>
                  <a:cubicBezTo>
                    <a:pt x="1465" y="527"/>
                    <a:pt x="1501" y="538"/>
                    <a:pt x="1525" y="538"/>
                  </a:cubicBezTo>
                  <a:cubicBezTo>
                    <a:pt x="1572" y="538"/>
                    <a:pt x="1632" y="515"/>
                    <a:pt x="1668" y="467"/>
                  </a:cubicBezTo>
                  <a:cubicBezTo>
                    <a:pt x="1727" y="396"/>
                    <a:pt x="1691" y="300"/>
                    <a:pt x="1620" y="241"/>
                  </a:cubicBezTo>
                  <a:cubicBezTo>
                    <a:pt x="1591" y="231"/>
                    <a:pt x="1235" y="0"/>
                    <a:pt x="6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9"/>
            <p:cNvSpPr/>
            <p:nvPr/>
          </p:nvSpPr>
          <p:spPr>
            <a:xfrm>
              <a:off x="5260686" y="1576103"/>
              <a:ext cx="169813" cy="162970"/>
            </a:xfrm>
            <a:custGeom>
              <a:rect b="b" l="l" r="r" t="t"/>
              <a:pathLst>
                <a:path extrusionOk="0" h="5120" w="5335">
                  <a:moveTo>
                    <a:pt x="3191" y="322"/>
                  </a:moveTo>
                  <a:lnTo>
                    <a:pt x="3191" y="1108"/>
                  </a:lnTo>
                  <a:cubicBezTo>
                    <a:pt x="3191" y="1250"/>
                    <a:pt x="3156" y="1381"/>
                    <a:pt x="3096" y="1501"/>
                  </a:cubicBezTo>
                  <a:lnTo>
                    <a:pt x="3037" y="1620"/>
                  </a:lnTo>
                  <a:cubicBezTo>
                    <a:pt x="3025" y="1631"/>
                    <a:pt x="3025" y="1667"/>
                    <a:pt x="3025" y="1691"/>
                  </a:cubicBezTo>
                  <a:lnTo>
                    <a:pt x="3025" y="2036"/>
                  </a:lnTo>
                  <a:cubicBezTo>
                    <a:pt x="3025" y="2322"/>
                    <a:pt x="2918" y="2584"/>
                    <a:pt x="2715" y="2786"/>
                  </a:cubicBezTo>
                  <a:cubicBezTo>
                    <a:pt x="2501" y="2977"/>
                    <a:pt x="2239" y="3084"/>
                    <a:pt x="1953" y="3084"/>
                  </a:cubicBezTo>
                  <a:cubicBezTo>
                    <a:pt x="1382" y="3048"/>
                    <a:pt x="941" y="2572"/>
                    <a:pt x="941" y="1989"/>
                  </a:cubicBezTo>
                  <a:lnTo>
                    <a:pt x="941" y="1691"/>
                  </a:lnTo>
                  <a:cubicBezTo>
                    <a:pt x="941" y="1667"/>
                    <a:pt x="941" y="1655"/>
                    <a:pt x="929" y="1620"/>
                  </a:cubicBezTo>
                  <a:lnTo>
                    <a:pt x="870" y="1501"/>
                  </a:lnTo>
                  <a:cubicBezTo>
                    <a:pt x="798" y="1381"/>
                    <a:pt x="774" y="1250"/>
                    <a:pt x="774" y="1108"/>
                  </a:cubicBezTo>
                  <a:cubicBezTo>
                    <a:pt x="774" y="679"/>
                    <a:pt x="1132" y="322"/>
                    <a:pt x="1560" y="322"/>
                  </a:cubicBezTo>
                  <a:close/>
                  <a:moveTo>
                    <a:pt x="2489" y="3286"/>
                  </a:moveTo>
                  <a:lnTo>
                    <a:pt x="2489" y="3513"/>
                  </a:lnTo>
                  <a:cubicBezTo>
                    <a:pt x="2489" y="3560"/>
                    <a:pt x="2489" y="3596"/>
                    <a:pt x="2501" y="3644"/>
                  </a:cubicBezTo>
                  <a:lnTo>
                    <a:pt x="1965" y="4048"/>
                  </a:lnTo>
                  <a:lnTo>
                    <a:pt x="1429" y="3644"/>
                  </a:lnTo>
                  <a:cubicBezTo>
                    <a:pt x="1441" y="3596"/>
                    <a:pt x="1441" y="3548"/>
                    <a:pt x="1441" y="3513"/>
                  </a:cubicBezTo>
                  <a:lnTo>
                    <a:pt x="1441" y="3286"/>
                  </a:lnTo>
                  <a:cubicBezTo>
                    <a:pt x="1596" y="3346"/>
                    <a:pt x="1751" y="3394"/>
                    <a:pt x="1917" y="3394"/>
                  </a:cubicBezTo>
                  <a:lnTo>
                    <a:pt x="1965" y="3394"/>
                  </a:lnTo>
                  <a:cubicBezTo>
                    <a:pt x="2144" y="3394"/>
                    <a:pt x="2322" y="3358"/>
                    <a:pt x="2489" y="3286"/>
                  </a:cubicBezTo>
                  <a:close/>
                  <a:moveTo>
                    <a:pt x="1251" y="3917"/>
                  </a:moveTo>
                  <a:lnTo>
                    <a:pt x="1822" y="4346"/>
                  </a:lnTo>
                  <a:lnTo>
                    <a:pt x="1822" y="4775"/>
                  </a:lnTo>
                  <a:cubicBezTo>
                    <a:pt x="1322" y="4751"/>
                    <a:pt x="834" y="4584"/>
                    <a:pt x="405" y="4287"/>
                  </a:cubicBezTo>
                  <a:cubicBezTo>
                    <a:pt x="429" y="4251"/>
                    <a:pt x="477" y="4227"/>
                    <a:pt x="513" y="4215"/>
                  </a:cubicBezTo>
                  <a:lnTo>
                    <a:pt x="1132" y="3965"/>
                  </a:lnTo>
                  <a:cubicBezTo>
                    <a:pt x="1179" y="3953"/>
                    <a:pt x="1227" y="3929"/>
                    <a:pt x="1251" y="3917"/>
                  </a:cubicBezTo>
                  <a:close/>
                  <a:moveTo>
                    <a:pt x="2691" y="3894"/>
                  </a:moveTo>
                  <a:cubicBezTo>
                    <a:pt x="2727" y="3929"/>
                    <a:pt x="2775" y="3941"/>
                    <a:pt x="2810" y="3953"/>
                  </a:cubicBezTo>
                  <a:lnTo>
                    <a:pt x="3572" y="4239"/>
                  </a:lnTo>
                  <a:cubicBezTo>
                    <a:pt x="3144" y="4572"/>
                    <a:pt x="2656" y="4751"/>
                    <a:pt x="2132" y="4775"/>
                  </a:cubicBezTo>
                  <a:lnTo>
                    <a:pt x="2132" y="4334"/>
                  </a:lnTo>
                  <a:lnTo>
                    <a:pt x="2691" y="3894"/>
                  </a:lnTo>
                  <a:close/>
                  <a:moveTo>
                    <a:pt x="1572" y="0"/>
                  </a:moveTo>
                  <a:cubicBezTo>
                    <a:pt x="965" y="0"/>
                    <a:pt x="465" y="488"/>
                    <a:pt x="465" y="1108"/>
                  </a:cubicBezTo>
                  <a:cubicBezTo>
                    <a:pt x="465" y="1286"/>
                    <a:pt x="501" y="1489"/>
                    <a:pt x="584" y="1655"/>
                  </a:cubicBezTo>
                  <a:lnTo>
                    <a:pt x="620" y="1739"/>
                  </a:lnTo>
                  <a:lnTo>
                    <a:pt x="620" y="1989"/>
                  </a:lnTo>
                  <a:cubicBezTo>
                    <a:pt x="620" y="2429"/>
                    <a:pt x="822" y="2822"/>
                    <a:pt x="1132" y="3096"/>
                  </a:cubicBezTo>
                  <a:lnTo>
                    <a:pt x="1132" y="3525"/>
                  </a:lnTo>
                  <a:cubicBezTo>
                    <a:pt x="1132" y="3596"/>
                    <a:pt x="1084" y="3667"/>
                    <a:pt x="1013" y="3691"/>
                  </a:cubicBezTo>
                  <a:lnTo>
                    <a:pt x="382" y="3929"/>
                  </a:lnTo>
                  <a:cubicBezTo>
                    <a:pt x="227" y="3989"/>
                    <a:pt x="84" y="4108"/>
                    <a:pt x="24" y="4275"/>
                  </a:cubicBezTo>
                  <a:cubicBezTo>
                    <a:pt x="1" y="4334"/>
                    <a:pt x="12" y="4418"/>
                    <a:pt x="72" y="4465"/>
                  </a:cubicBezTo>
                  <a:cubicBezTo>
                    <a:pt x="620" y="4906"/>
                    <a:pt x="1298" y="5120"/>
                    <a:pt x="1965" y="5120"/>
                  </a:cubicBezTo>
                  <a:cubicBezTo>
                    <a:pt x="2751" y="5120"/>
                    <a:pt x="3525" y="4822"/>
                    <a:pt x="4120" y="4227"/>
                  </a:cubicBezTo>
                  <a:cubicBezTo>
                    <a:pt x="5227" y="3108"/>
                    <a:pt x="5335" y="1370"/>
                    <a:pt x="4370" y="143"/>
                  </a:cubicBezTo>
                  <a:cubicBezTo>
                    <a:pt x="4337" y="104"/>
                    <a:pt x="4297" y="86"/>
                    <a:pt x="4256" y="86"/>
                  </a:cubicBezTo>
                  <a:cubicBezTo>
                    <a:pt x="4222" y="86"/>
                    <a:pt x="4188" y="98"/>
                    <a:pt x="4156" y="119"/>
                  </a:cubicBezTo>
                  <a:cubicBezTo>
                    <a:pt x="4072" y="179"/>
                    <a:pt x="4072" y="262"/>
                    <a:pt x="4120" y="346"/>
                  </a:cubicBezTo>
                  <a:cubicBezTo>
                    <a:pt x="4989" y="1429"/>
                    <a:pt x="4894" y="2989"/>
                    <a:pt x="3918" y="3965"/>
                  </a:cubicBezTo>
                  <a:lnTo>
                    <a:pt x="3858" y="4025"/>
                  </a:lnTo>
                  <a:cubicBezTo>
                    <a:pt x="3822" y="4013"/>
                    <a:pt x="3775" y="3989"/>
                    <a:pt x="3751" y="3989"/>
                  </a:cubicBezTo>
                  <a:lnTo>
                    <a:pt x="2941" y="3691"/>
                  </a:lnTo>
                  <a:cubicBezTo>
                    <a:pt x="2870" y="3656"/>
                    <a:pt x="2822" y="3596"/>
                    <a:pt x="2822" y="3525"/>
                  </a:cubicBezTo>
                  <a:lnTo>
                    <a:pt x="2822" y="3120"/>
                  </a:lnTo>
                  <a:cubicBezTo>
                    <a:pt x="2858" y="3096"/>
                    <a:pt x="2906" y="3060"/>
                    <a:pt x="2929" y="3036"/>
                  </a:cubicBezTo>
                  <a:cubicBezTo>
                    <a:pt x="3203" y="2774"/>
                    <a:pt x="3346" y="2441"/>
                    <a:pt x="3346" y="2060"/>
                  </a:cubicBezTo>
                  <a:lnTo>
                    <a:pt x="3346" y="1762"/>
                  </a:lnTo>
                  <a:lnTo>
                    <a:pt x="3394" y="1679"/>
                  </a:lnTo>
                  <a:cubicBezTo>
                    <a:pt x="3465" y="1512"/>
                    <a:pt x="3513" y="1334"/>
                    <a:pt x="3513" y="1143"/>
                  </a:cubicBezTo>
                  <a:lnTo>
                    <a:pt x="3513" y="167"/>
                  </a:lnTo>
                  <a:cubicBezTo>
                    <a:pt x="3513" y="72"/>
                    <a:pt x="3441" y="0"/>
                    <a:pt x="33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2" name="Google Shape;932;p49"/>
          <p:cNvSpPr/>
          <p:nvPr/>
        </p:nvSpPr>
        <p:spPr>
          <a:xfrm>
            <a:off x="4463873" y="1273371"/>
            <a:ext cx="254776" cy="649585"/>
          </a:xfrm>
          <a:custGeom>
            <a:rect b="b" l="l" r="r" t="t"/>
            <a:pathLst>
              <a:path extrusionOk="0" h="29540" w="11586">
                <a:moveTo>
                  <a:pt x="5061" y="0"/>
                </a:moveTo>
                <a:cubicBezTo>
                  <a:pt x="3418" y="0"/>
                  <a:pt x="1679" y="84"/>
                  <a:pt x="1" y="227"/>
                </a:cubicBezTo>
                <a:lnTo>
                  <a:pt x="1" y="29540"/>
                </a:lnTo>
                <a:cubicBezTo>
                  <a:pt x="1656" y="29218"/>
                  <a:pt x="3418" y="29063"/>
                  <a:pt x="5061" y="29063"/>
                </a:cubicBezTo>
                <a:lnTo>
                  <a:pt x="5061" y="23289"/>
                </a:lnTo>
                <a:cubicBezTo>
                  <a:pt x="5061" y="20098"/>
                  <a:pt x="6882" y="17181"/>
                  <a:pt x="9728" y="15764"/>
                </a:cubicBezTo>
                <a:lnTo>
                  <a:pt x="11133" y="15062"/>
                </a:lnTo>
                <a:cubicBezTo>
                  <a:pt x="11574" y="14847"/>
                  <a:pt x="11585" y="14216"/>
                  <a:pt x="11145" y="13990"/>
                </a:cubicBezTo>
                <a:lnTo>
                  <a:pt x="9728" y="13300"/>
                </a:lnTo>
                <a:cubicBezTo>
                  <a:pt x="6882" y="11871"/>
                  <a:pt x="5061" y="8966"/>
                  <a:pt x="5061" y="5775"/>
                </a:cubicBezTo>
                <a:lnTo>
                  <a:pt x="50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3" name="Google Shape;933;p49"/>
          <p:cNvGrpSpPr/>
          <p:nvPr/>
        </p:nvGrpSpPr>
        <p:grpSpPr>
          <a:xfrm>
            <a:off x="710263" y="1295184"/>
            <a:ext cx="2887213" cy="881738"/>
            <a:chOff x="710263" y="1295184"/>
            <a:chExt cx="2887213" cy="881738"/>
          </a:xfrm>
        </p:grpSpPr>
        <p:sp>
          <p:nvSpPr>
            <p:cNvPr id="934" name="Google Shape;934;p49"/>
            <p:cNvSpPr txBox="1"/>
            <p:nvPr/>
          </p:nvSpPr>
          <p:spPr>
            <a:xfrm>
              <a:off x="710263" y="1295184"/>
              <a:ext cx="22647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700">
                  <a:solidFill>
                    <a:schemeClr val="accent1"/>
                  </a:solidFill>
                  <a:latin typeface="Fira Sans Extra Condensed Medium"/>
                  <a:ea typeface="Fira Sans Extra Condensed Medium"/>
                  <a:cs typeface="Fira Sans Extra Condensed Medium"/>
                  <a:sym typeface="Fira Sans Extra Condensed Medium"/>
                </a:rPr>
                <a:t>Credit Limit</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sp>
          <p:nvSpPr>
            <p:cNvPr id="935" name="Google Shape;935;p49"/>
            <p:cNvSpPr txBox="1"/>
            <p:nvPr/>
          </p:nvSpPr>
          <p:spPr>
            <a:xfrm>
              <a:off x="710263" y="1642021"/>
              <a:ext cx="2265000" cy="53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Roboto"/>
                  <a:ea typeface="Roboto"/>
                  <a:cs typeface="Roboto"/>
                  <a:sym typeface="Roboto"/>
                </a:rPr>
                <a:t>Low Credit Limit on the credit card.</a:t>
              </a:r>
              <a:endParaRPr sz="1200">
                <a:latin typeface="Roboto"/>
                <a:ea typeface="Roboto"/>
                <a:cs typeface="Roboto"/>
                <a:sym typeface="Roboto"/>
              </a:endParaRPr>
            </a:p>
          </p:txBody>
        </p:sp>
        <p:cxnSp>
          <p:nvCxnSpPr>
            <p:cNvPr id="936" name="Google Shape;936;p49"/>
            <p:cNvCxnSpPr/>
            <p:nvPr/>
          </p:nvCxnSpPr>
          <p:spPr>
            <a:xfrm>
              <a:off x="1853275" y="1521950"/>
              <a:ext cx="1744200" cy="0"/>
            </a:xfrm>
            <a:prstGeom prst="straightConnector1">
              <a:avLst/>
            </a:prstGeom>
            <a:noFill/>
            <a:ln cap="flat" cmpd="sng" w="9525">
              <a:solidFill>
                <a:schemeClr val="accent1"/>
              </a:solidFill>
              <a:prstDash val="solid"/>
              <a:round/>
              <a:headEnd len="med" w="med" type="none"/>
              <a:tailEnd len="med" w="med" type="none"/>
            </a:ln>
          </p:spPr>
        </p:cxnSp>
      </p:grpSp>
      <p:grpSp>
        <p:nvGrpSpPr>
          <p:cNvPr id="937" name="Google Shape;937;p49"/>
          <p:cNvGrpSpPr/>
          <p:nvPr/>
        </p:nvGrpSpPr>
        <p:grpSpPr>
          <a:xfrm>
            <a:off x="5554725" y="1307159"/>
            <a:ext cx="3182113" cy="869763"/>
            <a:chOff x="5554725" y="1307159"/>
            <a:chExt cx="3182113" cy="869763"/>
          </a:xfrm>
        </p:grpSpPr>
        <p:sp>
          <p:nvSpPr>
            <p:cNvPr id="938" name="Google Shape;938;p49"/>
            <p:cNvSpPr txBox="1"/>
            <p:nvPr/>
          </p:nvSpPr>
          <p:spPr>
            <a:xfrm>
              <a:off x="6168713" y="1642021"/>
              <a:ext cx="2265000" cy="534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GB" sz="1200">
                  <a:latin typeface="Roboto"/>
                  <a:ea typeface="Roboto"/>
                  <a:cs typeface="Roboto"/>
                  <a:sym typeface="Roboto"/>
                </a:rPr>
                <a:t>Low Average Card Utilization Ratio.</a:t>
              </a:r>
              <a:endParaRPr sz="1200">
                <a:latin typeface="Roboto"/>
                <a:ea typeface="Roboto"/>
                <a:cs typeface="Roboto"/>
                <a:sym typeface="Roboto"/>
              </a:endParaRPr>
            </a:p>
          </p:txBody>
        </p:sp>
        <p:sp>
          <p:nvSpPr>
            <p:cNvPr id="939" name="Google Shape;939;p49"/>
            <p:cNvSpPr txBox="1"/>
            <p:nvPr/>
          </p:nvSpPr>
          <p:spPr>
            <a:xfrm>
              <a:off x="6471838" y="1307159"/>
              <a:ext cx="2265000" cy="42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GB" sz="1700">
                  <a:solidFill>
                    <a:srgbClr val="F0334E"/>
                  </a:solidFill>
                  <a:latin typeface="Fira Sans Extra Condensed Medium"/>
                  <a:ea typeface="Fira Sans Extra Condensed Medium"/>
                  <a:cs typeface="Fira Sans Extra Condensed Medium"/>
                  <a:sym typeface="Fira Sans Extra Condensed Medium"/>
                </a:rPr>
                <a:t>Card Utilization</a:t>
              </a:r>
              <a:endParaRPr sz="1700">
                <a:solidFill>
                  <a:srgbClr val="F0334E"/>
                </a:solidFill>
                <a:latin typeface="Fira Sans Extra Condensed Medium"/>
                <a:ea typeface="Fira Sans Extra Condensed Medium"/>
                <a:cs typeface="Fira Sans Extra Condensed Medium"/>
                <a:sym typeface="Fira Sans Extra Condensed Medium"/>
              </a:endParaRPr>
            </a:p>
          </p:txBody>
        </p:sp>
        <p:cxnSp>
          <p:nvCxnSpPr>
            <p:cNvPr id="940" name="Google Shape;940;p49"/>
            <p:cNvCxnSpPr/>
            <p:nvPr/>
          </p:nvCxnSpPr>
          <p:spPr>
            <a:xfrm>
              <a:off x="5554725" y="1521950"/>
              <a:ext cx="1744200" cy="0"/>
            </a:xfrm>
            <a:prstGeom prst="straightConnector1">
              <a:avLst/>
            </a:prstGeom>
            <a:noFill/>
            <a:ln cap="flat" cmpd="sng" w="9525">
              <a:solidFill>
                <a:schemeClr val="accent2"/>
              </a:solidFill>
              <a:prstDash val="solid"/>
              <a:round/>
              <a:headEnd len="med" w="med" type="none"/>
              <a:tailEnd len="med" w="med" type="none"/>
            </a:ln>
          </p:spPr>
        </p:cxnSp>
      </p:grpSp>
      <p:grpSp>
        <p:nvGrpSpPr>
          <p:cNvPr id="941" name="Google Shape;941;p49"/>
          <p:cNvGrpSpPr/>
          <p:nvPr/>
        </p:nvGrpSpPr>
        <p:grpSpPr>
          <a:xfrm>
            <a:off x="5945025" y="2657305"/>
            <a:ext cx="2488688" cy="881743"/>
            <a:chOff x="5945025" y="2657305"/>
            <a:chExt cx="2488688" cy="881743"/>
          </a:xfrm>
        </p:grpSpPr>
        <p:sp>
          <p:nvSpPr>
            <p:cNvPr id="942" name="Google Shape;942;p49"/>
            <p:cNvSpPr txBox="1"/>
            <p:nvPr/>
          </p:nvSpPr>
          <p:spPr>
            <a:xfrm>
              <a:off x="6168713" y="2657305"/>
              <a:ext cx="2265000" cy="42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GB" sz="1700">
                  <a:solidFill>
                    <a:srgbClr val="37474F"/>
                  </a:solidFill>
                  <a:latin typeface="Fira Sans Extra Condensed Medium"/>
                  <a:ea typeface="Fira Sans Extra Condensed Medium"/>
                  <a:cs typeface="Fira Sans Extra Condensed Medium"/>
                  <a:sym typeface="Fira Sans Extra Condensed Medium"/>
                </a:rPr>
                <a:t>Open to Buy Credit Line</a:t>
              </a:r>
              <a:endParaRPr sz="1700">
                <a:solidFill>
                  <a:srgbClr val="37474F"/>
                </a:solidFill>
                <a:latin typeface="Fira Sans Extra Condensed Medium"/>
                <a:ea typeface="Fira Sans Extra Condensed Medium"/>
                <a:cs typeface="Fira Sans Extra Condensed Medium"/>
                <a:sym typeface="Fira Sans Extra Condensed Medium"/>
              </a:endParaRPr>
            </a:p>
          </p:txBody>
        </p:sp>
        <p:sp>
          <p:nvSpPr>
            <p:cNvPr id="943" name="Google Shape;943;p49"/>
            <p:cNvSpPr txBox="1"/>
            <p:nvPr/>
          </p:nvSpPr>
          <p:spPr>
            <a:xfrm>
              <a:off x="6168713" y="3004148"/>
              <a:ext cx="2265000" cy="534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GB" sz="1200">
                  <a:latin typeface="Roboto"/>
                  <a:ea typeface="Roboto"/>
                  <a:cs typeface="Roboto"/>
                  <a:sym typeface="Roboto"/>
                </a:rPr>
                <a:t>High open to buy Credit Line (For the last 12 months)</a:t>
              </a:r>
              <a:endParaRPr sz="1200">
                <a:latin typeface="Roboto"/>
                <a:ea typeface="Roboto"/>
                <a:cs typeface="Roboto"/>
                <a:sym typeface="Roboto"/>
              </a:endParaRPr>
            </a:p>
          </p:txBody>
        </p:sp>
        <p:cxnSp>
          <p:nvCxnSpPr>
            <p:cNvPr id="944" name="Google Shape;944;p49"/>
            <p:cNvCxnSpPr/>
            <p:nvPr/>
          </p:nvCxnSpPr>
          <p:spPr>
            <a:xfrm>
              <a:off x="5945025" y="2872100"/>
              <a:ext cx="344700" cy="0"/>
            </a:xfrm>
            <a:prstGeom prst="straightConnector1">
              <a:avLst/>
            </a:prstGeom>
            <a:noFill/>
            <a:ln cap="flat" cmpd="sng" w="9525">
              <a:solidFill>
                <a:schemeClr val="accent3"/>
              </a:solidFill>
              <a:prstDash val="solid"/>
              <a:round/>
              <a:headEnd len="med" w="med" type="none"/>
              <a:tailEnd len="med" w="med" type="none"/>
            </a:ln>
          </p:spPr>
        </p:cxnSp>
      </p:grpSp>
      <p:grpSp>
        <p:nvGrpSpPr>
          <p:cNvPr id="945" name="Google Shape;945;p49"/>
          <p:cNvGrpSpPr/>
          <p:nvPr/>
        </p:nvGrpSpPr>
        <p:grpSpPr>
          <a:xfrm>
            <a:off x="4572000" y="3846792"/>
            <a:ext cx="2412788" cy="881743"/>
            <a:chOff x="4572000" y="3846792"/>
            <a:chExt cx="2412788" cy="881743"/>
          </a:xfrm>
        </p:grpSpPr>
        <p:sp>
          <p:nvSpPr>
            <p:cNvPr id="946" name="Google Shape;946;p49"/>
            <p:cNvSpPr txBox="1"/>
            <p:nvPr/>
          </p:nvSpPr>
          <p:spPr>
            <a:xfrm>
              <a:off x="4719788" y="3846792"/>
              <a:ext cx="22650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700">
                  <a:solidFill>
                    <a:schemeClr val="accent6"/>
                  </a:solidFill>
                  <a:latin typeface="Fira Sans Extra Condensed Medium"/>
                  <a:ea typeface="Fira Sans Extra Condensed Medium"/>
                  <a:cs typeface="Fira Sans Extra Condensed Medium"/>
                  <a:sym typeface="Fira Sans Extra Condensed Medium"/>
                </a:rPr>
                <a:t>Number of Products</a:t>
              </a:r>
              <a:endParaRPr sz="1700">
                <a:solidFill>
                  <a:schemeClr val="accent6"/>
                </a:solidFill>
                <a:latin typeface="Fira Sans Extra Condensed Medium"/>
                <a:ea typeface="Fira Sans Extra Condensed Medium"/>
                <a:cs typeface="Fira Sans Extra Condensed Medium"/>
                <a:sym typeface="Fira Sans Extra Condensed Medium"/>
              </a:endParaRPr>
            </a:p>
          </p:txBody>
        </p:sp>
        <p:sp>
          <p:nvSpPr>
            <p:cNvPr id="947" name="Google Shape;947;p49"/>
            <p:cNvSpPr txBox="1"/>
            <p:nvPr/>
          </p:nvSpPr>
          <p:spPr>
            <a:xfrm>
              <a:off x="4719788" y="4193635"/>
              <a:ext cx="2265000" cy="53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Roboto"/>
                  <a:ea typeface="Roboto"/>
                  <a:cs typeface="Roboto"/>
                  <a:sym typeface="Roboto"/>
                </a:rPr>
                <a:t>Low number of products held by the customer.</a:t>
              </a:r>
              <a:endParaRPr sz="1200">
                <a:latin typeface="Roboto"/>
                <a:ea typeface="Roboto"/>
                <a:cs typeface="Roboto"/>
                <a:sym typeface="Roboto"/>
              </a:endParaRPr>
            </a:p>
          </p:txBody>
        </p:sp>
        <p:cxnSp>
          <p:nvCxnSpPr>
            <p:cNvPr id="948" name="Google Shape;948;p49"/>
            <p:cNvCxnSpPr/>
            <p:nvPr/>
          </p:nvCxnSpPr>
          <p:spPr>
            <a:xfrm rot="10800000">
              <a:off x="4572000" y="3852575"/>
              <a:ext cx="0" cy="753900"/>
            </a:xfrm>
            <a:prstGeom prst="straightConnector1">
              <a:avLst/>
            </a:prstGeom>
            <a:noFill/>
            <a:ln cap="flat" cmpd="sng" w="9525">
              <a:solidFill>
                <a:schemeClr val="accent6"/>
              </a:solidFill>
              <a:prstDash val="solid"/>
              <a:round/>
              <a:headEnd len="med" w="med" type="none"/>
              <a:tailEnd len="med" w="med" type="none"/>
            </a:ln>
          </p:spPr>
        </p:cxnSp>
      </p:grpSp>
      <p:grpSp>
        <p:nvGrpSpPr>
          <p:cNvPr id="949" name="Google Shape;949;p49"/>
          <p:cNvGrpSpPr/>
          <p:nvPr/>
        </p:nvGrpSpPr>
        <p:grpSpPr>
          <a:xfrm>
            <a:off x="710263" y="2657308"/>
            <a:ext cx="2496963" cy="881736"/>
            <a:chOff x="710263" y="2657308"/>
            <a:chExt cx="2496963" cy="881736"/>
          </a:xfrm>
        </p:grpSpPr>
        <p:sp>
          <p:nvSpPr>
            <p:cNvPr id="950" name="Google Shape;950;p49"/>
            <p:cNvSpPr txBox="1"/>
            <p:nvPr/>
          </p:nvSpPr>
          <p:spPr>
            <a:xfrm>
              <a:off x="710263" y="2657308"/>
              <a:ext cx="22650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700">
                  <a:solidFill>
                    <a:schemeClr val="dk1"/>
                  </a:solidFill>
                  <a:latin typeface="Fira Sans Extra Condensed Medium"/>
                  <a:ea typeface="Fira Sans Extra Condensed Medium"/>
                  <a:cs typeface="Fira Sans Extra Condensed Medium"/>
                  <a:sym typeface="Fira Sans Extra Condensed Medium"/>
                </a:rPr>
                <a:t>Months on Book</a:t>
              </a:r>
              <a:endParaRPr sz="1700">
                <a:solidFill>
                  <a:schemeClr val="dk1"/>
                </a:solidFill>
                <a:latin typeface="Fira Sans Extra Condensed Medium"/>
                <a:ea typeface="Fira Sans Extra Condensed Medium"/>
                <a:cs typeface="Fira Sans Extra Condensed Medium"/>
                <a:sym typeface="Fira Sans Extra Condensed Medium"/>
              </a:endParaRPr>
            </a:p>
          </p:txBody>
        </p:sp>
        <p:sp>
          <p:nvSpPr>
            <p:cNvPr id="951" name="Google Shape;951;p49"/>
            <p:cNvSpPr txBox="1"/>
            <p:nvPr/>
          </p:nvSpPr>
          <p:spPr>
            <a:xfrm>
              <a:off x="710263" y="3004144"/>
              <a:ext cx="2265000" cy="53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Roboto"/>
                  <a:ea typeface="Roboto"/>
                  <a:cs typeface="Roboto"/>
                  <a:sym typeface="Roboto"/>
                </a:rPr>
                <a:t>Less period of relationship with the bank.</a:t>
              </a:r>
              <a:endParaRPr sz="1200">
                <a:latin typeface="Roboto"/>
                <a:ea typeface="Roboto"/>
                <a:cs typeface="Roboto"/>
                <a:sym typeface="Roboto"/>
              </a:endParaRPr>
            </a:p>
          </p:txBody>
        </p:sp>
        <p:cxnSp>
          <p:nvCxnSpPr>
            <p:cNvPr id="952" name="Google Shape;952;p49"/>
            <p:cNvCxnSpPr/>
            <p:nvPr/>
          </p:nvCxnSpPr>
          <p:spPr>
            <a:xfrm flipH="1" rot="10800000">
              <a:off x="2188125" y="2871975"/>
              <a:ext cx="1019100" cy="17100"/>
            </a:xfrm>
            <a:prstGeom prst="straightConnector1">
              <a:avLst/>
            </a:prstGeom>
            <a:noFill/>
            <a:ln cap="flat" cmpd="sng" w="9525">
              <a:solidFill>
                <a:schemeClr val="accent4"/>
              </a:solidFill>
              <a:prstDash val="solid"/>
              <a:round/>
              <a:headEnd len="med" w="med" type="none"/>
              <a:tailEnd len="med" w="med" type="none"/>
            </a:ln>
          </p:spPr>
        </p:cxnSp>
      </p:grpSp>
      <p:sp>
        <p:nvSpPr>
          <p:cNvPr id="953" name="Google Shape;953;p49"/>
          <p:cNvSpPr txBox="1"/>
          <p:nvPr/>
        </p:nvSpPr>
        <p:spPr>
          <a:xfrm>
            <a:off x="1000950" y="94725"/>
            <a:ext cx="7142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000">
                <a:solidFill>
                  <a:schemeClr val="dk1"/>
                </a:solidFill>
                <a:latin typeface="Be Vietnam"/>
                <a:ea typeface="Be Vietnam"/>
                <a:cs typeface="Be Vietnam"/>
                <a:sym typeface="Be Vietnam"/>
              </a:rPr>
              <a:t>1.2 Result Intuition</a:t>
            </a:r>
            <a:endParaRPr sz="3000">
              <a:solidFill>
                <a:schemeClr val="dk1"/>
              </a:solidFill>
              <a:latin typeface="Be Vietnam"/>
              <a:ea typeface="Be Vietnam"/>
              <a:cs typeface="Be Vietnam"/>
              <a:sym typeface="Be Vietnam"/>
            </a:endParaRPr>
          </a:p>
        </p:txBody>
      </p:sp>
      <p:sp>
        <p:nvSpPr>
          <p:cNvPr id="954" name="Google Shape;954;p49"/>
          <p:cNvSpPr txBox="1"/>
          <p:nvPr/>
        </p:nvSpPr>
        <p:spPr>
          <a:xfrm>
            <a:off x="202150" y="635300"/>
            <a:ext cx="85347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2000">
                <a:solidFill>
                  <a:schemeClr val="dk1"/>
                </a:solidFill>
              </a:rPr>
              <a:t>Factors that contribute OR are related to the churning of customers:</a:t>
            </a:r>
            <a:endParaRPr sz="1100">
              <a:solidFill>
                <a:schemeClr val="dk1"/>
              </a:solidFill>
              <a:latin typeface="Libre Franklin"/>
              <a:ea typeface="Libre Franklin"/>
              <a:cs typeface="Libre Franklin"/>
              <a:sym typeface="Libre Franklin"/>
            </a:endParaRPr>
          </a:p>
        </p:txBody>
      </p:sp>
      <p:sp>
        <p:nvSpPr>
          <p:cNvPr id="955" name="Google Shape;955;p49"/>
          <p:cNvSpPr txBox="1"/>
          <p:nvPr/>
        </p:nvSpPr>
        <p:spPr>
          <a:xfrm>
            <a:off x="3992238" y="2127613"/>
            <a:ext cx="1111800" cy="58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sz="1200">
                <a:solidFill>
                  <a:schemeClr val="dk1"/>
                </a:solidFill>
              </a:rPr>
              <a:t>High </a:t>
            </a:r>
            <a:r>
              <a:rPr b="1" lang="en-GB" sz="1200">
                <a:solidFill>
                  <a:schemeClr val="dk1"/>
                </a:solidFill>
              </a:rPr>
              <a:t>P(churning) </a:t>
            </a:r>
            <a:endParaRPr sz="1200"/>
          </a:p>
        </p:txBody>
      </p:sp>
      <p:grpSp>
        <p:nvGrpSpPr>
          <p:cNvPr id="956" name="Google Shape;956;p49"/>
          <p:cNvGrpSpPr/>
          <p:nvPr/>
        </p:nvGrpSpPr>
        <p:grpSpPr>
          <a:xfrm>
            <a:off x="4397921" y="2634946"/>
            <a:ext cx="347940" cy="335067"/>
            <a:chOff x="1908099" y="3682271"/>
            <a:chExt cx="395296" cy="371966"/>
          </a:xfrm>
        </p:grpSpPr>
        <p:sp>
          <p:nvSpPr>
            <p:cNvPr id="957" name="Google Shape;957;p49"/>
            <p:cNvSpPr/>
            <p:nvPr/>
          </p:nvSpPr>
          <p:spPr>
            <a:xfrm>
              <a:off x="1931613" y="3682271"/>
              <a:ext cx="371782" cy="371966"/>
            </a:xfrm>
            <a:custGeom>
              <a:rect b="b" l="l" r="r" t="t"/>
              <a:pathLst>
                <a:path extrusionOk="0" h="14158" w="14151">
                  <a:moveTo>
                    <a:pt x="7075" y="1"/>
                  </a:moveTo>
                  <a:cubicBezTo>
                    <a:pt x="3163" y="1"/>
                    <a:pt x="0" y="3171"/>
                    <a:pt x="0" y="7083"/>
                  </a:cubicBezTo>
                  <a:cubicBezTo>
                    <a:pt x="0" y="10988"/>
                    <a:pt x="3163" y="14158"/>
                    <a:pt x="7075" y="14158"/>
                  </a:cubicBezTo>
                  <a:cubicBezTo>
                    <a:pt x="10980" y="14158"/>
                    <a:pt x="14150" y="10988"/>
                    <a:pt x="14150" y="7083"/>
                  </a:cubicBezTo>
                  <a:cubicBezTo>
                    <a:pt x="14150" y="3171"/>
                    <a:pt x="10980" y="1"/>
                    <a:pt x="7075" y="1"/>
                  </a:cubicBezTo>
                  <a:close/>
                </a:path>
              </a:pathLst>
            </a:custGeom>
            <a:solidFill>
              <a:srgbClr val="C5C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9"/>
            <p:cNvSpPr/>
            <p:nvPr/>
          </p:nvSpPr>
          <p:spPr>
            <a:xfrm>
              <a:off x="2039487" y="3826244"/>
              <a:ext cx="30082" cy="42115"/>
            </a:xfrm>
            <a:custGeom>
              <a:rect b="b" l="l" r="r" t="t"/>
              <a:pathLst>
                <a:path extrusionOk="0" h="1603" w="1145">
                  <a:moveTo>
                    <a:pt x="569" y="1"/>
                  </a:moveTo>
                  <a:cubicBezTo>
                    <a:pt x="257" y="1"/>
                    <a:pt x="0" y="257"/>
                    <a:pt x="0" y="576"/>
                  </a:cubicBezTo>
                  <a:lnTo>
                    <a:pt x="0" y="1027"/>
                  </a:lnTo>
                  <a:cubicBezTo>
                    <a:pt x="0" y="1346"/>
                    <a:pt x="257" y="1603"/>
                    <a:pt x="569" y="1603"/>
                  </a:cubicBezTo>
                  <a:cubicBezTo>
                    <a:pt x="888" y="1603"/>
                    <a:pt x="1145" y="1346"/>
                    <a:pt x="1145" y="1027"/>
                  </a:cubicBezTo>
                  <a:lnTo>
                    <a:pt x="1145" y="576"/>
                  </a:lnTo>
                  <a:cubicBezTo>
                    <a:pt x="1145" y="257"/>
                    <a:pt x="888" y="1"/>
                    <a:pt x="569" y="1"/>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9"/>
            <p:cNvSpPr/>
            <p:nvPr/>
          </p:nvSpPr>
          <p:spPr>
            <a:xfrm>
              <a:off x="2051520" y="3826349"/>
              <a:ext cx="18049" cy="29951"/>
            </a:xfrm>
            <a:custGeom>
              <a:rect b="b" l="l" r="r" t="t"/>
              <a:pathLst>
                <a:path extrusionOk="0" h="1140" w="687">
                  <a:moveTo>
                    <a:pt x="79" y="1"/>
                  </a:moveTo>
                  <a:cubicBezTo>
                    <a:pt x="53" y="1"/>
                    <a:pt x="25" y="5"/>
                    <a:pt x="0" y="10"/>
                  </a:cubicBezTo>
                  <a:lnTo>
                    <a:pt x="0" y="801"/>
                  </a:lnTo>
                  <a:cubicBezTo>
                    <a:pt x="0" y="1027"/>
                    <a:pt x="172" y="1139"/>
                    <a:pt x="344" y="1139"/>
                  </a:cubicBezTo>
                  <a:cubicBezTo>
                    <a:pt x="515" y="1139"/>
                    <a:pt x="687" y="1027"/>
                    <a:pt x="687" y="801"/>
                  </a:cubicBezTo>
                  <a:lnTo>
                    <a:pt x="687" y="572"/>
                  </a:lnTo>
                  <a:cubicBezTo>
                    <a:pt x="687" y="253"/>
                    <a:pt x="430" y="3"/>
                    <a:pt x="111" y="3"/>
                  </a:cubicBezTo>
                  <a:cubicBezTo>
                    <a:pt x="101" y="1"/>
                    <a:pt x="90" y="1"/>
                    <a:pt x="79" y="1"/>
                  </a:cubicBezTo>
                  <a:close/>
                </a:path>
              </a:pathLst>
            </a:custGeom>
            <a:solidFill>
              <a:srgbClr val="3C51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9"/>
            <p:cNvSpPr/>
            <p:nvPr/>
          </p:nvSpPr>
          <p:spPr>
            <a:xfrm>
              <a:off x="2165412" y="3826244"/>
              <a:ext cx="30082" cy="42115"/>
            </a:xfrm>
            <a:custGeom>
              <a:rect b="b" l="l" r="r" t="t"/>
              <a:pathLst>
                <a:path extrusionOk="0" h="1603" w="1145">
                  <a:moveTo>
                    <a:pt x="569" y="1"/>
                  </a:moveTo>
                  <a:cubicBezTo>
                    <a:pt x="257" y="1"/>
                    <a:pt x="0" y="257"/>
                    <a:pt x="0" y="576"/>
                  </a:cubicBezTo>
                  <a:lnTo>
                    <a:pt x="0" y="1027"/>
                  </a:lnTo>
                  <a:cubicBezTo>
                    <a:pt x="0" y="1346"/>
                    <a:pt x="257" y="1603"/>
                    <a:pt x="569" y="1603"/>
                  </a:cubicBezTo>
                  <a:cubicBezTo>
                    <a:pt x="888" y="1603"/>
                    <a:pt x="1145" y="1346"/>
                    <a:pt x="1145" y="1027"/>
                  </a:cubicBezTo>
                  <a:lnTo>
                    <a:pt x="1145" y="576"/>
                  </a:lnTo>
                  <a:cubicBezTo>
                    <a:pt x="1145" y="257"/>
                    <a:pt x="888" y="1"/>
                    <a:pt x="569" y="1"/>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9"/>
            <p:cNvSpPr/>
            <p:nvPr/>
          </p:nvSpPr>
          <p:spPr>
            <a:xfrm>
              <a:off x="2177444" y="3826349"/>
              <a:ext cx="18049" cy="29951"/>
            </a:xfrm>
            <a:custGeom>
              <a:rect b="b" l="l" r="r" t="t"/>
              <a:pathLst>
                <a:path extrusionOk="0" h="1140" w="687">
                  <a:moveTo>
                    <a:pt x="79" y="1"/>
                  </a:moveTo>
                  <a:cubicBezTo>
                    <a:pt x="53" y="1"/>
                    <a:pt x="25" y="5"/>
                    <a:pt x="0" y="10"/>
                  </a:cubicBezTo>
                  <a:lnTo>
                    <a:pt x="0" y="801"/>
                  </a:lnTo>
                  <a:cubicBezTo>
                    <a:pt x="0" y="1027"/>
                    <a:pt x="172" y="1139"/>
                    <a:pt x="344" y="1139"/>
                  </a:cubicBezTo>
                  <a:cubicBezTo>
                    <a:pt x="515" y="1139"/>
                    <a:pt x="687" y="1027"/>
                    <a:pt x="687" y="801"/>
                  </a:cubicBezTo>
                  <a:lnTo>
                    <a:pt x="687" y="572"/>
                  </a:lnTo>
                  <a:cubicBezTo>
                    <a:pt x="687" y="253"/>
                    <a:pt x="430" y="3"/>
                    <a:pt x="111" y="3"/>
                  </a:cubicBezTo>
                  <a:cubicBezTo>
                    <a:pt x="101" y="1"/>
                    <a:pt x="90" y="1"/>
                    <a:pt x="79" y="1"/>
                  </a:cubicBezTo>
                  <a:close/>
                </a:path>
              </a:pathLst>
            </a:custGeom>
            <a:solidFill>
              <a:srgbClr val="3C51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9"/>
            <p:cNvSpPr/>
            <p:nvPr/>
          </p:nvSpPr>
          <p:spPr>
            <a:xfrm>
              <a:off x="2047501" y="3920825"/>
              <a:ext cx="140532" cy="39015"/>
            </a:xfrm>
            <a:custGeom>
              <a:rect b="b" l="l" r="r" t="t"/>
              <a:pathLst>
                <a:path extrusionOk="0" h="1485" w="5349">
                  <a:moveTo>
                    <a:pt x="2664" y="0"/>
                  </a:moveTo>
                  <a:cubicBezTo>
                    <a:pt x="1679" y="0"/>
                    <a:pt x="750" y="375"/>
                    <a:pt x="167" y="1006"/>
                  </a:cubicBezTo>
                  <a:cubicBezTo>
                    <a:pt x="1" y="1186"/>
                    <a:pt x="132" y="1485"/>
                    <a:pt x="382" y="1485"/>
                  </a:cubicBezTo>
                  <a:cubicBezTo>
                    <a:pt x="458" y="1478"/>
                    <a:pt x="535" y="1443"/>
                    <a:pt x="590" y="1388"/>
                  </a:cubicBezTo>
                  <a:cubicBezTo>
                    <a:pt x="1062" y="874"/>
                    <a:pt x="1839" y="562"/>
                    <a:pt x="2664" y="562"/>
                  </a:cubicBezTo>
                  <a:cubicBezTo>
                    <a:pt x="3490" y="562"/>
                    <a:pt x="4259" y="874"/>
                    <a:pt x="4738" y="1388"/>
                  </a:cubicBezTo>
                  <a:cubicBezTo>
                    <a:pt x="4800" y="1455"/>
                    <a:pt x="4872" y="1483"/>
                    <a:pt x="4941" y="1483"/>
                  </a:cubicBezTo>
                  <a:cubicBezTo>
                    <a:pt x="5157" y="1483"/>
                    <a:pt x="5349" y="1209"/>
                    <a:pt x="5154" y="999"/>
                  </a:cubicBezTo>
                  <a:cubicBezTo>
                    <a:pt x="4579" y="375"/>
                    <a:pt x="3642" y="0"/>
                    <a:pt x="2664" y="0"/>
                  </a:cubicBezTo>
                  <a:close/>
                </a:path>
              </a:pathLst>
            </a:custGeom>
            <a:solidFill>
              <a:srgbClr val="4C5F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9"/>
            <p:cNvSpPr/>
            <p:nvPr/>
          </p:nvSpPr>
          <p:spPr>
            <a:xfrm>
              <a:off x="1908099" y="3724018"/>
              <a:ext cx="353549" cy="330114"/>
            </a:xfrm>
            <a:custGeom>
              <a:rect b="b" l="l" r="r" t="t"/>
              <a:pathLst>
                <a:path extrusionOk="0" h="12565" w="13457">
                  <a:moveTo>
                    <a:pt x="3503" y="0"/>
                  </a:moveTo>
                  <a:lnTo>
                    <a:pt x="3503" y="0"/>
                  </a:lnTo>
                  <a:cubicBezTo>
                    <a:pt x="250" y="2650"/>
                    <a:pt x="0" y="7526"/>
                    <a:pt x="2969" y="10495"/>
                  </a:cubicBezTo>
                  <a:cubicBezTo>
                    <a:pt x="4356" y="11882"/>
                    <a:pt x="6164" y="12564"/>
                    <a:pt x="7966" y="12564"/>
                  </a:cubicBezTo>
                  <a:cubicBezTo>
                    <a:pt x="10013" y="12564"/>
                    <a:pt x="12051" y="11684"/>
                    <a:pt x="13457" y="9954"/>
                  </a:cubicBezTo>
                  <a:lnTo>
                    <a:pt x="13457" y="9954"/>
                  </a:lnTo>
                  <a:cubicBezTo>
                    <a:pt x="12201" y="10980"/>
                    <a:pt x="10620" y="11542"/>
                    <a:pt x="8997" y="11542"/>
                  </a:cubicBezTo>
                  <a:cubicBezTo>
                    <a:pt x="6264" y="11542"/>
                    <a:pt x="3781" y="9968"/>
                    <a:pt x="2608" y="7505"/>
                  </a:cubicBezTo>
                  <a:cubicBezTo>
                    <a:pt x="1436" y="5036"/>
                    <a:pt x="1783" y="2116"/>
                    <a:pt x="3503" y="0"/>
                  </a:cubicBezTo>
                  <a:close/>
                </a:path>
              </a:pathLst>
            </a:custGeom>
            <a:solidFill>
              <a:srgbClr val="B0BD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64" name="Google Shape;964;p49"/>
          <p:cNvCxnSpPr/>
          <p:nvPr/>
        </p:nvCxnSpPr>
        <p:spPr>
          <a:xfrm rot="10800000">
            <a:off x="5061725" y="2412475"/>
            <a:ext cx="0" cy="228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03"/>
                                        </p:tgtEl>
                                        <p:attrNameLst>
                                          <p:attrName>style.visibility</p:attrName>
                                        </p:attrNameLst>
                                      </p:cBhvr>
                                      <p:to>
                                        <p:strVal val="visible"/>
                                      </p:to>
                                    </p:set>
                                    <p:animEffect filter="fade" transition="in">
                                      <p:cBhvr>
                                        <p:cTn dur="2000"/>
                                        <p:tgtEl>
                                          <p:spTgt spid="903"/>
                                        </p:tgtEl>
                                      </p:cBhvr>
                                    </p:animEffect>
                                  </p:childTnLst>
                                </p:cTn>
                              </p:par>
                              <p:par>
                                <p:cTn fill="hold" nodeType="withEffect" presetClass="entr" presetID="10" presetSubtype="0">
                                  <p:stCondLst>
                                    <p:cond delay="0"/>
                                  </p:stCondLst>
                                  <p:childTnLst>
                                    <p:set>
                                      <p:cBhvr>
                                        <p:cTn dur="1" fill="hold">
                                          <p:stCondLst>
                                            <p:cond delay="0"/>
                                          </p:stCondLst>
                                        </p:cTn>
                                        <p:tgtEl>
                                          <p:spTgt spid="907"/>
                                        </p:tgtEl>
                                        <p:attrNameLst>
                                          <p:attrName>style.visibility</p:attrName>
                                        </p:attrNameLst>
                                      </p:cBhvr>
                                      <p:to>
                                        <p:strVal val="visible"/>
                                      </p:to>
                                    </p:set>
                                    <p:animEffect filter="fade" transition="in">
                                      <p:cBhvr>
                                        <p:cTn dur="2100"/>
                                        <p:tgtEl>
                                          <p:spTgt spid="907"/>
                                        </p:tgtEl>
                                      </p:cBhvr>
                                    </p:animEffect>
                                  </p:childTnLst>
                                </p:cTn>
                              </p:par>
                              <p:par>
                                <p:cTn fill="hold" nodeType="withEffect" presetClass="entr" presetID="10" presetSubtype="0">
                                  <p:stCondLst>
                                    <p:cond delay="0"/>
                                  </p:stCondLst>
                                  <p:childTnLst>
                                    <p:set>
                                      <p:cBhvr>
                                        <p:cTn dur="1" fill="hold">
                                          <p:stCondLst>
                                            <p:cond delay="0"/>
                                          </p:stCondLst>
                                        </p:cTn>
                                        <p:tgtEl>
                                          <p:spTgt spid="906"/>
                                        </p:tgtEl>
                                        <p:attrNameLst>
                                          <p:attrName>style.visibility</p:attrName>
                                        </p:attrNameLst>
                                      </p:cBhvr>
                                      <p:to>
                                        <p:strVal val="visible"/>
                                      </p:to>
                                    </p:set>
                                    <p:animEffect filter="fade" transition="in">
                                      <p:cBhvr>
                                        <p:cTn dur="2300"/>
                                        <p:tgtEl>
                                          <p:spTgt spid="906"/>
                                        </p:tgtEl>
                                      </p:cBhvr>
                                    </p:animEffect>
                                  </p:childTnLst>
                                </p:cTn>
                              </p:par>
                              <p:par>
                                <p:cTn fill="hold" nodeType="withEffect" presetClass="entr" presetID="10" presetSubtype="0">
                                  <p:stCondLst>
                                    <p:cond delay="0"/>
                                  </p:stCondLst>
                                  <p:childTnLst>
                                    <p:set>
                                      <p:cBhvr>
                                        <p:cTn dur="1" fill="hold">
                                          <p:stCondLst>
                                            <p:cond delay="0"/>
                                          </p:stCondLst>
                                        </p:cTn>
                                        <p:tgtEl>
                                          <p:spTgt spid="905"/>
                                        </p:tgtEl>
                                        <p:attrNameLst>
                                          <p:attrName>style.visibility</p:attrName>
                                        </p:attrNameLst>
                                      </p:cBhvr>
                                      <p:to>
                                        <p:strVal val="visible"/>
                                      </p:to>
                                    </p:set>
                                    <p:animEffect filter="fade" transition="in">
                                      <p:cBhvr>
                                        <p:cTn dur="2500"/>
                                        <p:tgtEl>
                                          <p:spTgt spid="905"/>
                                        </p:tgtEl>
                                      </p:cBhvr>
                                    </p:animEffect>
                                  </p:childTnLst>
                                </p:cTn>
                              </p:par>
                              <p:par>
                                <p:cTn fill="hold" nodeType="withEffect" presetClass="entr" presetID="10" presetSubtype="0">
                                  <p:stCondLst>
                                    <p:cond delay="0"/>
                                  </p:stCondLst>
                                  <p:childTnLst>
                                    <p:set>
                                      <p:cBhvr>
                                        <p:cTn dur="1" fill="hold">
                                          <p:stCondLst>
                                            <p:cond delay="0"/>
                                          </p:stCondLst>
                                        </p:cTn>
                                        <p:tgtEl>
                                          <p:spTgt spid="904"/>
                                        </p:tgtEl>
                                        <p:attrNameLst>
                                          <p:attrName>style.visibility</p:attrName>
                                        </p:attrNameLst>
                                      </p:cBhvr>
                                      <p:to>
                                        <p:strVal val="visible"/>
                                      </p:to>
                                    </p:set>
                                    <p:animEffect filter="fade" transition="in">
                                      <p:cBhvr>
                                        <p:cTn dur="2700"/>
                                        <p:tgtEl>
                                          <p:spTgt spid="9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50"/>
          <p:cNvSpPr txBox="1"/>
          <p:nvPr/>
        </p:nvSpPr>
        <p:spPr>
          <a:xfrm>
            <a:off x="290525" y="222175"/>
            <a:ext cx="8331300" cy="3924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lang="en-GB" sz="3000">
                <a:solidFill>
                  <a:srgbClr val="000000"/>
                </a:solidFill>
                <a:latin typeface="Be Vietnam"/>
                <a:ea typeface="Be Vietnam"/>
                <a:cs typeface="Be Vietnam"/>
                <a:sym typeface="Be Vietnam"/>
              </a:rPr>
              <a:t>1.3 Data analytics Problem &amp; Theory </a:t>
            </a:r>
            <a:endParaRPr sz="3000">
              <a:solidFill>
                <a:srgbClr val="000000"/>
              </a:solidFill>
              <a:latin typeface="Be Vietnam"/>
              <a:ea typeface="Be Vietnam"/>
              <a:cs typeface="Be Vietnam"/>
              <a:sym typeface="Be Vietnam"/>
            </a:endParaRPr>
          </a:p>
        </p:txBody>
      </p:sp>
      <p:pic>
        <p:nvPicPr>
          <p:cNvPr id="970" name="Google Shape;970;p50"/>
          <p:cNvPicPr preferRelativeResize="0"/>
          <p:nvPr/>
        </p:nvPicPr>
        <p:blipFill>
          <a:blip r:embed="rId3">
            <a:alphaModFix/>
          </a:blip>
          <a:stretch>
            <a:fillRect/>
          </a:stretch>
        </p:blipFill>
        <p:spPr>
          <a:xfrm>
            <a:off x="360975" y="914225"/>
            <a:ext cx="8190400" cy="3653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sometric SEO Strategy by Slidesgo">
  <a:themeElements>
    <a:clrScheme name="Simple Light">
      <a:dk1>
        <a:srgbClr val="000000"/>
      </a:dk1>
      <a:lt1>
        <a:srgbClr val="FFFFFF"/>
      </a:lt1>
      <a:dk2>
        <a:srgbClr val="434343"/>
      </a:dk2>
      <a:lt2>
        <a:srgbClr val="F3F3F3"/>
      </a:lt2>
      <a:accent1>
        <a:srgbClr val="FFC100"/>
      </a:accent1>
      <a:accent2>
        <a:srgbClr val="000000"/>
      </a:accent2>
      <a:accent3>
        <a:srgbClr val="434343"/>
      </a:accent3>
      <a:accent4>
        <a:srgbClr val="F3F3F3"/>
      </a:accent4>
      <a:accent5>
        <a:srgbClr val="FFC100"/>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