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6" autoAdjust="0"/>
    <p:restoredTop sz="94576" autoAdjust="0"/>
  </p:normalViewPr>
  <p:slideViewPr>
    <p:cSldViewPr>
      <p:cViewPr varScale="1">
        <p:scale>
          <a:sx n="72" d="100"/>
          <a:sy n="7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630784-EAA5-483B-83A7-E5CBEF53A093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5FE057-8BB6-4D69-934A-11C9836FBA8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ample/ch_4_15_framemain.html" TargetMode="External"/><Relationship Id="rId2" Type="http://schemas.openxmlformats.org/officeDocument/2006/relationships/hyperlink" Target="example/5%20frame%20link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ch_4_16_framedefaul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xample/6%20inline%20fra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G:\rucha\daya17HTML%20Frames\example\ch_4_6_table.html" TargetMode="External"/><Relationship Id="rId2" Type="http://schemas.openxmlformats.org/officeDocument/2006/relationships/hyperlink" Target="file:///G:\rucha\daya17HTML%20Frames\example\ch_4_5_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/2%20frame%20horizontal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G:\rucha\daya17HTML%20Frames\example\ch_4_6_table.html" TargetMode="External"/><Relationship Id="rId2" Type="http://schemas.openxmlformats.org/officeDocument/2006/relationships/hyperlink" Target="file:///G:\rucha\daya17HTML%20Frames\example\ch_4_5_tab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xample/1%20frame%20vertical.html" TargetMode="External"/><Relationship Id="rId4" Type="http://schemas.openxmlformats.org/officeDocument/2006/relationships/hyperlink" Target="file:///G:\rucha\daya17HTML%20Frames\example\ch_4_1_bulle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G:\rucha\daya17HTML%20Frames\example\sub.html" TargetMode="External"/><Relationship Id="rId2" Type="http://schemas.openxmlformats.org/officeDocument/2006/relationships/hyperlink" Target="file:///G:\rucha\daya17HTML%20Frames\example\lin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xample/3%20frame%20nesting.html" TargetMode="External"/><Relationship Id="rId5" Type="http://schemas.openxmlformats.org/officeDocument/2006/relationships/hyperlink" Target="file:///G:\rucha\daya17HTML%20Frames\example\table.html" TargetMode="External"/><Relationship Id="rId4" Type="http://schemas.openxmlformats.org/officeDocument/2006/relationships/hyperlink" Target="file:///G:\rucha\daya17HTML%20Frames\example\format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156448" cy="990600"/>
          </a:xfrm>
        </p:spPr>
        <p:txBody>
          <a:bodyPr/>
          <a:lstStyle/>
          <a:p>
            <a:pPr algn="ctr"/>
            <a:r>
              <a:rPr lang="en-US" dirty="0" smtClean="0"/>
              <a:t>HTML PAGE 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648264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frameset with 2 vertical frames</a:t>
            </a:r>
          </a:p>
          <a:p>
            <a:r>
              <a:rPr lang="en-US" dirty="0" smtClean="0"/>
              <a:t>Give name attributes (for target name </a:t>
            </a:r>
            <a:r>
              <a:rPr lang="en-US" dirty="0" err="1" smtClean="0"/>
              <a:t>attr</a:t>
            </a:r>
            <a:r>
              <a:rPr lang="en-US" dirty="0" smtClean="0"/>
              <a:t>. Is compulsory)</a:t>
            </a:r>
          </a:p>
          <a:p>
            <a:r>
              <a:rPr lang="en-US" dirty="0" smtClean="0"/>
              <a:t>Create Left side menu page</a:t>
            </a:r>
          </a:p>
          <a:p>
            <a:r>
              <a:rPr lang="en-US" dirty="0" smtClean="0"/>
              <a:t>Create right side home page</a:t>
            </a:r>
          </a:p>
          <a:p>
            <a:r>
              <a:rPr lang="en-US" dirty="0" smtClean="0"/>
              <a:t>Create pages which linked with menu options in right</a:t>
            </a:r>
          </a:p>
          <a:p>
            <a:r>
              <a:rPr lang="en-US" dirty="0" smtClean="0"/>
              <a:t>(refer example demo)</a:t>
            </a:r>
          </a:p>
          <a:p>
            <a:pPr>
              <a:buNone/>
            </a:pPr>
            <a:r>
              <a:rPr lang="en-US" dirty="0" smtClean="0">
                <a:hlinkClick r:id="rId2" action="ppaction://hlinkfile"/>
              </a:rPr>
              <a:t> frame linking.html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hlinkClick r:id="rId3" action="ppaction://hlinkfile"/>
              </a:rPr>
              <a:t>framemain.html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4" action="ppaction://hlinkfile"/>
              </a:rPr>
              <a:t>framedefault.html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Target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names which open link in different frames</a:t>
            </a:r>
          </a:p>
          <a:p>
            <a:r>
              <a:rPr lang="en-US" dirty="0" smtClean="0"/>
              <a:t>Target= “_self”- in same window as link</a:t>
            </a:r>
          </a:p>
          <a:p>
            <a:r>
              <a:rPr lang="en-US" dirty="0" smtClean="0"/>
              <a:t>Target= “_blank” –in new blank window</a:t>
            </a:r>
          </a:p>
          <a:p>
            <a:r>
              <a:rPr lang="en-US" dirty="0" smtClean="0"/>
              <a:t>Target= “_top” – in top frame to browser window</a:t>
            </a:r>
          </a:p>
          <a:p>
            <a:r>
              <a:rPr lang="en-US" dirty="0" smtClean="0"/>
              <a:t>Target= “_parent” – in the main or parent frame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and floating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Iframe</a:t>
            </a:r>
            <a:r>
              <a:rPr lang="en-US" dirty="0" smtClean="0"/>
              <a:t>&gt;-------&lt;/</a:t>
            </a:r>
            <a:r>
              <a:rPr lang="en-US" dirty="0" err="1" smtClean="0"/>
              <a:t>Iframe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This tags displays frame along with text and graphics</a:t>
            </a:r>
          </a:p>
          <a:p>
            <a:r>
              <a:rPr lang="en-US" dirty="0" smtClean="0"/>
              <a:t>ATTRIBUTES: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- Specify HTML page which want to display</a:t>
            </a:r>
          </a:p>
          <a:p>
            <a:r>
              <a:rPr lang="en-US" dirty="0" smtClean="0"/>
              <a:t>Width- Sets width of inline frame</a:t>
            </a:r>
          </a:p>
          <a:p>
            <a:r>
              <a:rPr lang="en-US" dirty="0" smtClean="0"/>
              <a:t>Height- Sets height of inline frame</a:t>
            </a:r>
          </a:p>
          <a:p>
            <a:r>
              <a:rPr lang="en-US" dirty="0" smtClean="0"/>
              <a:t>Align – aligns inline frame as left/right/center of page</a:t>
            </a:r>
          </a:p>
          <a:p>
            <a:r>
              <a:rPr lang="en-US" dirty="0" smtClean="0"/>
              <a:t>Name- Assigns name for linking purpose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Scrolling –shows scrollbars in inline frame [yes/no/auto]					</a:t>
            </a:r>
            <a:r>
              <a:rPr lang="en-US" dirty="0" smtClean="0">
                <a:hlinkClick r:id="rId2" action="ppaction://hlinkfile"/>
              </a:rPr>
              <a:t> Inline frame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Common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server: Computer which stores websites</a:t>
            </a:r>
          </a:p>
          <a:p>
            <a:r>
              <a:rPr lang="en-US" dirty="0" smtClean="0"/>
              <a:t>Web Browser: Software through which can access website</a:t>
            </a:r>
          </a:p>
          <a:p>
            <a:r>
              <a:rPr lang="en-US" dirty="0" smtClean="0"/>
              <a:t>Website: Collection  of web pages</a:t>
            </a:r>
          </a:p>
          <a:p>
            <a:r>
              <a:rPr lang="en-US" dirty="0" smtClean="0"/>
              <a:t>Homepage: First page of 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divides browser window into several parts</a:t>
            </a:r>
          </a:p>
          <a:p>
            <a:r>
              <a:rPr lang="en-US" dirty="0" smtClean="0"/>
              <a:t>We can see multiple web pages</a:t>
            </a:r>
          </a:p>
          <a:p>
            <a:r>
              <a:rPr lang="en-US" dirty="0" smtClean="0"/>
              <a:t>Frame pages can be hyperlinked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&lt;frameset&gt;-------&lt;/frameset&gt;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 tag</a:t>
            </a:r>
          </a:p>
          <a:p>
            <a:r>
              <a:rPr lang="en-US" dirty="0" smtClean="0"/>
              <a:t>Replace body tag </a:t>
            </a:r>
          </a:p>
          <a:p>
            <a:r>
              <a:rPr lang="en-US" dirty="0" smtClean="0"/>
              <a:t>It defines how to divide window into frames</a:t>
            </a:r>
          </a:p>
          <a:p>
            <a:r>
              <a:rPr lang="en-US" dirty="0" smtClean="0"/>
              <a:t>Rows attribute create horizontal frames</a:t>
            </a:r>
          </a:p>
          <a:p>
            <a:r>
              <a:rPr lang="en-US" dirty="0" smtClean="0"/>
              <a:t>Cols attribute create vertical frames</a:t>
            </a:r>
          </a:p>
          <a:p>
            <a:r>
              <a:rPr lang="en-US" dirty="0" smtClean="0"/>
              <a:t>Values set to rows/cols indicate amount of screen each area will occupy in percentage</a:t>
            </a:r>
          </a:p>
          <a:p>
            <a:r>
              <a:rPr lang="en-US" dirty="0" smtClean="0"/>
              <a:t>Each frame is indicated by frame tag 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 attribute </a:t>
            </a:r>
            <a:r>
              <a:rPr lang="en-US" dirty="0" smtClean="0"/>
              <a:t>of frame will define the page to put into frame.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Frame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Specify the html page which will display in frame</a:t>
            </a:r>
          </a:p>
          <a:p>
            <a:r>
              <a:rPr lang="en-US" dirty="0" err="1" smtClean="0"/>
              <a:t>Frameboarder</a:t>
            </a:r>
            <a:r>
              <a:rPr lang="en-US" dirty="0" smtClean="0"/>
              <a:t>: Show border around the frame. 0-noborder  1- border</a:t>
            </a:r>
          </a:p>
          <a:p>
            <a:r>
              <a:rPr lang="en-US" dirty="0" err="1" smtClean="0"/>
              <a:t>Marginwidth</a:t>
            </a:r>
            <a:r>
              <a:rPr lang="en-US" dirty="0" smtClean="0"/>
              <a:t>: sets left and right frame margin</a:t>
            </a:r>
          </a:p>
          <a:p>
            <a:r>
              <a:rPr lang="en-US" dirty="0" err="1" smtClean="0"/>
              <a:t>Marginheight</a:t>
            </a:r>
            <a:r>
              <a:rPr lang="en-US" dirty="0" smtClean="0"/>
              <a:t>: sets top and bottom frame margin</a:t>
            </a:r>
          </a:p>
          <a:p>
            <a:r>
              <a:rPr lang="en-US" dirty="0" err="1" smtClean="0"/>
              <a:t>Noresize</a:t>
            </a:r>
            <a:r>
              <a:rPr lang="en-US" dirty="0" smtClean="0"/>
              <a:t> -Restricted  to resize the frame</a:t>
            </a:r>
          </a:p>
          <a:p>
            <a:r>
              <a:rPr lang="en-US" dirty="0" smtClean="0"/>
              <a:t>Name- assign the name to the frame</a:t>
            </a:r>
          </a:p>
          <a:p>
            <a:r>
              <a:rPr lang="en-US" dirty="0" smtClean="0"/>
              <a:t>Scrolling -sets scrollbar visible or not(</a:t>
            </a:r>
            <a:r>
              <a:rPr lang="en-US" dirty="0" err="1" smtClean="0"/>
              <a:t>yes,no,auto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Yes- Always visible</a:t>
            </a:r>
          </a:p>
          <a:p>
            <a:pPr lvl="1"/>
            <a:r>
              <a:rPr lang="en-US" dirty="0" smtClean="0"/>
              <a:t>No Should never visible</a:t>
            </a:r>
          </a:p>
          <a:p>
            <a:pPr lvl="1"/>
            <a:r>
              <a:rPr lang="en-US" dirty="0" smtClean="0"/>
              <a:t>Auto automatically display or remove scrollbar(default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&lt;!-- working with horizontal &amp; vertical frames--&gt; &lt;head&gt;</a:t>
            </a:r>
          </a:p>
          <a:p>
            <a:r>
              <a:rPr lang="en-US" dirty="0" smtClean="0"/>
              <a:t>&lt;title&gt;working with frames</a:t>
            </a:r>
          </a:p>
          <a:p>
            <a:r>
              <a:rPr lang="en-US" dirty="0" smtClean="0"/>
              <a:t>&lt;/title&gt; </a:t>
            </a:r>
          </a:p>
          <a:p>
            <a:r>
              <a:rPr lang="en-US" dirty="0" smtClean="0"/>
              <a:t>&lt;/head&gt; &lt;frameset rows="50%,50%"&gt; </a:t>
            </a:r>
          </a:p>
          <a:p>
            <a:r>
              <a:rPr lang="en-US" dirty="0" smtClean="0"/>
              <a:t>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2" action="ppaction://hlinkfile"/>
              </a:rPr>
              <a:t>ch_4_5_table.html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3" action="ppaction://hlinkfile"/>
              </a:rPr>
              <a:t>ch_4_6_table.html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&lt;/frameset&gt;</a:t>
            </a:r>
          </a:p>
          <a:p>
            <a:r>
              <a:rPr lang="en-US" dirty="0" smtClean="0"/>
              <a:t>&lt;/html&gt;</a:t>
            </a:r>
          </a:p>
          <a:p>
            <a:pPr>
              <a:buNone/>
            </a:pPr>
            <a:r>
              <a:rPr lang="en-US" dirty="0" smtClean="0"/>
              <a:t>								</a:t>
            </a:r>
            <a:r>
              <a:rPr lang="en-US" dirty="0" smtClean="0">
                <a:hlinkClick r:id="rId4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&lt;!-- working with vertical frames--&gt; &lt;head&gt;</a:t>
            </a:r>
          </a:p>
          <a:p>
            <a:r>
              <a:rPr lang="en-US" dirty="0" smtClean="0"/>
              <a:t>&lt;title&gt;working with frames&lt;/title&gt;</a:t>
            </a:r>
          </a:p>
          <a:p>
            <a:r>
              <a:rPr lang="en-US" dirty="0" smtClean="0"/>
              <a:t> &lt;/head&gt; &lt;frameset cols="33%,33%,33%"&gt;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2" action="ppaction://hlinkfile"/>
              </a:rPr>
              <a:t>ch_4_5_table.html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3" action="ppaction://hlinkfile"/>
              </a:rPr>
              <a:t>ch_4_6_table.html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4" action="ppaction://hlinkfile"/>
              </a:rPr>
              <a:t>ch_4_1_bullet.html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&lt;/frameset&gt; </a:t>
            </a:r>
          </a:p>
          <a:p>
            <a:r>
              <a:rPr lang="en-US" dirty="0" smtClean="0"/>
              <a:t>&lt;/html&gt; </a:t>
            </a:r>
          </a:p>
          <a:p>
            <a:pPr>
              <a:buNone/>
            </a:pPr>
            <a:r>
              <a:rPr lang="en-US" dirty="0" smtClean="0"/>
              <a:t>								</a:t>
            </a:r>
            <a:r>
              <a:rPr lang="en-US" dirty="0" smtClean="0">
                <a:hlinkClick r:id="rId5" action="ppaction://hlinkfile"/>
              </a:rPr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&lt;!--this program is prepared by </a:t>
            </a:r>
            <a:r>
              <a:rPr lang="en-US" dirty="0" err="1" smtClean="0"/>
              <a:t>abc</a:t>
            </a:r>
            <a:r>
              <a:rPr lang="en-US" dirty="0" smtClean="0"/>
              <a:t>--&gt; </a:t>
            </a:r>
          </a:p>
          <a:p>
            <a:r>
              <a:rPr lang="en-US" dirty="0" smtClean="0"/>
              <a:t>&lt;title&gt;Creating frames&lt;/title&gt; &lt;/head&gt; </a:t>
            </a:r>
          </a:p>
          <a:p>
            <a:r>
              <a:rPr lang="en-US" dirty="0" smtClean="0"/>
              <a:t>&lt;frameset rows="50%, 50%"&gt;</a:t>
            </a:r>
          </a:p>
          <a:p>
            <a:r>
              <a:rPr lang="en-US" dirty="0" smtClean="0"/>
              <a:t> &lt;frameset cols="50%, 50%"&gt; </a:t>
            </a:r>
          </a:p>
          <a:p>
            <a:r>
              <a:rPr lang="en-US" dirty="0" smtClean="0"/>
              <a:t>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2" action="ppaction://hlinkfile"/>
              </a:rPr>
              <a:t>link.html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3" action="ppaction://hlinkfile"/>
              </a:rPr>
              <a:t>sub.html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&lt;/frameset&gt; </a:t>
            </a:r>
          </a:p>
          <a:p>
            <a:r>
              <a:rPr lang="en-US" dirty="0" smtClean="0"/>
              <a:t>&lt;frameset cols="30% ,70%"&gt;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4" action="ppaction://hlinkfile"/>
              </a:rPr>
              <a:t>format.html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&lt;frame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hlinkClick r:id="rId5" action="ppaction://hlinkfile"/>
              </a:rPr>
              <a:t>table.html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&lt;/frameset&gt;</a:t>
            </a:r>
          </a:p>
          <a:p>
            <a:r>
              <a:rPr lang="en-US" dirty="0" smtClean="0"/>
              <a:t> &lt;/frameset&gt; &lt;/html&gt;					</a:t>
            </a:r>
            <a:r>
              <a:rPr lang="en-US" dirty="0" smtClean="0">
                <a:hlinkClick r:id="rId6" action="ppaction://hlinkfile"/>
              </a:rPr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Linking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dirty="0" smtClean="0"/>
              <a:t>In linking frame </a:t>
            </a:r>
          </a:p>
          <a:p>
            <a:r>
              <a:rPr lang="en-US" dirty="0" smtClean="0"/>
              <a:t>Left side- menu/links</a:t>
            </a:r>
          </a:p>
          <a:p>
            <a:r>
              <a:rPr lang="en-US" dirty="0" smtClean="0"/>
              <a:t>Right side- Content</a:t>
            </a:r>
          </a:p>
          <a:p>
            <a:r>
              <a:rPr lang="en-US" dirty="0" smtClean="0"/>
              <a:t>Right side frame setting name attribute is compulsory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3802</TotalTime>
  <Words>588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HTML PAGE FRAMES</vt:lpstr>
      <vt:lpstr>Common Terms</vt:lpstr>
      <vt:lpstr>HTML Page Frames</vt:lpstr>
      <vt:lpstr>&lt;frameset&gt;-------&lt;/frameset&gt; tag</vt:lpstr>
      <vt:lpstr>Frame Tag</vt:lpstr>
      <vt:lpstr>Horizontal frames</vt:lpstr>
      <vt:lpstr>Vertical Frame</vt:lpstr>
      <vt:lpstr>Nested Frame</vt:lpstr>
      <vt:lpstr>Linking frame</vt:lpstr>
      <vt:lpstr>Steps</vt:lpstr>
      <vt:lpstr>Magic Target names</vt:lpstr>
      <vt:lpstr>Inline and floating frame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Pages,Syntax</dc:title>
  <dc:creator>HCL</dc:creator>
  <cp:lastModifiedBy>HCL</cp:lastModifiedBy>
  <cp:revision>76</cp:revision>
  <dcterms:created xsi:type="dcterms:W3CDTF">2016-09-19T07:18:37Z</dcterms:created>
  <dcterms:modified xsi:type="dcterms:W3CDTF">2016-11-18T12:28:41Z</dcterms:modified>
</cp:coreProperties>
</file>