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5" r:id="rId5"/>
    <p:sldId id="330" r:id="rId6"/>
    <p:sldId id="299" r:id="rId7"/>
    <p:sldId id="301" r:id="rId8"/>
    <p:sldId id="304" r:id="rId9"/>
    <p:sldId id="306" r:id="rId10"/>
    <p:sldId id="307" r:id="rId11"/>
    <p:sldId id="313" r:id="rId12"/>
    <p:sldId id="318" r:id="rId13"/>
    <p:sldId id="316" r:id="rId14"/>
    <p:sldId id="314" r:id="rId15"/>
    <p:sldId id="315" r:id="rId16"/>
    <p:sldId id="366" r:id="rId17"/>
    <p:sldId id="317" r:id="rId18"/>
    <p:sldId id="355" r:id="rId19"/>
    <p:sldId id="365" r:id="rId20"/>
    <p:sldId id="308" r:id="rId21"/>
    <p:sldId id="319" r:id="rId22"/>
    <p:sldId id="320" r:id="rId23"/>
    <p:sldId id="321" r:id="rId24"/>
    <p:sldId id="322" r:id="rId25"/>
    <p:sldId id="309" r:id="rId26"/>
    <p:sldId id="296" r:id="rId27"/>
    <p:sldId id="294" r:id="rId28"/>
  </p:sldIdLst>
  <p:sldSz cx="9144000" cy="6858000" type="screen4x3"/>
  <p:notesSz cx="6858000" cy="9144000"/>
  <p:embeddedFontLst>
    <p:embeddedFont>
      <p:font typeface="Calibri" panose="020F0502020204030204"/>
      <p:regular r:id="rId32"/>
      <p:bold r:id="rId33"/>
      <p:italic r:id="rId34"/>
      <p:boldItalic r:id="rId35"/>
    </p:embeddedFont>
    <p:embeddedFont>
      <p:font typeface="Candara" panose="020E0502030303020204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6608"/>
  </p:normalViewPr>
  <p:slideViewPr>
    <p:cSldViewPr snapToGrid="0" showGuides="1">
      <p:cViewPr varScale="1">
        <p:scale>
          <a:sx n="82" d="100"/>
          <a:sy n="82" d="100"/>
        </p:scale>
        <p:origin x="1517" y="72"/>
      </p:cViewPr>
      <p:guideLst>
        <p:guide orient="horz" pos="21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 lang="en-US"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22CS016</a:t>
            </a:r>
            <a:endParaRPr lang="en-US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 lang="en-US"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8" name="Google Shape;48;p1"/>
          <p:cNvSpPr txBox="1"/>
          <p:nvPr/>
        </p:nvSpPr>
        <p:spPr>
          <a:xfrm>
            <a:off x="0" y="822960"/>
            <a:ext cx="9235440" cy="565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100" rIns="91425" bIns="45700" anchor="ctr" anchorCtr="1">
            <a:noAutofit/>
          </a:bodyPr>
          <a:lstStyle/>
          <a:p>
            <a:pPr algn="ctr"/>
            <a:r>
              <a:rPr lang="en-IN" sz="3200" b="1" i="0" u="none" strike="noStrike" cap="none" dirty="0">
                <a:solidFill>
                  <a:srgbClr val="FF0000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Project Title </a:t>
            </a:r>
            <a:endParaRPr lang="en-IN" sz="3200" b="1" i="0" u="none" strike="noStrike" cap="none" dirty="0">
              <a:solidFill>
                <a:srgbClr val="FF0000"/>
              </a:solidFill>
              <a:latin typeface="+mn-lt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algn="ctr"/>
            <a:r>
              <a:rPr lang="en-IN" altLang="en-US" sz="2800" b="1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E-commerce Website</a:t>
            </a:r>
            <a:endParaRPr lang="en-US" sz="3200" b="1" dirty="0">
              <a:solidFill>
                <a:schemeClr val="tx1"/>
              </a:solidFill>
              <a:latin typeface="+mn-lt"/>
              <a:sym typeface="Candara" panose="020E0502030303020204"/>
            </a:endParaRPr>
          </a:p>
          <a:p>
            <a:pPr algn="ctr"/>
            <a:r>
              <a:rPr lang="en-IN" sz="3200" b="1" dirty="0">
                <a:solidFill>
                  <a:srgbClr val="FF0000"/>
                </a:solidFill>
                <a:latin typeface="+mn-lt"/>
              </a:rPr>
              <a:t>Team Name/No </a:t>
            </a:r>
            <a:endParaRPr lang="en-IN" sz="3200" b="1" dirty="0">
              <a:solidFill>
                <a:srgbClr val="FF0000"/>
              </a:solidFill>
              <a:latin typeface="+mn-lt"/>
            </a:endParaRPr>
          </a:p>
          <a:p>
            <a:pPr algn="ctr"/>
            <a:r>
              <a:rPr lang="en-IN" sz="2800" b="1" dirty="0">
                <a:solidFill>
                  <a:schemeClr val="tx1"/>
                </a:solidFill>
                <a:latin typeface="+mn-lt"/>
              </a:rPr>
              <a:t>Pro-Testers/6</a:t>
            </a:r>
            <a:endParaRPr lang="en-IN" sz="2800" b="1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Team Member and Roll No.</a:t>
            </a:r>
            <a:endParaRPr lang="en-IN" sz="3200" b="1" i="0" u="none" strike="noStrike" cap="none" dirty="0">
              <a:solidFill>
                <a:srgbClr val="FF0000"/>
              </a:solidFill>
              <a:latin typeface="+mn-lt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800" b="1" dirty="0" err="1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Palak</a:t>
            </a:r>
            <a:r>
              <a:rPr lang="en-IN" sz="2800" b="1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 </a:t>
            </a:r>
            <a:r>
              <a:rPr lang="en-IN" sz="2800" b="1" dirty="0" err="1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Singla</a:t>
            </a:r>
            <a:r>
              <a:rPr lang="en-IN" sz="2800" b="1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 , 2210990994</a:t>
            </a:r>
            <a:endParaRPr lang="en-IN" sz="2800" b="1" dirty="0">
              <a:solidFill>
                <a:schemeClr val="tx1"/>
              </a:solidFill>
              <a:latin typeface="+mn-lt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800" b="1" dirty="0" err="1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Prachi</a:t>
            </a:r>
            <a:r>
              <a:rPr lang="en-IN" sz="2800" b="1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 , 2210990659</a:t>
            </a:r>
            <a:endParaRPr lang="en-IN" sz="2800" b="1" dirty="0">
              <a:solidFill>
                <a:schemeClr val="tx1"/>
              </a:solidFill>
              <a:latin typeface="+mn-lt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800" b="1" dirty="0" err="1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Paras</a:t>
            </a:r>
            <a:r>
              <a:rPr lang="en-IN" sz="2800" b="1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 </a:t>
            </a:r>
            <a:r>
              <a:rPr lang="en-IN" sz="2800" b="1" dirty="0" err="1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Kapoor</a:t>
            </a:r>
            <a:r>
              <a:rPr lang="en-IN" sz="2800" b="1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 , 2210990637</a:t>
            </a:r>
            <a:endParaRPr sz="2800" b="1" i="0" u="none" strike="noStrike" cap="none" dirty="0">
              <a:solidFill>
                <a:schemeClr val="tx1"/>
              </a:solidFill>
              <a:latin typeface="+mn-lt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dk1"/>
              </a:solidFill>
              <a:latin typeface="Candara" panose="020E0502030303020204"/>
              <a:ea typeface="Candara" panose="020E0502030303020204"/>
              <a:cs typeface="Candara" panose="020E0502030303020204"/>
              <a:sym typeface="Candara" panose="020E0502030303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Result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73741825" name="Picture 1073741825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1327785"/>
            <a:ext cx="7719060" cy="4538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Result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73741830" name="Picture 1073741830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" y="1532890"/>
            <a:ext cx="791464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Result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5" name="Picture 25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443355"/>
            <a:ext cx="7691120" cy="4307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Result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8" name="Picture 28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5"/>
          <a:stretch>
            <a:fillRect/>
          </a:stretch>
        </p:blipFill>
        <p:spPr bwMode="auto">
          <a:xfrm>
            <a:off x="559435" y="1575435"/>
            <a:ext cx="8127365" cy="39731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ym typeface="+mn-ea"/>
              </a:rPr>
              <a:t>Result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7" name="Picture 27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34440"/>
            <a:ext cx="6319520" cy="49187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Result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0" name="Picture 3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" y="1424940"/>
            <a:ext cx="6941185" cy="47091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1290" y="941705"/>
            <a:ext cx="8760460" cy="1124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Result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73741828" name="Picture 1073741828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0" y="1454150"/>
            <a:ext cx="7292975" cy="42856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1195" y="838200"/>
            <a:ext cx="6884035" cy="1045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ym typeface="+mn-ea"/>
              </a:rPr>
              <a:t>Result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73741835" name="Picture 107374183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1444625"/>
            <a:ext cx="6953885" cy="4412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235"/>
            <a:ext cx="6477000" cy="838200"/>
          </a:xfrm>
        </p:spPr>
        <p:txBody>
          <a:bodyPr/>
          <a:lstStyle/>
          <a:p>
            <a:r>
              <a:rPr lang="en-IN" b="1" dirty="0"/>
              <a:t>Source Code </a:t>
            </a:r>
            <a:br>
              <a:rPr lang="en-IN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7" y="1648149"/>
            <a:ext cx="7251686" cy="46507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Source Code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5232" y="1316921"/>
            <a:ext cx="8453536" cy="5108430"/>
            <a:chOff x="345232" y="1316921"/>
            <a:chExt cx="8453536" cy="51084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5232" y="1316921"/>
              <a:ext cx="5038531" cy="510843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4599" y="1316921"/>
              <a:ext cx="4954169" cy="5108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57327"/>
          </a:xfrm>
        </p:spPr>
        <p:txBody>
          <a:bodyPr/>
          <a:lstStyle/>
          <a:p>
            <a:r>
              <a:rPr lang="en-IN" dirty="0"/>
              <a:t>Objective</a:t>
            </a:r>
            <a:endParaRPr lang="en-IN" dirty="0"/>
          </a:p>
          <a:p>
            <a:r>
              <a:rPr lang="en-IN" dirty="0"/>
              <a:t>Introduction</a:t>
            </a:r>
            <a:endParaRPr lang="en-IN" dirty="0"/>
          </a:p>
          <a:p>
            <a:r>
              <a:rPr lang="en-IN" dirty="0"/>
              <a:t>Methodology, Approach &amp; Techniques</a:t>
            </a:r>
            <a:endParaRPr lang="en-IN" dirty="0"/>
          </a:p>
          <a:p>
            <a:r>
              <a:rPr lang="en-IN" dirty="0"/>
              <a:t>Algorithm</a:t>
            </a:r>
            <a:endParaRPr lang="en-IN" dirty="0"/>
          </a:p>
          <a:p>
            <a:r>
              <a:rPr lang="en-IN" dirty="0"/>
              <a:t>Flow Chart</a:t>
            </a:r>
            <a:endParaRPr lang="en-IN" dirty="0"/>
          </a:p>
          <a:p>
            <a:r>
              <a:rPr lang="en-IN" dirty="0"/>
              <a:t>Result </a:t>
            </a:r>
            <a:endParaRPr lang="en-IN" dirty="0"/>
          </a:p>
          <a:p>
            <a:r>
              <a:rPr lang="en-IN" dirty="0"/>
              <a:t>Source Code (screenshots)</a:t>
            </a:r>
            <a:endParaRPr lang="en-IN" dirty="0"/>
          </a:p>
          <a:p>
            <a:r>
              <a:rPr lang="en-IN" dirty="0"/>
              <a:t>Conclusion</a:t>
            </a:r>
            <a:endParaRPr lang="en-IN" dirty="0"/>
          </a:p>
          <a:p>
            <a:r>
              <a:rPr lang="en-IN" dirty="0"/>
              <a:t>Reference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Source Code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05" y="1361420"/>
            <a:ext cx="6518988" cy="49056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Source Code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206" y="1486620"/>
            <a:ext cx="6546194" cy="48697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/>
            </a:br>
            <a:r>
              <a:rPr lang="en-IN" b="1"/>
              <a:t>Source Code</a:t>
            </a:r>
            <a:br>
              <a:rPr lang="en-IN" b="1"/>
            </a:br>
            <a:endParaRPr lang="en-IN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953" y="1399973"/>
            <a:ext cx="6550090" cy="502088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"/>
            <a:ext cx="6477000" cy="838200"/>
          </a:xfrm>
        </p:spPr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z="1800" dirty="0"/>
              <a:t>In conclusion, Silox.in has achieved its goal of creating a user-friendly e-commerce platform that combines modern web technologies with comprehensive functionality. The platform is well-positioned for future growth and enhancements, offering a scalable solution that can adapt to evolving user needs and market trends. The successful implementation of this project showcases the potential of web technologies in delivering high-quality, user-centric e-commerce experiences. 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https://www.researchgate.net/figure/Flow-chart-diagram-Online-e-commerce-shopping-web-app_fig1_347169962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Accessed on May 18, 2024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https://in.pinterest.com/pin/464011567853893423/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Accessed on May 18,2024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https://www.w3schools.com/js/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Accessed on April 22,2024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6" name="Picture 5" descr="WhatsApp Image 2024-05-20 at 3.23.50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870" y="1826260"/>
            <a:ext cx="6676390" cy="3755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Objective</a:t>
            </a:r>
            <a:endParaRPr lang="en-IN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696"/>
            <a:ext cx="7622540" cy="4936607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en-US" sz="1800" b="1" dirty="0"/>
              <a:t>User-Friendly Interface</a:t>
            </a:r>
            <a:endParaRPr lang="en-US" sz="1800" dirty="0"/>
          </a:p>
          <a:p>
            <a:pPr algn="just"/>
            <a:r>
              <a:rPr lang="en-US" sz="1800" b="1" dirty="0"/>
              <a:t>Comprehensive Product Offering</a:t>
            </a:r>
            <a:endParaRPr lang="en-US" sz="1800" dirty="0"/>
          </a:p>
          <a:p>
            <a:pPr algn="just"/>
            <a:r>
              <a:rPr lang="en-US" sz="1800" b="1" dirty="0"/>
              <a:t>Efficient Search and Navigation</a:t>
            </a:r>
            <a:endParaRPr lang="en-US" sz="1800" dirty="0"/>
          </a:p>
          <a:p>
            <a:pPr algn="just"/>
            <a:r>
              <a:rPr lang="en-US" sz="1800" b="1" dirty="0">
                <a:sym typeface="+mn-ea"/>
              </a:rPr>
              <a:t>Personalized Experiences</a:t>
            </a:r>
            <a:endParaRPr lang="en-US" sz="1800" dirty="0"/>
          </a:p>
          <a:p>
            <a:pPr algn="just"/>
            <a:r>
              <a:rPr lang="en-US" sz="1800" b="1" dirty="0">
                <a:sym typeface="+mn-ea"/>
              </a:rPr>
              <a:t>Tailored Wishlist Customization</a:t>
            </a:r>
            <a:endParaRPr lang="en-US" sz="1800" dirty="0"/>
          </a:p>
          <a:p>
            <a:pPr algn="just"/>
            <a:r>
              <a:rPr lang="en-US" sz="1800" b="1" dirty="0">
                <a:sym typeface="+mn-ea"/>
              </a:rPr>
              <a:t>Reliable Shopping Cart Management</a:t>
            </a:r>
            <a:endParaRPr lang="en-US" sz="1800" dirty="0"/>
          </a:p>
          <a:p>
            <a:pPr marL="114300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  <a:p>
            <a:pPr marL="114300" indent="0" algn="just">
              <a:buNone/>
            </a:pPr>
            <a:endParaRPr lang="en-US" sz="2400" dirty="0"/>
          </a:p>
          <a:p>
            <a:pPr marL="114300" indent="0" algn="just">
              <a:buNone/>
            </a:pPr>
            <a:r>
              <a:rPr lang="en-US" sz="1800" b="1" dirty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Introduction</a:t>
            </a:r>
            <a:endParaRPr lang="en-IN" alt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7280"/>
            <a:ext cx="8229600" cy="4525963"/>
          </a:xfrm>
        </p:spPr>
        <p:txBody>
          <a:bodyPr tIns="0" bIns="0"/>
          <a:lstStyle/>
          <a:p>
            <a:pPr algn="just"/>
            <a:r>
              <a:rPr lang="en-IN" altLang="en-US" sz="1800" dirty="0"/>
              <a:t>O</a:t>
            </a:r>
            <a:r>
              <a:rPr lang="en-US" sz="1800" dirty="0"/>
              <a:t>ur project aims to </a:t>
            </a:r>
            <a:r>
              <a:rPr lang="en-IN" altLang="en-US" sz="1800" dirty="0"/>
              <a:t>create</a:t>
            </a:r>
            <a:r>
              <a:rPr lang="en-US" sz="1800" dirty="0"/>
              <a:t> the functionality and design of </a:t>
            </a:r>
            <a:r>
              <a:rPr lang="en-IN" altLang="en-US" sz="1800" dirty="0"/>
              <a:t>SiLox.in</a:t>
            </a:r>
            <a:r>
              <a:rPr lang="en-US" sz="1800" dirty="0"/>
              <a:t> using HTML, CSS, and React </a:t>
            </a:r>
            <a:r>
              <a:rPr lang="en-US" sz="1800" dirty="0" err="1"/>
              <a:t>js</a:t>
            </a:r>
            <a:r>
              <a:rPr lang="en-US" sz="1800" dirty="0"/>
              <a:t> – the fundamental building blocks of modern web development.</a:t>
            </a:r>
            <a:endParaRPr lang="en-US" sz="1800" dirty="0"/>
          </a:p>
          <a:p>
            <a:pPr marL="11430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HTML for structuring content, CSS for styling elements, and React </a:t>
            </a:r>
            <a:r>
              <a:rPr lang="en-US" sz="1800" dirty="0" err="1"/>
              <a:t>js</a:t>
            </a:r>
            <a:r>
              <a:rPr lang="en-US" sz="1800" dirty="0"/>
              <a:t> for adding interactivitym.</a:t>
            </a:r>
            <a:endParaRPr lang="en-US" sz="1800" dirty="0"/>
          </a:p>
          <a:p>
            <a:pPr marL="11430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Beyond technical proficiency, this project presents an opportunity to explore the principles of e-commerce design and user experience (UX). </a:t>
            </a:r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ym typeface="+mn-ea"/>
              </a:rPr>
              <a:t>Methodology, Approach &amp; Techniques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7280"/>
            <a:ext cx="8229600" cy="452596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800" b="1" dirty="0"/>
              <a:t>Methodology:</a:t>
            </a:r>
            <a:endParaRPr lang="en-US" sz="1800" dirty="0"/>
          </a:p>
          <a:p>
            <a:pPr algn="just"/>
            <a:r>
              <a:rPr lang="en-US" sz="1800" dirty="0"/>
              <a:t>Agile Development</a:t>
            </a:r>
            <a:endParaRPr lang="en-US" sz="1800" dirty="0"/>
          </a:p>
          <a:p>
            <a:pPr marL="114300" indent="0" algn="just">
              <a:buNone/>
            </a:pPr>
            <a:r>
              <a:rPr lang="en-IN" altLang="en-US" sz="1800" b="1" dirty="0"/>
              <a:t> </a:t>
            </a:r>
            <a:r>
              <a:rPr lang="en-US" sz="1800" b="1" dirty="0"/>
              <a:t>Approach:</a:t>
            </a:r>
            <a:endParaRPr lang="en-US" sz="1800" dirty="0"/>
          </a:p>
          <a:p>
            <a:pPr algn="just"/>
            <a:r>
              <a:rPr lang="en-US" sz="1800" dirty="0"/>
              <a:t>Component-Based Development</a:t>
            </a:r>
            <a:endParaRPr lang="en-US" sz="1800" dirty="0"/>
          </a:p>
          <a:p>
            <a:pPr algn="just"/>
            <a:r>
              <a:rPr lang="en-US" sz="1800" dirty="0"/>
              <a:t>Progressive Enhancement</a:t>
            </a:r>
            <a:endParaRPr lang="en-US" sz="1800" dirty="0"/>
          </a:p>
          <a:p>
            <a:pPr algn="just"/>
            <a:r>
              <a:rPr lang="en-IN" altLang="en-US" sz="1800">
                <a:sym typeface="+mn-ea"/>
              </a:rPr>
              <a:t>React Integration</a:t>
            </a:r>
            <a:endParaRPr lang="en-IN" sz="1800" dirty="0"/>
          </a:p>
          <a:p>
            <a:r>
              <a:rPr lang="en-IN" altLang="en-US" sz="1800">
                <a:sym typeface="+mn-ea"/>
              </a:rPr>
              <a:t>User-Centered Design</a:t>
            </a:r>
            <a:endParaRPr lang="en-IN" altLang="en-US" sz="1800">
              <a:sym typeface="+mn-ea"/>
            </a:endParaRPr>
          </a:p>
          <a:p>
            <a:pPr marL="114300" indent="0" algn="just">
              <a:buNone/>
            </a:pPr>
            <a:r>
              <a:rPr lang="en-US" sz="1800" b="1" dirty="0">
                <a:sym typeface="+mn-ea"/>
              </a:rPr>
              <a:t>Techniques: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1800" dirty="0">
                <a:sym typeface="+mn-ea"/>
              </a:rPr>
              <a:t>HTML (Hypertext Markup Language)</a:t>
            </a:r>
            <a:endParaRPr lang="en-IN" alt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1800" dirty="0">
                <a:sym typeface="+mn-ea"/>
              </a:rPr>
              <a:t>CSS (Cascading Style Sheets)</a:t>
            </a:r>
            <a:endParaRPr lang="en-IN" alt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1800" dirty="0">
                <a:sym typeface="+mn-ea"/>
              </a:rPr>
              <a:t> </a:t>
            </a:r>
            <a:r>
              <a:rPr lang="en-US" sz="1800" dirty="0">
                <a:sym typeface="+mn-ea"/>
              </a:rPr>
              <a:t>JavaScript</a:t>
            </a:r>
            <a:endParaRPr lang="en-US" sz="1800" dirty="0">
              <a:sym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ym typeface="+mn-ea"/>
              </a:rPr>
              <a:t>Responsive Design</a:t>
            </a:r>
            <a:endParaRPr lang="en-US" sz="1800" dirty="0">
              <a:sym typeface="+mn-ea"/>
            </a:endParaRPr>
          </a:p>
          <a:p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Algorithm</a:t>
            </a:r>
            <a:endParaRPr lang="en-IN" alt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985" y="1092835"/>
            <a:ext cx="8229600" cy="452596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800" b="1" dirty="0"/>
              <a:t> Search Algorithms</a:t>
            </a:r>
            <a:r>
              <a:rPr lang="en-US" sz="1800" dirty="0"/>
              <a:t>:</a:t>
            </a:r>
            <a:endParaRPr lang="en-US" sz="1800" dirty="0"/>
          </a:p>
          <a:p>
            <a:pPr algn="just"/>
            <a:r>
              <a:rPr lang="en-US" sz="1800" dirty="0"/>
              <a:t> Binary Search</a:t>
            </a:r>
            <a:endParaRPr lang="en-US" sz="1800" dirty="0"/>
          </a:p>
          <a:p>
            <a:pPr algn="just"/>
            <a:r>
              <a:rPr lang="en-US" sz="1800" dirty="0"/>
              <a:t>Text Search Algorithms</a:t>
            </a:r>
            <a:endParaRPr lang="en-US" sz="1800" dirty="0"/>
          </a:p>
          <a:p>
            <a:pPr marL="114300" indent="0" algn="just">
              <a:buNone/>
            </a:pPr>
            <a:r>
              <a:rPr lang="en-US" sz="1800" b="1" dirty="0"/>
              <a:t>Recommendation Algorithms:</a:t>
            </a: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Collaborative Filtering  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Content-Based Filtering</a:t>
            </a:r>
            <a:endParaRPr lang="en-US" sz="1800" dirty="0"/>
          </a:p>
          <a:p>
            <a:pPr marL="114300" indent="0" algn="just">
              <a:buFont typeface="Arial" panose="020B0604020202020204" pitchFamily="34" charset="0"/>
              <a:buNone/>
            </a:pPr>
            <a:r>
              <a:rPr lang="en-US" sz="1800" b="1" dirty="0">
                <a:sym typeface="+mn-ea"/>
              </a:rPr>
              <a:t>Shopping Cart Management Algorithm</a:t>
            </a:r>
            <a:endParaRPr lang="en-US" sz="1800" dirty="0"/>
          </a:p>
          <a:p>
            <a:pPr marL="114300" indent="0" algn="just">
              <a:buFont typeface="Arial" panose="020B0604020202020204" pitchFamily="34" charset="0"/>
              <a:buNone/>
            </a:pPr>
            <a:r>
              <a:rPr lang="en-US" sz="1800" b="1" dirty="0">
                <a:sym typeface="+mn-ea"/>
              </a:rPr>
              <a:t>Checkout Process Algorithm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Flow Chart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1073741826" name="officeArt object" descr="Flow-chart-diagram-Online-e-commerce-shopping-web-app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772920" y="1273175"/>
            <a:ext cx="5040630" cy="483044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"/>
            <a:ext cx="6477000" cy="838200"/>
          </a:xfrm>
        </p:spPr>
        <p:txBody>
          <a:bodyPr/>
          <a:lstStyle/>
          <a:p>
            <a:r>
              <a:rPr lang="en-IN" b="1" dirty="0"/>
              <a:t>Result</a:t>
            </a:r>
            <a:r>
              <a:rPr lang="en-IN" dirty="0"/>
              <a:t> 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z="1800" b="1" dirty="0">
                <a:sym typeface="+mn-ea"/>
              </a:rPr>
              <a:t>Users can </a:t>
            </a:r>
            <a:r>
              <a:rPr lang="en-IN" altLang="en-US" sz="1800" b="1" dirty="0">
                <a:sym typeface="+mn-ea"/>
              </a:rPr>
              <a:t>:</a:t>
            </a:r>
            <a:endParaRPr lang="en-US" sz="1800" b="1" dirty="0">
              <a:sym typeface="+mn-ea"/>
            </a:endParaRPr>
          </a:p>
          <a:p>
            <a:pPr algn="just"/>
            <a:r>
              <a:rPr lang="en-US" sz="1800" dirty="0">
                <a:sym typeface="+mn-ea"/>
              </a:rPr>
              <a:t>browse products </a:t>
            </a:r>
            <a:endParaRPr lang="en-US" sz="1800" dirty="0">
              <a:sym typeface="+mn-ea"/>
            </a:endParaRPr>
          </a:p>
          <a:p>
            <a:pPr algn="just"/>
            <a:r>
              <a:rPr lang="en-US" sz="1800" dirty="0">
                <a:sym typeface="+mn-ea"/>
              </a:rPr>
              <a:t>view details</a:t>
            </a:r>
            <a:endParaRPr lang="en-US" sz="1800" dirty="0">
              <a:sym typeface="+mn-ea"/>
            </a:endParaRPr>
          </a:p>
          <a:p>
            <a:pPr algn="just"/>
            <a:r>
              <a:rPr lang="en-US" sz="1800" dirty="0">
                <a:sym typeface="+mn-ea"/>
              </a:rPr>
              <a:t>add items to a shopping cart</a:t>
            </a:r>
            <a:endParaRPr lang="en-US" sz="1800" dirty="0">
              <a:sym typeface="+mn-ea"/>
            </a:endParaRPr>
          </a:p>
          <a:p>
            <a:pPr algn="just"/>
            <a:r>
              <a:rPr lang="en-US" sz="1800" dirty="0">
                <a:sym typeface="+mn-ea"/>
              </a:rPr>
              <a:t>search/filter products</a:t>
            </a:r>
            <a:endParaRPr lang="en-US" sz="1800" dirty="0">
              <a:sym typeface="+mn-ea"/>
            </a:endParaRPr>
          </a:p>
          <a:p>
            <a:pPr algn="just"/>
            <a:r>
              <a:rPr lang="en-US" sz="1800" dirty="0">
                <a:sym typeface="+mn-ea"/>
              </a:rPr>
              <a:t>complete purchases through a multi-step checkout process</a:t>
            </a:r>
            <a:endParaRPr lang="en-US" sz="1800" dirty="0">
              <a:sym typeface="+mn-ea"/>
            </a:endParaRPr>
          </a:p>
          <a:p>
            <a:pPr marL="114300" indent="0" algn="just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Result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4" name="Picture 2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" y="1687830"/>
            <a:ext cx="7653655" cy="4213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2575</Words>
  <Application>WPS Presentation</Application>
  <PresentationFormat>On-screen Show (4:3)</PresentationFormat>
  <Paragraphs>231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Arial</vt:lpstr>
      <vt:lpstr>Calibri</vt:lpstr>
      <vt:lpstr>Candara</vt:lpstr>
      <vt:lpstr>Microsoft YaHei</vt:lpstr>
      <vt:lpstr>Arial Unicode MS</vt:lpstr>
      <vt:lpstr>Times New Roman</vt:lpstr>
      <vt:lpstr>Office Theme</vt:lpstr>
      <vt:lpstr>PowerPoint 演示文稿</vt:lpstr>
      <vt:lpstr>Index</vt:lpstr>
      <vt:lpstr>Objective</vt:lpstr>
      <vt:lpstr>Introduction</vt:lpstr>
      <vt:lpstr>Methodology, Approach &amp; Techniques</vt:lpstr>
      <vt:lpstr>Algorithm</vt:lpstr>
      <vt:lpstr>Flow Chart</vt:lpstr>
      <vt:lpstr>Result  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Source Code  </vt:lpstr>
      <vt:lpstr>Source Code</vt:lpstr>
      <vt:lpstr>Source Code</vt:lpstr>
      <vt:lpstr>Source Code</vt:lpstr>
      <vt:lpstr> Source Code </vt:lpstr>
      <vt:lpstr>Conclusion 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PALAK SINGLA</cp:lastModifiedBy>
  <cp:revision>108</cp:revision>
  <dcterms:created xsi:type="dcterms:W3CDTF">2010-04-09T07:36:00Z</dcterms:created>
  <dcterms:modified xsi:type="dcterms:W3CDTF">2024-05-21T16:28:38Z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C244D9F1A247410984B76630CBBA0D2E</vt:lpwstr>
  </property>
  <property fmtid="{D5CDD505-2E9C-101B-9397-08002B2CF9AE}" pid="3" name="KSOProductBuildVer">
    <vt:lpwstr>1033-12.2.0.13472</vt:lpwstr>
  </property>
</Properties>
</file>