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330" r:id="rId6"/>
    <p:sldId id="299" r:id="rId7"/>
    <p:sldId id="301" r:id="rId8"/>
    <p:sldId id="304" r:id="rId9"/>
    <p:sldId id="306" r:id="rId10"/>
    <p:sldId id="370" r:id="rId11"/>
    <p:sldId id="319" r:id="rId12"/>
    <p:sldId id="320" r:id="rId13"/>
    <p:sldId id="321" r:id="rId14"/>
    <p:sldId id="309" r:id="rId15"/>
    <p:sldId id="367" r:id="rId16"/>
    <p:sldId id="296" r:id="rId17"/>
    <p:sldId id="294" r:id="rId18"/>
  </p:sldIdLst>
  <p:sldSz cx="9144000" cy="6858000" type="screen4x3"/>
  <p:notesSz cx="6858000" cy="9144000"/>
  <p:embeddedFontLst>
    <p:embeddedFont>
      <p:font typeface="Calibri" panose="020F0502020204030204"/>
      <p:regular r:id="rId22"/>
      <p:bold r:id="rId23"/>
      <p:italic r:id="rId24"/>
      <p:boldItalic r:id="rId25"/>
    </p:embeddedFont>
    <p:embeddedFont>
      <p:font typeface="Candara" panose="020E050203030302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 showGuides="1">
      <p:cViewPr varScale="1">
        <p:scale>
          <a:sx n="69" d="100"/>
          <a:sy n="69" d="100"/>
        </p:scale>
        <p:origin x="1452" y="48"/>
      </p:cViewPr>
      <p:guideLst>
        <p:guide orient="horz" pos="21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mongodb.com/docs/manual/crud/" TargetMode="External"/><Relationship Id="rId2" Type="http://schemas.openxmlformats.org/officeDocument/2006/relationships/hyperlink" Target="http://chat.openai.com/chat" TargetMode="External"/><Relationship Id="rId1" Type="http://schemas.openxmlformats.org/officeDocument/2006/relationships/hyperlink" Target="https://reactjsexample.com/tag/ecommerc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 lang="en-US"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" name="Google Shape;48;p1"/>
          <p:cNvSpPr txBox="1"/>
          <p:nvPr/>
        </p:nvSpPr>
        <p:spPr>
          <a:xfrm>
            <a:off x="0" y="822960"/>
            <a:ext cx="9235440" cy="565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100" rIns="91425" bIns="45700" anchor="ctr" anchorCtr="1">
            <a:noAutofit/>
          </a:bodyPr>
          <a:lstStyle/>
          <a:p>
            <a:pPr algn="ctr"/>
            <a:r>
              <a:rPr lang="en-IN" sz="3200" b="1" i="0" u="none" strike="noStrike" cap="none" dirty="0">
                <a:solidFill>
                  <a:srgbClr val="FF0000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Project Title </a:t>
            </a:r>
            <a:endParaRPr lang="en-IN" sz="3200" b="1" i="0" u="none" strike="noStrike" cap="none" dirty="0">
              <a:solidFill>
                <a:srgbClr val="FF0000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algn="ctr"/>
            <a:r>
              <a:rPr lang="en-US" alt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Food Commodities</a:t>
            </a:r>
            <a:r>
              <a:rPr lang="en-IN" altLang="en-US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Website</a:t>
            </a:r>
            <a:endParaRPr lang="en-US" sz="3200" b="1" dirty="0">
              <a:solidFill>
                <a:schemeClr val="tx1"/>
              </a:solidFill>
              <a:latin typeface="+mn-lt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Team Member and Roll No.</a:t>
            </a:r>
            <a:endParaRPr lang="en-IN" sz="3200" b="1" i="0" u="none" strike="noStrike" cap="none" dirty="0">
              <a:solidFill>
                <a:srgbClr val="FF0000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Palak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Singla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, 2210990994</a:t>
            </a:r>
            <a:endParaRPr lang="en-IN" sz="2800" b="1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Ojasva</a:t>
            </a: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 Raghav , 2210990628</a:t>
            </a:r>
            <a:endParaRPr lang="en-IN" sz="2800" b="1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Gunjan , 2210990332</a:t>
            </a:r>
            <a:endParaRPr lang="en-IN" sz="2800" b="1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800" b="1" i="0" u="none" strike="noStrike" cap="none" dirty="0">
                <a:solidFill>
                  <a:schemeClr val="tx1"/>
                </a:solidFill>
                <a:latin typeface="+mn-lt"/>
                <a:ea typeface="Candara" panose="020E0502030303020204"/>
                <a:cs typeface="Candara" panose="020E0502030303020204"/>
                <a:sym typeface="Candara" panose="020E0502030303020204"/>
              </a:rPr>
              <a:t>Mukund, 2210990587</a:t>
            </a:r>
            <a:endParaRPr sz="2800" b="1" i="0" u="none" strike="noStrike" cap="none" dirty="0">
              <a:solidFill>
                <a:schemeClr val="tx1"/>
              </a:solidFill>
              <a:latin typeface="+mn-lt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dk1"/>
              </a:solidFill>
              <a:latin typeface="Candara" panose="020E0502030303020204"/>
              <a:ea typeface="Candara" panose="020E0502030303020204"/>
              <a:cs typeface="Candara" panose="020E0502030303020204"/>
              <a:sym typeface="Candara" panose="020E0502030303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Screenshot 2025-03-06 091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886585"/>
            <a:ext cx="8475345" cy="34213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7975" y="1522095"/>
            <a:ext cx="843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Set up of MySQL and Sequelize.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Screenshot 2025-03-06 091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717675"/>
            <a:ext cx="8461375" cy="4377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4645" y="1410970"/>
            <a:ext cx="8468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Route for user signup.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6477000" cy="838200"/>
          </a:xfrm>
        </p:spPr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47" y="1425733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website has successfully achieved its objective of implementing a user-friendly authentication system within an e-commerce platform using modern web technologies. By leveraging the MERN stack—MongoDB for database management, Express.js for backend operations, React.js for the frontend, and Node.js as the runtime environment—the project demonstrates a robust and scalable approach to user authentication.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Wishlist Customisation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https://reactjsexample.com/tag/ecommerce/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on Jan 25,2025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http://chat.openai.com/chat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Accessed on Jan 18,2025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https://www.mysql.com/docs/manual/crud/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 on Feb 1,2025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9" y="1054359"/>
            <a:ext cx="8845421" cy="53930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637245"/>
          </a:xfrm>
        </p:spPr>
        <p:txBody>
          <a:bodyPr/>
          <a:lstStyle/>
          <a:p>
            <a:r>
              <a:rPr lang="en-IN" dirty="0"/>
              <a:t>Objective</a:t>
            </a:r>
            <a:endParaRPr lang="en-IN" dirty="0"/>
          </a:p>
          <a:p>
            <a:r>
              <a:rPr lang="en-IN" dirty="0"/>
              <a:t>Introduction</a:t>
            </a:r>
            <a:endParaRPr lang="en-IN" dirty="0"/>
          </a:p>
          <a:p>
            <a:r>
              <a:rPr lang="en-IN" dirty="0"/>
              <a:t>Methodology, Approach &amp; Techniques</a:t>
            </a:r>
            <a:endParaRPr lang="en-IN" dirty="0"/>
          </a:p>
          <a:p>
            <a:r>
              <a:rPr lang="en-IN" dirty="0"/>
              <a:t>Algorithm</a:t>
            </a:r>
            <a:endParaRPr lang="en-IN" dirty="0"/>
          </a:p>
          <a:p>
            <a:r>
              <a:rPr lang="en-IN" dirty="0"/>
              <a:t>Flow Chart</a:t>
            </a:r>
            <a:endParaRPr lang="en-IN" dirty="0"/>
          </a:p>
          <a:p>
            <a:r>
              <a:rPr lang="en-US" altLang="en-IN" dirty="0"/>
              <a:t>Result</a:t>
            </a:r>
            <a:endParaRPr lang="en-IN" dirty="0"/>
          </a:p>
          <a:p>
            <a:r>
              <a:rPr lang="en-IN" dirty="0"/>
              <a:t>Source Code (screenshots)</a:t>
            </a:r>
            <a:endParaRPr lang="en-IN" dirty="0"/>
          </a:p>
          <a:p>
            <a:r>
              <a:rPr lang="en-IN" dirty="0"/>
              <a:t>Conclusion</a:t>
            </a:r>
            <a:endParaRPr lang="en-IN" dirty="0"/>
          </a:p>
          <a:p>
            <a:r>
              <a:rPr lang="en-IN" dirty="0"/>
              <a:t>Future Scope</a:t>
            </a:r>
            <a:endParaRPr lang="en-IN" dirty="0"/>
          </a:p>
          <a:p>
            <a:r>
              <a:rPr lang="en-IN" dirty="0"/>
              <a:t>Reference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Objective</a:t>
            </a:r>
            <a:endParaRPr lang="en-I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696"/>
            <a:ext cx="7622540" cy="493660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understand the concept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commodities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their importance          in daily life.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explore the different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food commodities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cereals, pulses, dairy, fruits, and vegetables.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analyze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food commodities.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highlight the role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commodities in global trade and economy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discuss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safety, storage, and preservation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maintaining quality.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examine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future prospects in food commodity production and distribution.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 algn="just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Introduction</a:t>
            </a:r>
            <a:endParaRPr lang="en-IN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4525963"/>
          </a:xfrm>
        </p:spPr>
        <p:txBody>
          <a:bodyPr tIns="0" bIns="0"/>
          <a:lstStyle/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popular technology stack used for building modern web applications. It is composed of four key technologies: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stores the user details(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-mail and password).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this for users login/signup.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front-end JavaScript library used for building dynamic and interactive user interfaces.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runtime environment that allows JavaScript to be executed on the server side.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ym typeface="+mn-ea"/>
              </a:rPr>
              <a:t>Methodology, Approach &amp; Techniques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1" dirty="0"/>
              <a:t>Methodology:</a:t>
            </a:r>
            <a:endParaRPr lang="en-US" sz="1800" dirty="0"/>
          </a:p>
          <a:p>
            <a:pPr algn="just"/>
            <a:r>
              <a:rPr lang="en-US" sz="1800" dirty="0"/>
              <a:t>Agile Development</a:t>
            </a:r>
            <a:endParaRPr lang="en-US" sz="1800" dirty="0"/>
          </a:p>
          <a:p>
            <a:pPr marL="114300" indent="0" algn="just">
              <a:buNone/>
            </a:pPr>
            <a:r>
              <a:rPr lang="en-IN" altLang="en-US" sz="1800" b="1" dirty="0"/>
              <a:t> </a:t>
            </a:r>
            <a:r>
              <a:rPr lang="en-US" sz="1800" b="1" dirty="0"/>
              <a:t>Approach:</a:t>
            </a:r>
            <a:endParaRPr lang="en-US" sz="1800" dirty="0"/>
          </a:p>
          <a:p>
            <a:pPr algn="just"/>
            <a:r>
              <a:rPr lang="en-US" sz="1800" dirty="0"/>
              <a:t>Component-Based Development</a:t>
            </a:r>
            <a:endParaRPr lang="en-US" sz="1800" dirty="0"/>
          </a:p>
          <a:p>
            <a:pPr algn="just"/>
            <a:r>
              <a:rPr lang="en-US" sz="1800" dirty="0"/>
              <a:t>Progressive Enhancement</a:t>
            </a:r>
            <a:endParaRPr lang="en-US" sz="1800" dirty="0"/>
          </a:p>
          <a:p>
            <a:pPr algn="just"/>
            <a:r>
              <a:rPr lang="en-IN" altLang="en-US" sz="1800" dirty="0">
                <a:sym typeface="+mn-ea"/>
              </a:rPr>
              <a:t>React Integration</a:t>
            </a:r>
            <a:endParaRPr lang="en-IN" sz="1800" dirty="0"/>
          </a:p>
          <a:p>
            <a:r>
              <a:rPr lang="en-IN" altLang="en-US" sz="1800" dirty="0">
                <a:sym typeface="+mn-ea"/>
              </a:rPr>
              <a:t>User-</a:t>
            </a:r>
            <a:r>
              <a:rPr lang="en-IN" altLang="en-US" sz="1800" dirty="0" err="1">
                <a:sym typeface="+mn-ea"/>
              </a:rPr>
              <a:t>Centered</a:t>
            </a:r>
            <a:r>
              <a:rPr lang="en-IN" altLang="en-US" sz="1800" dirty="0">
                <a:sym typeface="+mn-ea"/>
              </a:rPr>
              <a:t> Design</a:t>
            </a:r>
            <a:endParaRPr lang="en-IN" altLang="en-US" sz="1800" dirty="0">
              <a:sym typeface="+mn-ea"/>
            </a:endParaRPr>
          </a:p>
          <a:p>
            <a:pPr marL="114300" indent="0" algn="just">
              <a:buNone/>
            </a:pPr>
            <a:r>
              <a:rPr lang="en-US" sz="1800" b="1" dirty="0">
                <a:sym typeface="+mn-ea"/>
              </a:rPr>
              <a:t>Techniques:</a:t>
            </a:r>
            <a:endParaRPr lang="en-US" sz="1800" dirty="0"/>
          </a:p>
          <a:p>
            <a:r>
              <a:rPr lang="en-US" sz="1800" dirty="0"/>
              <a:t>M - Mongo Db</a:t>
            </a:r>
            <a:endParaRPr lang="en-US" sz="1800" dirty="0"/>
          </a:p>
          <a:p>
            <a:r>
              <a:rPr lang="en-US" sz="1800" dirty="0"/>
              <a:t>E - Express.js</a:t>
            </a:r>
            <a:endParaRPr lang="en-US" sz="1800" dirty="0"/>
          </a:p>
          <a:p>
            <a:r>
              <a:rPr lang="en-US" sz="1800" dirty="0"/>
              <a:t>R - React.js</a:t>
            </a:r>
            <a:endParaRPr lang="en-US" sz="1800" dirty="0"/>
          </a:p>
          <a:p>
            <a:r>
              <a:rPr lang="en-US" sz="1800" dirty="0"/>
              <a:t>N - Node.js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Algorithm</a:t>
            </a:r>
            <a:endParaRPr lang="en-IN" alt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1092835"/>
            <a:ext cx="8229600" cy="4525963"/>
          </a:xfrm>
        </p:spPr>
        <p:txBody>
          <a:bodyPr/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Input Handling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Handling 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 Receiving the request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Routing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Middleware Processing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 Handling the request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 Sending the response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Authentication: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User credentials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2. Token Based Authentication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Flow Chart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252" y="979714"/>
            <a:ext cx="4821495" cy="5561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Result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" name="Picture 5" descr="Screenshot 2025-03-06 090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720850"/>
            <a:ext cx="8267700" cy="41770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43230" y="1282065"/>
            <a:ext cx="801497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This is the MySQl page where the user data is getting stored and dispalyed.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Source Code</a:t>
            </a:r>
            <a:endParaRPr lang="en-IN" alt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Screenshot 2025-03-06 090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2099945"/>
            <a:ext cx="8787765" cy="3258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8435" y="1687195"/>
            <a:ext cx="863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the Thunderclient where we ass user data.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WPS Presentation</Application>
  <PresentationFormat>On-screen Show (4:3)</PresentationFormat>
  <Paragraphs>182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Candara</vt:lpstr>
      <vt:lpstr>Times New Roman</vt:lpstr>
      <vt:lpstr>Microsoft YaHei</vt:lpstr>
      <vt:lpstr>Arial Unicode MS</vt:lpstr>
      <vt:lpstr>Office Theme</vt:lpstr>
      <vt:lpstr>PowerPoint 演示文稿</vt:lpstr>
      <vt:lpstr>Index</vt:lpstr>
      <vt:lpstr>Objective</vt:lpstr>
      <vt:lpstr>Introduction</vt:lpstr>
      <vt:lpstr>Methodology, Approach &amp; Techniques</vt:lpstr>
      <vt:lpstr>Algorithm</vt:lpstr>
      <vt:lpstr>Flow Chart</vt:lpstr>
      <vt:lpstr>PowerPoint 演示文稿</vt:lpstr>
      <vt:lpstr>Source Code</vt:lpstr>
      <vt:lpstr>Source Code</vt:lpstr>
      <vt:lpstr>Source Code</vt:lpstr>
      <vt:lpstr>Conclusion </vt:lpstr>
      <vt:lpstr>Future Scope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palak singla</cp:lastModifiedBy>
  <cp:revision>114</cp:revision>
  <dcterms:created xsi:type="dcterms:W3CDTF">2010-04-09T07:36:00Z</dcterms:created>
  <dcterms:modified xsi:type="dcterms:W3CDTF">2025-03-06T03:45:36Z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C244D9F1A247410984B76630CBBA0D2E</vt:lpwstr>
  </property>
  <property fmtid="{D5CDD505-2E9C-101B-9397-08002B2CF9AE}" pid="3" name="KSOProductBuildVer">
    <vt:lpwstr>1033-12.2.0.20341</vt:lpwstr>
  </property>
</Properties>
</file>