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91" r:id="rId4"/>
    <p:sldId id="288" r:id="rId5"/>
    <p:sldId id="289" r:id="rId6"/>
    <p:sldId id="292" r:id="rId7"/>
    <p:sldId id="294" r:id="rId8"/>
    <p:sldId id="295" r:id="rId9"/>
    <p:sldId id="296" r:id="rId10"/>
    <p:sldId id="29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Router is the official router for Vue.js. It deeply integrates with Vue.js core to make building Single Page Applications with Vue.js a breeze. Features include: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routes mapping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Modular, component-based router configuration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params, query, wildcards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transition effects powered by Vue.js' transition system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navigation control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with automatic active CSS classes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history mode or hash mode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Scroll Behavior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encoding for URLs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Router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creates an HTML5 history.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history for single page applications.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createWebHistory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import.meta.env.BASE_URL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createWebHistory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05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Download / CDN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https://unpkg.com/vue-router@4.1.5/dist/vue-router.global.js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vue-router@4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 add vue-router@4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Vue Router</a:t>
            </a:r>
          </a:p>
        </p:txBody>
      </p:sp>
    </p:spTree>
    <p:extLst>
      <p:ext uri="{BB962C8B-B14F-4D97-AF65-F5344CB8AC3E}">
        <p14:creationId xmlns:p14="http://schemas.microsoft.com/office/powerpoint/2010/main" val="26126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Route File router/index.js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Route Component by Importing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Routes, Each route should map to a component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router instance and pass the routes option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history implementation to use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mount the root instance in main.js File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Router</a:t>
            </a:r>
          </a:p>
        </p:txBody>
      </p:sp>
    </p:spTree>
    <p:extLst>
      <p:ext uri="{BB962C8B-B14F-4D97-AF65-F5344CB8AC3E}">
        <p14:creationId xmlns:p14="http://schemas.microsoft.com/office/powerpoint/2010/main" val="7570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regular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tags, We use a custom component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links.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Vue Router to change the URL without reloading the page, handle URL generation as well as its encoding.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to="/"&gt;Home&lt;/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to="/about"&gt;About&lt;/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&lt;router-link to="/"&gt;Home&lt;/router-link&gt;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&lt;router-link to="/about"&gt;About&lt;/router-link&gt;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display the component that corresponds 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put it anywhere to adapt it to your layout.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known route outlet.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&lt;router-view&gt;&lt;/router-view&gt;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RouterView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 Router instance that can be used by a Vue app. It returns Router.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createRouter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– History implementation used by the router. Most web applications should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createWebHistory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it requires the server to be properly configured. You can also use a hash based history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createWebHashHistory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does not require any configuration on the server but isn't handled at all by search engines and does poorly on SEO.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– Initial list of routes that should be added to the router.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linkActiveClass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Default class applied to active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none is provided,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router-link-active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applied.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linkExactActiveClass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Default class applied to exact active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none is provided,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router-link-exact-active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applied.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createRouter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65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parseQuery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Custom implementation to parse a query.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scrollBehavior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Function to control scrolling when navigating between pages. Can return a Promise to delay scrolling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sensitive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Makes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case-sensitive. It takes Boolean value by default its false.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– Whether to disallow a trailing slash or not. It takes Boolean value by default its false.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stringifyQuery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Custom implementation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query object.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– Should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 until the end by appending a $ to it. It takes Boolean value by default its true.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createRouter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372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const router = </a:t>
            </a:r>
            <a:r>
              <a:rPr lang="en-US" sz="1600" dirty="0" err="1">
                <a:cs typeface="Times New Roman" panose="02020603050405020304" pitchFamily="18" charset="0"/>
              </a:rPr>
              <a:t>createRouter</a:t>
            </a:r>
            <a:r>
              <a:rPr lang="en-US" sz="1600" dirty="0">
                <a:cs typeface="Times New Roman" panose="02020603050405020304" pitchFamily="18" charset="0"/>
              </a:rPr>
              <a:t>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history: </a:t>
            </a:r>
            <a:r>
              <a:rPr lang="en-US" sz="1600" dirty="0" err="1">
                <a:cs typeface="Times New Roman" panose="02020603050405020304" pitchFamily="18" charset="0"/>
              </a:rPr>
              <a:t>createWebHistory</a:t>
            </a:r>
            <a:r>
              <a:rPr lang="en-US" sz="1600" dirty="0"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cs typeface="Times New Roman" panose="02020603050405020304" pitchFamily="18" charset="0"/>
              </a:rPr>
              <a:t>import.meta.env.BASE_URL</a:t>
            </a:r>
            <a:r>
              <a:rPr lang="en-US" sz="1600" dirty="0">
                <a:cs typeface="Times New Roman" panose="02020603050405020304" pitchFamily="18" charset="0"/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routes: [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path: '/',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name: 'home',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component: Home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}, 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cs typeface="Times New Roman" panose="02020603050405020304" pitchFamily="18" charset="0"/>
              </a:rPr>
              <a:t>parseQuery</a:t>
            </a:r>
            <a:r>
              <a:rPr lang="en-US" sz="1600" dirty="0"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cs typeface="Times New Roman" panose="02020603050405020304" pitchFamily="18" charset="0"/>
              </a:rPr>
              <a:t>qs.parse</a:t>
            </a:r>
            <a:r>
              <a:rPr lang="en-US" sz="1600" dirty="0"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cs typeface="Times New Roman" panose="02020603050405020304" pitchFamily="18" charset="0"/>
              </a:rPr>
              <a:t>stringifyQuery</a:t>
            </a:r>
            <a:r>
              <a:rPr lang="en-US" sz="1600" dirty="0"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cs typeface="Times New Roman" panose="02020603050405020304" pitchFamily="18" charset="0"/>
              </a:rPr>
              <a:t>qs.stringify</a:t>
            </a:r>
            <a:r>
              <a:rPr lang="en-US" sz="1600" dirty="0"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cs typeface="Times New Roman" panose="02020603050405020304" pitchFamily="18" charset="0"/>
              </a:rPr>
              <a:t>strict:true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createRouter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53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 hash history.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web applications with no host (e.g. file://) or when configuring a server to handle any URL is not possible.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createWebHashHistory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createWebHashHistory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87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Words>675</Words>
  <Application>Microsoft Office PowerPoint</Application>
  <PresentationFormat>On-screen Show (16:9)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431</cp:revision>
  <dcterms:created xsi:type="dcterms:W3CDTF">2006-08-16T00:00:00Z</dcterms:created>
  <dcterms:modified xsi:type="dcterms:W3CDTF">2022-10-02T06:22:50Z</dcterms:modified>
</cp:coreProperties>
</file>