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Alongside the path, you can provide a name to any route.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the following advantages: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hardcoded URLs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encoding/decoding of params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you from having a typo in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Bypassing path ranking (e.g. to display a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path: '/',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'home',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component: Home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Routes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you need to display multiple views at the same time instead of nesting them, e.g. creating a layout with a sidebar view and a main view.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having one single outlet in your view, you can have multiple and give each of them a name.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router-view without a name will be given default as its name.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/&gt;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path: '/',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name: 'home',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components: { default: Home,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Views</a:t>
            </a:r>
          </a:p>
        </p:txBody>
      </p:sp>
    </p:spTree>
    <p:extLst>
      <p:ext uri="{BB962C8B-B14F-4D97-AF65-F5344CB8AC3E}">
        <p14:creationId xmlns:p14="http://schemas.microsoft.com/office/powerpoint/2010/main" val="18978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176</Words>
  <Application>Microsoft Office PowerPoint</Application>
  <PresentationFormat>On-screen Show (16:9)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448</cp:revision>
  <dcterms:created xsi:type="dcterms:W3CDTF">2006-08-16T00:00:00Z</dcterms:created>
  <dcterms:modified xsi:type="dcterms:W3CDTF">2022-10-02T09:37:56Z</dcterms:modified>
</cp:coreProperties>
</file>