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C3C6-8C5F-4F79-B745-4730BF835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6E6C-C892-484C-BAF0-50FF1A848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4CFD-C2BC-4D3E-8377-C524A651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FCFD-596F-464D-95A4-2882D20D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7BA7-4BFE-4179-B486-18630669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BE11-FCC0-46B9-885A-CF165BCD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A562-1E9A-45CE-8714-83B215BE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5DEE-896B-46D8-B03D-82DDC4D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20166-7A3B-4A77-B45E-E96BB933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2101-C7CB-4D90-898D-0EA8D73D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FBE17-C165-46FB-93D8-C3E180D6B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C3CF-B5F1-4F3B-AE52-6359150CD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F142-263B-48DB-92C4-8FB35092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EA94-64DC-43AC-A3E4-05F59BE8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07AB-2015-4F6B-9DA5-DA9BF56D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D130-7327-4602-A469-BF4A983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61BA-FC36-4AFC-903D-64C482DA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6F0C-EECE-445B-A7E5-B424D705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F4A0-51EF-4490-9686-1BFC1509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6536-DB63-4D19-AA95-6B70E714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2D3E-E598-4034-8852-CFC2AD70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8AA2-31B7-4B74-A8F4-7758CF53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72F3-4E83-44CB-8432-F8AB846D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336F-E904-4FDB-810B-AAB92126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3192-B011-438D-9752-70FF4361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6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6703-0E4F-43E5-8F75-10499D7D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7CA6-CE4D-484A-861F-DD3F1E16B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B56A3-7DED-4235-A021-A1EB00B6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D6D78-CA22-437D-8512-D37E051A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D14E-D5A3-4FEA-A8A1-B249B8DB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F24D-A634-49ED-B4CA-86BCF8A4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17E-2570-48E4-91B3-2E68FBE2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55A48-434A-43F8-864F-28E99C211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98C96-747A-4F92-B743-657CB35CE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9BC6-F4E6-4A0F-BF3F-F88B98CF4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B2553-4E36-42E0-8005-C65AE7AA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58CEA-BE54-4355-9750-73D2E49A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9F35-C921-4BCA-A845-F4A029FC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AE671-F254-4C1B-AE3D-C9D627A8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A94F-C370-4D45-A48C-0099FD26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5B0A0-BDE5-4AEB-AE59-B53B0BCD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EB3E0-2D50-457D-BB06-9EA4845C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04989-41B9-4E7E-A231-C020A2E1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FBA39-EC41-4340-91DE-35A0FC9D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D0C92-2B69-41BC-B8A3-8E006A60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E160D-A670-44D6-AF6B-1D67A8C7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6C47-D0E1-4E48-BCCC-D1DA23AD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6C46-7980-4B79-8C3C-1EAFCF71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48A2D-D98B-43FD-BD01-C9228C090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3DF00-DB61-487E-87E0-EDC5A795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DD8E3-8559-4E4E-800D-645E80FB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FCB15-0D83-467C-B9D4-5B4BD698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AB7F-BB60-496B-A888-C670574A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B7A16-F4E9-454D-84DC-BB0A53013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6221D-E33D-4271-BD5A-47F688CFC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73B1-B8E5-4729-81C1-50359690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F9BD1-95C8-4085-84E4-A02035C9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96F8A-1060-4BFF-A07D-920369AE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D96AB-99C2-4EBF-B7B0-FCAAE8E1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A747C-FBFE-4445-AA2A-CD6A49F6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EA1-BA56-4D9C-A670-FA0FA66F4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F2CF-76AB-47DB-AC40-F1283C270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6807-D495-4F55-85AE-0EA862893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1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navigation guards provided by Vue router are primarily used to guard navigations either by redirecting it or canceling it.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number of ways to hook into the route navigation process: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Globally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Per-route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In-component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Guards</a:t>
            </a:r>
          </a:p>
        </p:txBody>
      </p:sp>
    </p:spTree>
    <p:extLst>
      <p:ext uri="{BB962C8B-B14F-4D97-AF65-F5344CB8AC3E}">
        <p14:creationId xmlns:p14="http://schemas.microsoft.com/office/powerpoint/2010/main" val="19177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before guards are called in creation order, whenever a navigation is triggered.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Guards may be resolved asynchronously, and the navigation is considered pending before all hooks have been resolved.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register global before guards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router.beforeEach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false then it means cancel the current navigation. If the browser URL was changed, it will be reset to that of the from route.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 A Route Location then It means redirect to a different location by passing a route location as if you were calling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router.push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Before Guards</a:t>
            </a:r>
          </a:p>
        </p:txBody>
      </p:sp>
    </p:spTree>
    <p:extLst>
      <p:ext uri="{BB962C8B-B14F-4D97-AF65-F5344CB8AC3E}">
        <p14:creationId xmlns:p14="http://schemas.microsoft.com/office/powerpoint/2010/main" val="189780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router.beforeEach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((to, from, next) =&gt; { …. })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router.beforeEach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(async(to, from, next) =&gt; {…. await })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– The target route location in a normalized format being navigated to.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– The current route location in a normalized format being navigated away from.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– You must call next exactly once in any given pass through a navigation guard. It can appear more than once, but only if the logical paths have no overlap, otherwise the hook will never be resolved or produce errors. It is optional.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Before Guards</a:t>
            </a:r>
          </a:p>
        </p:txBody>
      </p:sp>
    </p:spTree>
    <p:extLst>
      <p:ext uri="{BB962C8B-B14F-4D97-AF65-F5344CB8AC3E}">
        <p14:creationId xmlns:p14="http://schemas.microsoft.com/office/powerpoint/2010/main" val="163048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similar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router.beforeEach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it triggers on every navigation, but resolve guards are called right before the navigation is confirmed, after all in-component guards and async route components are resolved.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register a global guard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router.beforeResolve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router.beforeResolve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ideal spot to fetch data or do any other operation that you want to avoid doing if the user cannot enter a page.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router.beforeResolve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((to, from, next) =&gt; { …. })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router.beforeResolve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(async(to, from, next) =&gt; {…. await })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Resolve Guards</a:t>
            </a:r>
          </a:p>
        </p:txBody>
      </p:sp>
    </p:spTree>
    <p:extLst>
      <p:ext uri="{BB962C8B-B14F-4D97-AF65-F5344CB8AC3E}">
        <p14:creationId xmlns:p14="http://schemas.microsoft.com/office/powerpoint/2010/main" val="15428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register global after hooks, however unlike guards, these hooks do not get a next function and cannot affect the navigation.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useful for analytics, changing the title of the page, accessibility features like announcing the page and many other things.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router.afterEach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((to, from, failure) =&gt; { …. })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After Hook</a:t>
            </a:r>
          </a:p>
        </p:txBody>
      </p:sp>
    </p:spTree>
    <p:extLst>
      <p:ext uri="{BB962C8B-B14F-4D97-AF65-F5344CB8AC3E}">
        <p14:creationId xmlns:p14="http://schemas.microsoft.com/office/powerpoint/2010/main" val="37561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define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beforeEnter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guards directly on a route's configuration object.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beforeEnter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guards only trigger when entering the route, they don't trigger when the params, query or hash change e.g. going from /users/2 to /users/3 or going from /users/2#info to /users/2#projects. They are only triggered when navigating from a different route.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beforeEnter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((to, from) =&gt; { …. })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pass an array of functions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beforeEnter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is useful when reusing guards for different routes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beforeEnter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removeQueryParams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removeHash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Per-Route Guard</a:t>
            </a:r>
          </a:p>
        </p:txBody>
      </p:sp>
    </p:spTree>
    <p:extLst>
      <p:ext uri="{BB962C8B-B14F-4D97-AF65-F5344CB8AC3E}">
        <p14:creationId xmlns:p14="http://schemas.microsoft.com/office/powerpoint/2010/main" val="185703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directly define route navigation guards inside route components.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OnBeforeRouteUpdate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It is called when the route that renders this component has changed, but this component is reused in the new route.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onBeforeRouteLeave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It is called when the route that renders this component is about to be navigated away from.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In-Component Guards</a:t>
            </a:r>
          </a:p>
        </p:txBody>
      </p:sp>
    </p:spTree>
    <p:extLst>
      <p:ext uri="{BB962C8B-B14F-4D97-AF65-F5344CB8AC3E}">
        <p14:creationId xmlns:p14="http://schemas.microsoft.com/office/powerpoint/2010/main" val="44664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2568</TotalTime>
  <Words>618</Words>
  <Application>Microsoft Office PowerPoint</Application>
  <PresentationFormat>On-screen Show (16:9)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 Structure</dc:title>
  <dc:creator>RK</dc:creator>
  <cp:lastModifiedBy>R</cp:lastModifiedBy>
  <cp:revision>467</cp:revision>
  <dcterms:created xsi:type="dcterms:W3CDTF">2006-08-16T00:00:00Z</dcterms:created>
  <dcterms:modified xsi:type="dcterms:W3CDTF">2022-10-11T16:17:02Z</dcterms:modified>
</cp:coreProperties>
</file>