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you might want to attach arbitrary information to routes like transition names, who can access the route, etc.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through the meta property which accepts an object of properties and can be accessed on the route location and navigation guards.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path: '/posts',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'posts',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component: Posts,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meta: {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isAuthenticated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Meta Fields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Words>81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456</cp:revision>
  <dcterms:created xsi:type="dcterms:W3CDTF">2006-08-16T00:00:00Z</dcterms:created>
  <dcterms:modified xsi:type="dcterms:W3CDTF">2022-10-13T06:51:03Z</dcterms:modified>
</cp:coreProperties>
</file>