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AED"/>
          </a:solidFill>
        </a:fill>
      </a:tcStyle>
    </a:wholeTbl>
    <a:band1H>
      <a:tcStyle>
        <a:tcBdr/>
        <a:fill>
          <a:solidFill>
            <a:srgbClr val="CCD2D8"/>
          </a:solidFill>
        </a:fill>
      </a:tcStyle>
    </a:band1H>
    <a:band2H>
      <a:tcStyle>
        <a:tcBdr/>
      </a:tcStyle>
    </a:band2H>
    <a:band1V>
      <a:tcStyle>
        <a:tcBdr/>
        <a:fill>
          <a:solidFill>
            <a:srgbClr val="CCD2D8"/>
          </a:solidFill>
        </a:fill>
      </a:tcStyle>
    </a:band1V>
    <a:band2V>
      <a:tcStyle>
        <a:tcBdr/>
      </a:tcStyle>
    </a:band2V>
    <a:lastCol>
      <a:tcTxStyle b="on">
        <a:font>
          <a:latin typeface="+mn-lt"/>
          <a:ea typeface="+mn-ea"/>
          <a:cs typeface="+mn-cs"/>
        </a:font>
        <a:srgbClr val="FFFFFF"/>
      </a:tcTxStyle>
      <a:tcStyle>
        <a:tcBdr/>
        <a:fill>
          <a:solidFill>
            <a:srgbClr val="156082"/>
          </a:solidFill>
        </a:fill>
      </a:tcStyle>
    </a:lastCol>
    <a:firstCol>
      <a:tcTxStyle b="on">
        <a:font>
          <a:latin typeface="+mn-lt"/>
          <a:ea typeface="+mn-ea"/>
          <a:cs typeface="+mn-cs"/>
        </a:font>
        <a:srgbClr val="FFFFFF"/>
      </a:tcTxStyle>
      <a:tcStyle>
        <a:tcBdr/>
        <a:fill>
          <a:solidFill>
            <a:srgbClr val="156082"/>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156082"/>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15608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3B9C-7F2D-4E2C-9BEC-03E4C8E84F4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GB"/>
              <a:t>Click to edit Master title style</a:t>
            </a:r>
          </a:p>
        </p:txBody>
      </p:sp>
      <p:sp>
        <p:nvSpPr>
          <p:cNvPr id="3" name="Subtitle 2">
            <a:extLst>
              <a:ext uri="{FF2B5EF4-FFF2-40B4-BE49-F238E27FC236}">
                <a16:creationId xmlns:a16="http://schemas.microsoft.com/office/drawing/2014/main" id="{0BB9F471-9D7F-48EE-9D3E-80C861E13805}"/>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GB"/>
              <a:t>Click to edit Master subtitle style</a:t>
            </a:r>
          </a:p>
        </p:txBody>
      </p:sp>
      <p:sp>
        <p:nvSpPr>
          <p:cNvPr id="4" name="Date Placeholder 3">
            <a:extLst>
              <a:ext uri="{FF2B5EF4-FFF2-40B4-BE49-F238E27FC236}">
                <a16:creationId xmlns:a16="http://schemas.microsoft.com/office/drawing/2014/main" id="{BB6083F4-3987-4C67-82D7-C49ED50B5C44}"/>
              </a:ext>
            </a:extLst>
          </p:cNvPr>
          <p:cNvSpPr txBox="1">
            <a:spLocks noGrp="1"/>
          </p:cNvSpPr>
          <p:nvPr>
            <p:ph type="dt" sz="half" idx="7"/>
          </p:nvPr>
        </p:nvSpPr>
        <p:spPr/>
        <p:txBody>
          <a:bodyPr/>
          <a:lstStyle>
            <a:lvl1pPr>
              <a:defRPr/>
            </a:lvl1pPr>
          </a:lstStyle>
          <a:p>
            <a:pPr lvl="0"/>
            <a:fld id="{849554A0-B8DB-46CB-AE06-482DE9D3258C}" type="datetime1">
              <a:rPr lang="en-GB"/>
              <a:pPr lvl="0"/>
              <a:t>31/05/2025</a:t>
            </a:fld>
            <a:endParaRPr lang="en-GB"/>
          </a:p>
        </p:txBody>
      </p:sp>
      <p:sp>
        <p:nvSpPr>
          <p:cNvPr id="5" name="Footer Placeholder 4">
            <a:extLst>
              <a:ext uri="{FF2B5EF4-FFF2-40B4-BE49-F238E27FC236}">
                <a16:creationId xmlns:a16="http://schemas.microsoft.com/office/drawing/2014/main" id="{C00492CC-869E-42B4-977C-5B75EE223AF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92D3456-96A5-4E4E-92AC-11131A5DFF3A}"/>
              </a:ext>
            </a:extLst>
          </p:cNvPr>
          <p:cNvSpPr txBox="1">
            <a:spLocks noGrp="1"/>
          </p:cNvSpPr>
          <p:nvPr>
            <p:ph type="sldNum" sz="quarter" idx="8"/>
          </p:nvPr>
        </p:nvSpPr>
        <p:spPr/>
        <p:txBody>
          <a:bodyPr/>
          <a:lstStyle>
            <a:lvl1pPr>
              <a:defRPr/>
            </a:lvl1pPr>
          </a:lstStyle>
          <a:p>
            <a:pPr lvl="0"/>
            <a:fld id="{CC2FFEF1-124A-4C04-BD51-C83AE9A86C58}" type="slidenum">
              <a:t>‹#›</a:t>
            </a:fld>
            <a:endParaRPr lang="en-GB"/>
          </a:p>
        </p:txBody>
      </p:sp>
    </p:spTree>
    <p:extLst>
      <p:ext uri="{BB962C8B-B14F-4D97-AF65-F5344CB8AC3E}">
        <p14:creationId xmlns:p14="http://schemas.microsoft.com/office/powerpoint/2010/main" val="7912212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5F65-FC28-431A-BC31-E701DB239746}"/>
              </a:ext>
            </a:extLst>
          </p:cNvPr>
          <p:cNvSpPr txBox="1">
            <a:spLocks noGrp="1"/>
          </p:cNvSpPr>
          <p:nvPr>
            <p:ph type="title"/>
          </p:nvPr>
        </p:nvSpPr>
        <p:spPr/>
        <p:txBody>
          <a:bodyPr/>
          <a:lstStyle>
            <a:lvl1pPr>
              <a:defRPr/>
            </a:lvl1pPr>
          </a:lstStyle>
          <a:p>
            <a:pPr lvl="0"/>
            <a:r>
              <a:rPr lang="en-GB"/>
              <a:t>Click to edit Master title style</a:t>
            </a:r>
          </a:p>
        </p:txBody>
      </p:sp>
      <p:sp>
        <p:nvSpPr>
          <p:cNvPr id="3" name="Vertical Text Placeholder 2">
            <a:extLst>
              <a:ext uri="{FF2B5EF4-FFF2-40B4-BE49-F238E27FC236}">
                <a16:creationId xmlns:a16="http://schemas.microsoft.com/office/drawing/2014/main" id="{C47DE6C9-230B-4DD0-BF0A-88173534420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F339947-D1D2-478D-AFAB-7C5AAB2F47FB}"/>
              </a:ext>
            </a:extLst>
          </p:cNvPr>
          <p:cNvSpPr txBox="1">
            <a:spLocks noGrp="1"/>
          </p:cNvSpPr>
          <p:nvPr>
            <p:ph type="dt" sz="half" idx="7"/>
          </p:nvPr>
        </p:nvSpPr>
        <p:spPr/>
        <p:txBody>
          <a:bodyPr/>
          <a:lstStyle>
            <a:lvl1pPr>
              <a:defRPr/>
            </a:lvl1pPr>
          </a:lstStyle>
          <a:p>
            <a:pPr lvl="0"/>
            <a:fld id="{E5343DC6-9840-4833-9686-3D820D6D9B66}" type="datetime1">
              <a:rPr lang="en-GB"/>
              <a:pPr lvl="0"/>
              <a:t>31/05/2025</a:t>
            </a:fld>
            <a:endParaRPr lang="en-GB"/>
          </a:p>
        </p:txBody>
      </p:sp>
      <p:sp>
        <p:nvSpPr>
          <p:cNvPr id="5" name="Footer Placeholder 4">
            <a:extLst>
              <a:ext uri="{FF2B5EF4-FFF2-40B4-BE49-F238E27FC236}">
                <a16:creationId xmlns:a16="http://schemas.microsoft.com/office/drawing/2014/main" id="{9A6545BC-ACB3-45F4-B885-292E1318805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9658132-6996-4ACC-BFC3-B8425F1A0515}"/>
              </a:ext>
            </a:extLst>
          </p:cNvPr>
          <p:cNvSpPr txBox="1">
            <a:spLocks noGrp="1"/>
          </p:cNvSpPr>
          <p:nvPr>
            <p:ph type="sldNum" sz="quarter" idx="8"/>
          </p:nvPr>
        </p:nvSpPr>
        <p:spPr/>
        <p:txBody>
          <a:bodyPr/>
          <a:lstStyle>
            <a:lvl1pPr>
              <a:defRPr/>
            </a:lvl1pPr>
          </a:lstStyle>
          <a:p>
            <a:pPr lvl="0"/>
            <a:fld id="{1FA94FD9-CDB8-4014-9B55-8AF3740F323A}" type="slidenum">
              <a:t>‹#›</a:t>
            </a:fld>
            <a:endParaRPr lang="en-GB"/>
          </a:p>
        </p:txBody>
      </p:sp>
    </p:spTree>
    <p:extLst>
      <p:ext uri="{BB962C8B-B14F-4D97-AF65-F5344CB8AC3E}">
        <p14:creationId xmlns:p14="http://schemas.microsoft.com/office/powerpoint/2010/main" val="422873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0FB4C6-D353-4B5A-88F3-256B8E265761}"/>
              </a:ext>
            </a:extLst>
          </p:cNvPr>
          <p:cNvSpPr txBox="1">
            <a:spLocks noGrp="1"/>
          </p:cNvSpPr>
          <p:nvPr>
            <p:ph type="title" orient="vert"/>
          </p:nvPr>
        </p:nvSpPr>
        <p:spPr>
          <a:xfrm>
            <a:off x="8724903" y="365129"/>
            <a:ext cx="2628899" cy="5811834"/>
          </a:xfrm>
        </p:spPr>
        <p:txBody>
          <a:bodyPr vert="eaVert"/>
          <a:lstStyle>
            <a:lvl1pPr>
              <a:defRPr/>
            </a:lvl1pPr>
          </a:lstStyle>
          <a:p>
            <a:pPr lvl="0"/>
            <a:r>
              <a:rPr lang="en-GB"/>
              <a:t>Click to edit Master title style</a:t>
            </a:r>
          </a:p>
        </p:txBody>
      </p:sp>
      <p:sp>
        <p:nvSpPr>
          <p:cNvPr id="3" name="Vertical Text Placeholder 2">
            <a:extLst>
              <a:ext uri="{FF2B5EF4-FFF2-40B4-BE49-F238E27FC236}">
                <a16:creationId xmlns:a16="http://schemas.microsoft.com/office/drawing/2014/main" id="{B9AC747E-77AC-42A8-A570-A2C8BAD774DD}"/>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C50D81D-67A8-4149-A409-2101818AB55E}"/>
              </a:ext>
            </a:extLst>
          </p:cNvPr>
          <p:cNvSpPr txBox="1">
            <a:spLocks noGrp="1"/>
          </p:cNvSpPr>
          <p:nvPr>
            <p:ph type="dt" sz="half" idx="7"/>
          </p:nvPr>
        </p:nvSpPr>
        <p:spPr/>
        <p:txBody>
          <a:bodyPr/>
          <a:lstStyle>
            <a:lvl1pPr>
              <a:defRPr/>
            </a:lvl1pPr>
          </a:lstStyle>
          <a:p>
            <a:pPr lvl="0"/>
            <a:fld id="{7B4C37B3-FAC9-443B-B40F-352AF6C71DE1}" type="datetime1">
              <a:rPr lang="en-GB"/>
              <a:pPr lvl="0"/>
              <a:t>31/05/2025</a:t>
            </a:fld>
            <a:endParaRPr lang="en-GB"/>
          </a:p>
        </p:txBody>
      </p:sp>
      <p:sp>
        <p:nvSpPr>
          <p:cNvPr id="5" name="Footer Placeholder 4">
            <a:extLst>
              <a:ext uri="{FF2B5EF4-FFF2-40B4-BE49-F238E27FC236}">
                <a16:creationId xmlns:a16="http://schemas.microsoft.com/office/drawing/2014/main" id="{A2CD1DD0-13E6-4895-8611-882A0277ADE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D7CFED0-0069-4DFB-A0BF-CC511FFA4475}"/>
              </a:ext>
            </a:extLst>
          </p:cNvPr>
          <p:cNvSpPr txBox="1">
            <a:spLocks noGrp="1"/>
          </p:cNvSpPr>
          <p:nvPr>
            <p:ph type="sldNum" sz="quarter" idx="8"/>
          </p:nvPr>
        </p:nvSpPr>
        <p:spPr/>
        <p:txBody>
          <a:bodyPr/>
          <a:lstStyle>
            <a:lvl1pPr>
              <a:defRPr/>
            </a:lvl1pPr>
          </a:lstStyle>
          <a:p>
            <a:pPr lvl="0"/>
            <a:fld id="{6263E0EF-90EA-48E0-AA91-6EB5CD20FAFC}" type="slidenum">
              <a:t>‹#›</a:t>
            </a:fld>
            <a:endParaRPr lang="en-GB"/>
          </a:p>
        </p:txBody>
      </p:sp>
    </p:spTree>
    <p:extLst>
      <p:ext uri="{BB962C8B-B14F-4D97-AF65-F5344CB8AC3E}">
        <p14:creationId xmlns:p14="http://schemas.microsoft.com/office/powerpoint/2010/main" val="120699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8662-08B5-4162-81DD-E85491E895BD}"/>
              </a:ext>
            </a:extLst>
          </p:cNvPr>
          <p:cNvSpPr txBox="1">
            <a:spLocks noGrp="1"/>
          </p:cNvSpPr>
          <p:nvPr>
            <p:ph type="title"/>
          </p:nvPr>
        </p:nvSpPr>
        <p:spPr/>
        <p:txBody>
          <a:bodyPr/>
          <a:lstStyle>
            <a:lvl1pPr>
              <a:defRPr/>
            </a:lvl1pPr>
          </a:lstStyle>
          <a:p>
            <a:pPr lvl="0"/>
            <a:r>
              <a:rPr lang="en-GB"/>
              <a:t>Click to edit Master title style</a:t>
            </a:r>
          </a:p>
        </p:txBody>
      </p:sp>
      <p:sp>
        <p:nvSpPr>
          <p:cNvPr id="3" name="Content Placeholder 2">
            <a:extLst>
              <a:ext uri="{FF2B5EF4-FFF2-40B4-BE49-F238E27FC236}">
                <a16:creationId xmlns:a16="http://schemas.microsoft.com/office/drawing/2014/main" id="{C3358766-039E-4044-9F78-0CAFFF2A96B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0462467-6389-41EA-91D4-0EC72D42ACAD}"/>
              </a:ext>
            </a:extLst>
          </p:cNvPr>
          <p:cNvSpPr txBox="1">
            <a:spLocks noGrp="1"/>
          </p:cNvSpPr>
          <p:nvPr>
            <p:ph type="dt" sz="half" idx="7"/>
          </p:nvPr>
        </p:nvSpPr>
        <p:spPr/>
        <p:txBody>
          <a:bodyPr/>
          <a:lstStyle>
            <a:lvl1pPr>
              <a:defRPr/>
            </a:lvl1pPr>
          </a:lstStyle>
          <a:p>
            <a:pPr lvl="0"/>
            <a:fld id="{36AA5823-1521-4570-B4F9-E1AD81C9847E}" type="datetime1">
              <a:rPr lang="en-GB"/>
              <a:pPr lvl="0"/>
              <a:t>31/05/2025</a:t>
            </a:fld>
            <a:endParaRPr lang="en-GB"/>
          </a:p>
        </p:txBody>
      </p:sp>
      <p:sp>
        <p:nvSpPr>
          <p:cNvPr id="5" name="Footer Placeholder 4">
            <a:extLst>
              <a:ext uri="{FF2B5EF4-FFF2-40B4-BE49-F238E27FC236}">
                <a16:creationId xmlns:a16="http://schemas.microsoft.com/office/drawing/2014/main" id="{13779226-C575-4FB9-867C-E2E1F397594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A54050F-850D-48B1-8833-3E4AFF448CBE}"/>
              </a:ext>
            </a:extLst>
          </p:cNvPr>
          <p:cNvSpPr txBox="1">
            <a:spLocks noGrp="1"/>
          </p:cNvSpPr>
          <p:nvPr>
            <p:ph type="sldNum" sz="quarter" idx="8"/>
          </p:nvPr>
        </p:nvSpPr>
        <p:spPr/>
        <p:txBody>
          <a:bodyPr/>
          <a:lstStyle>
            <a:lvl1pPr>
              <a:defRPr/>
            </a:lvl1pPr>
          </a:lstStyle>
          <a:p>
            <a:pPr lvl="0"/>
            <a:fld id="{2C99D911-6648-4259-9123-6A6A1232695B}" type="slidenum">
              <a:t>‹#›</a:t>
            </a:fld>
            <a:endParaRPr lang="en-GB"/>
          </a:p>
        </p:txBody>
      </p:sp>
    </p:spTree>
    <p:extLst>
      <p:ext uri="{BB962C8B-B14F-4D97-AF65-F5344CB8AC3E}">
        <p14:creationId xmlns:p14="http://schemas.microsoft.com/office/powerpoint/2010/main" val="1757617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2FF4-F41B-4A27-A51D-887E285BF2EC}"/>
              </a:ext>
            </a:extLst>
          </p:cNvPr>
          <p:cNvSpPr txBox="1">
            <a:spLocks noGrp="1"/>
          </p:cNvSpPr>
          <p:nvPr>
            <p:ph type="title"/>
          </p:nvPr>
        </p:nvSpPr>
        <p:spPr>
          <a:xfrm>
            <a:off x="831847" y="1709735"/>
            <a:ext cx="10515600" cy="2852735"/>
          </a:xfrm>
        </p:spPr>
        <p:txBody>
          <a:bodyPr anchor="b"/>
          <a:lstStyle>
            <a:lvl1pPr>
              <a:defRPr sz="6000"/>
            </a:lvl1pPr>
          </a:lstStyle>
          <a:p>
            <a:pPr lvl="0"/>
            <a:r>
              <a:rPr lang="en-GB"/>
              <a:t>Click to edit Master title style</a:t>
            </a:r>
          </a:p>
        </p:txBody>
      </p:sp>
      <p:sp>
        <p:nvSpPr>
          <p:cNvPr id="3" name="Text Placeholder 2">
            <a:extLst>
              <a:ext uri="{FF2B5EF4-FFF2-40B4-BE49-F238E27FC236}">
                <a16:creationId xmlns:a16="http://schemas.microsoft.com/office/drawing/2014/main" id="{712D3026-4FB6-4CBD-8D4B-7CB2E7BD946F}"/>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GB"/>
              <a:t>Click to edit Master text styles</a:t>
            </a:r>
          </a:p>
        </p:txBody>
      </p:sp>
      <p:sp>
        <p:nvSpPr>
          <p:cNvPr id="4" name="Date Placeholder 3">
            <a:extLst>
              <a:ext uri="{FF2B5EF4-FFF2-40B4-BE49-F238E27FC236}">
                <a16:creationId xmlns:a16="http://schemas.microsoft.com/office/drawing/2014/main" id="{87D48D2E-4C43-4616-860F-EA96F36C1A79}"/>
              </a:ext>
            </a:extLst>
          </p:cNvPr>
          <p:cNvSpPr txBox="1">
            <a:spLocks noGrp="1"/>
          </p:cNvSpPr>
          <p:nvPr>
            <p:ph type="dt" sz="half" idx="7"/>
          </p:nvPr>
        </p:nvSpPr>
        <p:spPr/>
        <p:txBody>
          <a:bodyPr/>
          <a:lstStyle>
            <a:lvl1pPr>
              <a:defRPr/>
            </a:lvl1pPr>
          </a:lstStyle>
          <a:p>
            <a:pPr lvl="0"/>
            <a:fld id="{182E0CDD-1E81-4473-B2D4-DC140AC77814}" type="datetime1">
              <a:rPr lang="en-GB"/>
              <a:pPr lvl="0"/>
              <a:t>31/05/2025</a:t>
            </a:fld>
            <a:endParaRPr lang="en-GB"/>
          </a:p>
        </p:txBody>
      </p:sp>
      <p:sp>
        <p:nvSpPr>
          <p:cNvPr id="5" name="Footer Placeholder 4">
            <a:extLst>
              <a:ext uri="{FF2B5EF4-FFF2-40B4-BE49-F238E27FC236}">
                <a16:creationId xmlns:a16="http://schemas.microsoft.com/office/drawing/2014/main" id="{8D5017DD-0900-4CAC-8025-38B8836050C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D782851D-C177-47EB-9C3D-47028B4DB69A}"/>
              </a:ext>
            </a:extLst>
          </p:cNvPr>
          <p:cNvSpPr txBox="1">
            <a:spLocks noGrp="1"/>
          </p:cNvSpPr>
          <p:nvPr>
            <p:ph type="sldNum" sz="quarter" idx="8"/>
          </p:nvPr>
        </p:nvSpPr>
        <p:spPr/>
        <p:txBody>
          <a:bodyPr/>
          <a:lstStyle>
            <a:lvl1pPr>
              <a:defRPr/>
            </a:lvl1pPr>
          </a:lstStyle>
          <a:p>
            <a:pPr lvl="0"/>
            <a:fld id="{44728ED5-AC90-4FE1-907E-134287C668BC}" type="slidenum">
              <a:t>‹#›</a:t>
            </a:fld>
            <a:endParaRPr lang="en-GB"/>
          </a:p>
        </p:txBody>
      </p:sp>
    </p:spTree>
    <p:extLst>
      <p:ext uri="{BB962C8B-B14F-4D97-AF65-F5344CB8AC3E}">
        <p14:creationId xmlns:p14="http://schemas.microsoft.com/office/powerpoint/2010/main" val="194773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E1D8-E8E6-4635-A30F-5632AF41B12F}"/>
              </a:ext>
            </a:extLst>
          </p:cNvPr>
          <p:cNvSpPr txBox="1">
            <a:spLocks noGrp="1"/>
          </p:cNvSpPr>
          <p:nvPr>
            <p:ph type="title"/>
          </p:nvPr>
        </p:nvSpPr>
        <p:spPr/>
        <p:txBody>
          <a:bodyPr/>
          <a:lstStyle>
            <a:lvl1pPr>
              <a:defRPr/>
            </a:lvl1pPr>
          </a:lstStyle>
          <a:p>
            <a:pPr lvl="0"/>
            <a:r>
              <a:rPr lang="en-GB"/>
              <a:t>Click to edit Master title style</a:t>
            </a:r>
          </a:p>
        </p:txBody>
      </p:sp>
      <p:sp>
        <p:nvSpPr>
          <p:cNvPr id="3" name="Content Placeholder 2">
            <a:extLst>
              <a:ext uri="{FF2B5EF4-FFF2-40B4-BE49-F238E27FC236}">
                <a16:creationId xmlns:a16="http://schemas.microsoft.com/office/drawing/2014/main" id="{B86F8B6E-AE0C-4473-BBB3-63060B3BFC75}"/>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7AE40AFD-020E-42DC-AB82-AFB8A1867E66}"/>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99E4F4A-27F3-4BFF-AB9D-599EEFA1E054}"/>
              </a:ext>
            </a:extLst>
          </p:cNvPr>
          <p:cNvSpPr txBox="1">
            <a:spLocks noGrp="1"/>
          </p:cNvSpPr>
          <p:nvPr>
            <p:ph type="dt" sz="half" idx="7"/>
          </p:nvPr>
        </p:nvSpPr>
        <p:spPr/>
        <p:txBody>
          <a:bodyPr/>
          <a:lstStyle>
            <a:lvl1pPr>
              <a:defRPr/>
            </a:lvl1pPr>
          </a:lstStyle>
          <a:p>
            <a:pPr lvl="0"/>
            <a:fld id="{994B4618-2588-4102-859C-8D2D6FEF4F01}" type="datetime1">
              <a:rPr lang="en-GB"/>
              <a:pPr lvl="0"/>
              <a:t>31/05/2025</a:t>
            </a:fld>
            <a:endParaRPr lang="en-GB"/>
          </a:p>
        </p:txBody>
      </p:sp>
      <p:sp>
        <p:nvSpPr>
          <p:cNvPr id="6" name="Footer Placeholder 5">
            <a:extLst>
              <a:ext uri="{FF2B5EF4-FFF2-40B4-BE49-F238E27FC236}">
                <a16:creationId xmlns:a16="http://schemas.microsoft.com/office/drawing/2014/main" id="{92E5DC80-6AD3-4E76-A4B2-CC2D6A39825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9AD929F9-07CA-4F49-8C79-19038F678893}"/>
              </a:ext>
            </a:extLst>
          </p:cNvPr>
          <p:cNvSpPr txBox="1">
            <a:spLocks noGrp="1"/>
          </p:cNvSpPr>
          <p:nvPr>
            <p:ph type="sldNum" sz="quarter" idx="8"/>
          </p:nvPr>
        </p:nvSpPr>
        <p:spPr/>
        <p:txBody>
          <a:bodyPr/>
          <a:lstStyle>
            <a:lvl1pPr>
              <a:defRPr/>
            </a:lvl1pPr>
          </a:lstStyle>
          <a:p>
            <a:pPr lvl="0"/>
            <a:fld id="{E1B57445-D87F-44EC-9E6F-2D8082596035}" type="slidenum">
              <a:t>‹#›</a:t>
            </a:fld>
            <a:endParaRPr lang="en-GB"/>
          </a:p>
        </p:txBody>
      </p:sp>
    </p:spTree>
    <p:extLst>
      <p:ext uri="{BB962C8B-B14F-4D97-AF65-F5344CB8AC3E}">
        <p14:creationId xmlns:p14="http://schemas.microsoft.com/office/powerpoint/2010/main" val="44183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F5CA-71A2-4DD8-967F-2682BDC51A39}"/>
              </a:ext>
            </a:extLst>
          </p:cNvPr>
          <p:cNvSpPr txBox="1">
            <a:spLocks noGrp="1"/>
          </p:cNvSpPr>
          <p:nvPr>
            <p:ph type="title"/>
          </p:nvPr>
        </p:nvSpPr>
        <p:spPr>
          <a:xfrm>
            <a:off x="839784" y="365129"/>
            <a:ext cx="10515600" cy="1325559"/>
          </a:xfrm>
        </p:spPr>
        <p:txBody>
          <a:bodyPr/>
          <a:lstStyle>
            <a:lvl1pPr>
              <a:defRPr/>
            </a:lvl1pPr>
          </a:lstStyle>
          <a:p>
            <a:pPr lvl="0"/>
            <a:r>
              <a:rPr lang="en-GB"/>
              <a:t>Click to edit Master title style</a:t>
            </a:r>
          </a:p>
        </p:txBody>
      </p:sp>
      <p:sp>
        <p:nvSpPr>
          <p:cNvPr id="3" name="Text Placeholder 2">
            <a:extLst>
              <a:ext uri="{FF2B5EF4-FFF2-40B4-BE49-F238E27FC236}">
                <a16:creationId xmlns:a16="http://schemas.microsoft.com/office/drawing/2014/main" id="{7B955983-572E-4105-81E7-6BDAA883F7C0}"/>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GB"/>
              <a:t>Click to edit Master text styles</a:t>
            </a:r>
          </a:p>
        </p:txBody>
      </p:sp>
      <p:sp>
        <p:nvSpPr>
          <p:cNvPr id="4" name="Content Placeholder 3">
            <a:extLst>
              <a:ext uri="{FF2B5EF4-FFF2-40B4-BE49-F238E27FC236}">
                <a16:creationId xmlns:a16="http://schemas.microsoft.com/office/drawing/2014/main" id="{9B2038C5-2321-4118-A022-ED91389651BD}"/>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0135699-2E45-4282-98D0-AFF85F9CC96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GB"/>
              <a:t>Click to edit Master text styles</a:t>
            </a:r>
          </a:p>
        </p:txBody>
      </p:sp>
      <p:sp>
        <p:nvSpPr>
          <p:cNvPr id="6" name="Content Placeholder 5">
            <a:extLst>
              <a:ext uri="{FF2B5EF4-FFF2-40B4-BE49-F238E27FC236}">
                <a16:creationId xmlns:a16="http://schemas.microsoft.com/office/drawing/2014/main" id="{36134FF6-DA07-4CF8-A0A1-7C27281293D6}"/>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1122C8B-1BB3-4048-85A1-AE67E672FEEC}"/>
              </a:ext>
            </a:extLst>
          </p:cNvPr>
          <p:cNvSpPr txBox="1">
            <a:spLocks noGrp="1"/>
          </p:cNvSpPr>
          <p:nvPr>
            <p:ph type="dt" sz="half" idx="7"/>
          </p:nvPr>
        </p:nvSpPr>
        <p:spPr/>
        <p:txBody>
          <a:bodyPr/>
          <a:lstStyle>
            <a:lvl1pPr>
              <a:defRPr/>
            </a:lvl1pPr>
          </a:lstStyle>
          <a:p>
            <a:pPr lvl="0"/>
            <a:fld id="{43A87806-EE96-40BB-86BC-67F24D9DFF12}" type="datetime1">
              <a:rPr lang="en-GB"/>
              <a:pPr lvl="0"/>
              <a:t>31/05/2025</a:t>
            </a:fld>
            <a:endParaRPr lang="en-GB"/>
          </a:p>
        </p:txBody>
      </p:sp>
      <p:sp>
        <p:nvSpPr>
          <p:cNvPr id="8" name="Footer Placeholder 7">
            <a:extLst>
              <a:ext uri="{FF2B5EF4-FFF2-40B4-BE49-F238E27FC236}">
                <a16:creationId xmlns:a16="http://schemas.microsoft.com/office/drawing/2014/main" id="{9DEF5970-A053-4BDD-8D92-AC19CBD1C4AF}"/>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A6A775B4-33B5-4F66-8848-A14F72220ABD}"/>
              </a:ext>
            </a:extLst>
          </p:cNvPr>
          <p:cNvSpPr txBox="1">
            <a:spLocks noGrp="1"/>
          </p:cNvSpPr>
          <p:nvPr>
            <p:ph type="sldNum" sz="quarter" idx="8"/>
          </p:nvPr>
        </p:nvSpPr>
        <p:spPr/>
        <p:txBody>
          <a:bodyPr/>
          <a:lstStyle>
            <a:lvl1pPr>
              <a:defRPr/>
            </a:lvl1pPr>
          </a:lstStyle>
          <a:p>
            <a:pPr lvl="0"/>
            <a:fld id="{72BFA6D4-D883-4EDD-9FFF-81381B257A2D}" type="slidenum">
              <a:t>‹#›</a:t>
            </a:fld>
            <a:endParaRPr lang="en-GB"/>
          </a:p>
        </p:txBody>
      </p:sp>
    </p:spTree>
    <p:extLst>
      <p:ext uri="{BB962C8B-B14F-4D97-AF65-F5344CB8AC3E}">
        <p14:creationId xmlns:p14="http://schemas.microsoft.com/office/powerpoint/2010/main" val="413886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4359-197A-4DC2-8D25-C58D6C8A57F8}"/>
              </a:ext>
            </a:extLst>
          </p:cNvPr>
          <p:cNvSpPr txBox="1">
            <a:spLocks noGrp="1"/>
          </p:cNvSpPr>
          <p:nvPr>
            <p:ph type="title"/>
          </p:nvPr>
        </p:nvSpPr>
        <p:spPr/>
        <p:txBody>
          <a:bodyPr/>
          <a:lstStyle>
            <a:lvl1pPr>
              <a:defRPr/>
            </a:lvl1pPr>
          </a:lstStyle>
          <a:p>
            <a:pPr lvl="0"/>
            <a:r>
              <a:rPr lang="en-GB"/>
              <a:t>Click to edit Master title style</a:t>
            </a:r>
          </a:p>
        </p:txBody>
      </p:sp>
      <p:sp>
        <p:nvSpPr>
          <p:cNvPr id="3" name="Date Placeholder 2">
            <a:extLst>
              <a:ext uri="{FF2B5EF4-FFF2-40B4-BE49-F238E27FC236}">
                <a16:creationId xmlns:a16="http://schemas.microsoft.com/office/drawing/2014/main" id="{007D21CE-B3EE-4DB1-9615-C0AF09ADD3E9}"/>
              </a:ext>
            </a:extLst>
          </p:cNvPr>
          <p:cNvSpPr txBox="1">
            <a:spLocks noGrp="1"/>
          </p:cNvSpPr>
          <p:nvPr>
            <p:ph type="dt" sz="half" idx="7"/>
          </p:nvPr>
        </p:nvSpPr>
        <p:spPr/>
        <p:txBody>
          <a:bodyPr/>
          <a:lstStyle>
            <a:lvl1pPr>
              <a:defRPr/>
            </a:lvl1pPr>
          </a:lstStyle>
          <a:p>
            <a:pPr lvl="0"/>
            <a:fld id="{8AC27079-416B-445A-9790-5A62BA2570B8}" type="datetime1">
              <a:rPr lang="en-GB"/>
              <a:pPr lvl="0"/>
              <a:t>31/05/2025</a:t>
            </a:fld>
            <a:endParaRPr lang="en-GB"/>
          </a:p>
        </p:txBody>
      </p:sp>
      <p:sp>
        <p:nvSpPr>
          <p:cNvPr id="4" name="Footer Placeholder 3">
            <a:extLst>
              <a:ext uri="{FF2B5EF4-FFF2-40B4-BE49-F238E27FC236}">
                <a16:creationId xmlns:a16="http://schemas.microsoft.com/office/drawing/2014/main" id="{6122F1D2-8B33-4FFE-B29E-8C94205A743C}"/>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B8549CF8-B082-43B4-87A1-653C6E46BB32}"/>
              </a:ext>
            </a:extLst>
          </p:cNvPr>
          <p:cNvSpPr txBox="1">
            <a:spLocks noGrp="1"/>
          </p:cNvSpPr>
          <p:nvPr>
            <p:ph type="sldNum" sz="quarter" idx="8"/>
          </p:nvPr>
        </p:nvSpPr>
        <p:spPr/>
        <p:txBody>
          <a:bodyPr/>
          <a:lstStyle>
            <a:lvl1pPr>
              <a:defRPr/>
            </a:lvl1pPr>
          </a:lstStyle>
          <a:p>
            <a:pPr lvl="0"/>
            <a:fld id="{73AF584E-910E-4EE9-95F9-6B4CBF5A0D72}" type="slidenum">
              <a:t>‹#›</a:t>
            </a:fld>
            <a:endParaRPr lang="en-GB"/>
          </a:p>
        </p:txBody>
      </p:sp>
    </p:spTree>
    <p:extLst>
      <p:ext uri="{BB962C8B-B14F-4D97-AF65-F5344CB8AC3E}">
        <p14:creationId xmlns:p14="http://schemas.microsoft.com/office/powerpoint/2010/main" val="388704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08F66-E260-40DD-B743-58ED8E882D80}"/>
              </a:ext>
            </a:extLst>
          </p:cNvPr>
          <p:cNvSpPr txBox="1">
            <a:spLocks noGrp="1"/>
          </p:cNvSpPr>
          <p:nvPr>
            <p:ph type="dt" sz="half" idx="7"/>
          </p:nvPr>
        </p:nvSpPr>
        <p:spPr/>
        <p:txBody>
          <a:bodyPr/>
          <a:lstStyle>
            <a:lvl1pPr>
              <a:defRPr/>
            </a:lvl1pPr>
          </a:lstStyle>
          <a:p>
            <a:pPr lvl="0"/>
            <a:fld id="{BAEBC2A8-C1A2-4F28-952C-562B304E7FDD}" type="datetime1">
              <a:rPr lang="en-GB"/>
              <a:pPr lvl="0"/>
              <a:t>31/05/2025</a:t>
            </a:fld>
            <a:endParaRPr lang="en-GB"/>
          </a:p>
        </p:txBody>
      </p:sp>
      <p:sp>
        <p:nvSpPr>
          <p:cNvPr id="3" name="Footer Placeholder 2">
            <a:extLst>
              <a:ext uri="{FF2B5EF4-FFF2-40B4-BE49-F238E27FC236}">
                <a16:creationId xmlns:a16="http://schemas.microsoft.com/office/drawing/2014/main" id="{38F89732-8758-4E77-B350-01B8A07BD582}"/>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B32C7F2D-A5D8-415D-80BE-3DF4F0395FE5}"/>
              </a:ext>
            </a:extLst>
          </p:cNvPr>
          <p:cNvSpPr txBox="1">
            <a:spLocks noGrp="1"/>
          </p:cNvSpPr>
          <p:nvPr>
            <p:ph type="sldNum" sz="quarter" idx="8"/>
          </p:nvPr>
        </p:nvSpPr>
        <p:spPr/>
        <p:txBody>
          <a:bodyPr/>
          <a:lstStyle>
            <a:lvl1pPr>
              <a:defRPr/>
            </a:lvl1pPr>
          </a:lstStyle>
          <a:p>
            <a:pPr lvl="0"/>
            <a:fld id="{33CEB316-56FA-4FEA-95D7-5FBD7C9DA6A7}" type="slidenum">
              <a:t>‹#›</a:t>
            </a:fld>
            <a:endParaRPr lang="en-GB"/>
          </a:p>
        </p:txBody>
      </p:sp>
    </p:spTree>
    <p:extLst>
      <p:ext uri="{BB962C8B-B14F-4D97-AF65-F5344CB8AC3E}">
        <p14:creationId xmlns:p14="http://schemas.microsoft.com/office/powerpoint/2010/main" val="378729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AE25-10C1-446D-ADED-3D095D00671E}"/>
              </a:ext>
            </a:extLst>
          </p:cNvPr>
          <p:cNvSpPr txBox="1">
            <a:spLocks noGrp="1"/>
          </p:cNvSpPr>
          <p:nvPr>
            <p:ph type="title"/>
          </p:nvPr>
        </p:nvSpPr>
        <p:spPr>
          <a:xfrm>
            <a:off x="839784" y="457200"/>
            <a:ext cx="3932240" cy="1600200"/>
          </a:xfrm>
        </p:spPr>
        <p:txBody>
          <a:bodyPr anchor="b"/>
          <a:lstStyle>
            <a:lvl1pPr>
              <a:defRPr sz="3200"/>
            </a:lvl1pPr>
          </a:lstStyle>
          <a:p>
            <a:pPr lvl="0"/>
            <a:r>
              <a:rPr lang="en-GB"/>
              <a:t>Click to edit Master title style</a:t>
            </a:r>
          </a:p>
        </p:txBody>
      </p:sp>
      <p:sp>
        <p:nvSpPr>
          <p:cNvPr id="3" name="Content Placeholder 2">
            <a:extLst>
              <a:ext uri="{FF2B5EF4-FFF2-40B4-BE49-F238E27FC236}">
                <a16:creationId xmlns:a16="http://schemas.microsoft.com/office/drawing/2014/main" id="{681485A6-4C71-4770-BB44-118EF6115FC2}"/>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D93E98C-F6CA-45C8-972A-7795E8533A7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GB"/>
              <a:t>Click to edit Master text styles</a:t>
            </a:r>
          </a:p>
        </p:txBody>
      </p:sp>
      <p:sp>
        <p:nvSpPr>
          <p:cNvPr id="5" name="Date Placeholder 4">
            <a:extLst>
              <a:ext uri="{FF2B5EF4-FFF2-40B4-BE49-F238E27FC236}">
                <a16:creationId xmlns:a16="http://schemas.microsoft.com/office/drawing/2014/main" id="{C60CAB58-394D-44AB-9DC1-21B43250D3CA}"/>
              </a:ext>
            </a:extLst>
          </p:cNvPr>
          <p:cNvSpPr txBox="1">
            <a:spLocks noGrp="1"/>
          </p:cNvSpPr>
          <p:nvPr>
            <p:ph type="dt" sz="half" idx="7"/>
          </p:nvPr>
        </p:nvSpPr>
        <p:spPr/>
        <p:txBody>
          <a:bodyPr/>
          <a:lstStyle>
            <a:lvl1pPr>
              <a:defRPr/>
            </a:lvl1pPr>
          </a:lstStyle>
          <a:p>
            <a:pPr lvl="0"/>
            <a:fld id="{33C096DF-42C4-4845-93F9-592306FD55A3}" type="datetime1">
              <a:rPr lang="en-GB"/>
              <a:pPr lvl="0"/>
              <a:t>31/05/2025</a:t>
            </a:fld>
            <a:endParaRPr lang="en-GB"/>
          </a:p>
        </p:txBody>
      </p:sp>
      <p:sp>
        <p:nvSpPr>
          <p:cNvPr id="6" name="Footer Placeholder 5">
            <a:extLst>
              <a:ext uri="{FF2B5EF4-FFF2-40B4-BE49-F238E27FC236}">
                <a16:creationId xmlns:a16="http://schemas.microsoft.com/office/drawing/2014/main" id="{FEE423A9-6AF6-42E4-9CD6-BED5AC1F8766}"/>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DC0A4E8-99D3-4673-B59B-C08D29A382F3}"/>
              </a:ext>
            </a:extLst>
          </p:cNvPr>
          <p:cNvSpPr txBox="1">
            <a:spLocks noGrp="1"/>
          </p:cNvSpPr>
          <p:nvPr>
            <p:ph type="sldNum" sz="quarter" idx="8"/>
          </p:nvPr>
        </p:nvSpPr>
        <p:spPr/>
        <p:txBody>
          <a:bodyPr/>
          <a:lstStyle>
            <a:lvl1pPr>
              <a:defRPr/>
            </a:lvl1pPr>
          </a:lstStyle>
          <a:p>
            <a:pPr lvl="0"/>
            <a:fld id="{6B9BA4C3-5EC6-43F3-8DF9-1C1BC9EDC9F7}" type="slidenum">
              <a:t>‹#›</a:t>
            </a:fld>
            <a:endParaRPr lang="en-GB"/>
          </a:p>
        </p:txBody>
      </p:sp>
    </p:spTree>
    <p:extLst>
      <p:ext uri="{BB962C8B-B14F-4D97-AF65-F5344CB8AC3E}">
        <p14:creationId xmlns:p14="http://schemas.microsoft.com/office/powerpoint/2010/main" val="29951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CB11-ECE2-470A-A7D8-ED0B9D3A4015}"/>
              </a:ext>
            </a:extLst>
          </p:cNvPr>
          <p:cNvSpPr txBox="1">
            <a:spLocks noGrp="1"/>
          </p:cNvSpPr>
          <p:nvPr>
            <p:ph type="title"/>
          </p:nvPr>
        </p:nvSpPr>
        <p:spPr>
          <a:xfrm>
            <a:off x="839784" y="457200"/>
            <a:ext cx="3932240" cy="1600200"/>
          </a:xfrm>
        </p:spPr>
        <p:txBody>
          <a:bodyPr anchor="b"/>
          <a:lstStyle>
            <a:lvl1pPr>
              <a:defRPr sz="3200"/>
            </a:lvl1pPr>
          </a:lstStyle>
          <a:p>
            <a:pPr lvl="0"/>
            <a:r>
              <a:rPr lang="en-GB"/>
              <a:t>Click to edit Master title style</a:t>
            </a:r>
          </a:p>
        </p:txBody>
      </p:sp>
      <p:sp>
        <p:nvSpPr>
          <p:cNvPr id="3" name="Picture Placeholder 2">
            <a:extLst>
              <a:ext uri="{FF2B5EF4-FFF2-40B4-BE49-F238E27FC236}">
                <a16:creationId xmlns:a16="http://schemas.microsoft.com/office/drawing/2014/main" id="{3F7ED643-C758-481B-BB49-6A9CBBEA9612}"/>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GB"/>
              <a:t>Click icon to add picture</a:t>
            </a:r>
          </a:p>
        </p:txBody>
      </p:sp>
      <p:sp>
        <p:nvSpPr>
          <p:cNvPr id="4" name="Text Placeholder 3">
            <a:extLst>
              <a:ext uri="{FF2B5EF4-FFF2-40B4-BE49-F238E27FC236}">
                <a16:creationId xmlns:a16="http://schemas.microsoft.com/office/drawing/2014/main" id="{D2C4A83C-F4FD-4530-8C0F-1AD83C995E2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GB"/>
              <a:t>Click to edit Master text styles</a:t>
            </a:r>
          </a:p>
        </p:txBody>
      </p:sp>
      <p:sp>
        <p:nvSpPr>
          <p:cNvPr id="5" name="Date Placeholder 4">
            <a:extLst>
              <a:ext uri="{FF2B5EF4-FFF2-40B4-BE49-F238E27FC236}">
                <a16:creationId xmlns:a16="http://schemas.microsoft.com/office/drawing/2014/main" id="{5E083DDF-C9E3-4D42-8245-6F699FCD6279}"/>
              </a:ext>
            </a:extLst>
          </p:cNvPr>
          <p:cNvSpPr txBox="1">
            <a:spLocks noGrp="1"/>
          </p:cNvSpPr>
          <p:nvPr>
            <p:ph type="dt" sz="half" idx="7"/>
          </p:nvPr>
        </p:nvSpPr>
        <p:spPr/>
        <p:txBody>
          <a:bodyPr/>
          <a:lstStyle>
            <a:lvl1pPr>
              <a:defRPr/>
            </a:lvl1pPr>
          </a:lstStyle>
          <a:p>
            <a:pPr lvl="0"/>
            <a:fld id="{111ED938-8337-4183-B8DB-494B4B978618}" type="datetime1">
              <a:rPr lang="en-GB"/>
              <a:pPr lvl="0"/>
              <a:t>31/05/2025</a:t>
            </a:fld>
            <a:endParaRPr lang="en-GB"/>
          </a:p>
        </p:txBody>
      </p:sp>
      <p:sp>
        <p:nvSpPr>
          <p:cNvPr id="6" name="Footer Placeholder 5">
            <a:extLst>
              <a:ext uri="{FF2B5EF4-FFF2-40B4-BE49-F238E27FC236}">
                <a16:creationId xmlns:a16="http://schemas.microsoft.com/office/drawing/2014/main" id="{677FF25C-91A8-45E4-9C0B-4353AECB2D4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A77219B-A389-4052-99D0-C2F70599D104}"/>
              </a:ext>
            </a:extLst>
          </p:cNvPr>
          <p:cNvSpPr txBox="1">
            <a:spLocks noGrp="1"/>
          </p:cNvSpPr>
          <p:nvPr>
            <p:ph type="sldNum" sz="quarter" idx="8"/>
          </p:nvPr>
        </p:nvSpPr>
        <p:spPr/>
        <p:txBody>
          <a:bodyPr/>
          <a:lstStyle>
            <a:lvl1pPr>
              <a:defRPr/>
            </a:lvl1pPr>
          </a:lstStyle>
          <a:p>
            <a:pPr lvl="0"/>
            <a:fld id="{9D7F91ED-FD53-4AB7-BDA8-6C79C6480BF1}" type="slidenum">
              <a:t>‹#›</a:t>
            </a:fld>
            <a:endParaRPr lang="en-GB"/>
          </a:p>
        </p:txBody>
      </p:sp>
    </p:spTree>
    <p:extLst>
      <p:ext uri="{BB962C8B-B14F-4D97-AF65-F5344CB8AC3E}">
        <p14:creationId xmlns:p14="http://schemas.microsoft.com/office/powerpoint/2010/main" val="410336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B482D-5E18-424B-B191-994678DC2EB3}"/>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GB"/>
              <a:t>Click to edit Master title style</a:t>
            </a:r>
          </a:p>
        </p:txBody>
      </p:sp>
      <p:sp>
        <p:nvSpPr>
          <p:cNvPr id="3" name="Text Placeholder 2">
            <a:extLst>
              <a:ext uri="{FF2B5EF4-FFF2-40B4-BE49-F238E27FC236}">
                <a16:creationId xmlns:a16="http://schemas.microsoft.com/office/drawing/2014/main" id="{09C285D3-094E-4875-ABE2-9D7DD380DB14}"/>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3632382-3DD2-4FA8-B43D-5486DC8299FD}"/>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F0111380-1FED-4C49-AE9E-1201BF031176}" type="datetime1">
              <a:rPr lang="en-GB"/>
              <a:pPr lvl="0"/>
              <a:t>31/05/2025</a:t>
            </a:fld>
            <a:endParaRPr lang="en-GB"/>
          </a:p>
        </p:txBody>
      </p:sp>
      <p:sp>
        <p:nvSpPr>
          <p:cNvPr id="5" name="Footer Placeholder 4">
            <a:extLst>
              <a:ext uri="{FF2B5EF4-FFF2-40B4-BE49-F238E27FC236}">
                <a16:creationId xmlns:a16="http://schemas.microsoft.com/office/drawing/2014/main" id="{7C5F5DFA-73F7-400B-835A-54F017DA5D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endParaRPr lang="en-GB"/>
          </a:p>
        </p:txBody>
      </p:sp>
      <p:sp>
        <p:nvSpPr>
          <p:cNvPr id="6" name="Slide Number Placeholder 5">
            <a:extLst>
              <a:ext uri="{FF2B5EF4-FFF2-40B4-BE49-F238E27FC236}">
                <a16:creationId xmlns:a16="http://schemas.microsoft.com/office/drawing/2014/main" id="{C6A5AF2A-ECAF-4F02-851D-F11427A60DA1}"/>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9E504706-FEAA-4405-8908-C091F1411CD9}"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GB"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GB"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GB"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GB"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playlist?list=PLVlQHNRLflP81c99eg7UhkVZxwPvhTddM" TargetMode="External"/><Relationship Id="rId2" Type="http://schemas.openxmlformats.org/officeDocument/2006/relationships/hyperlink" Target="https://www.youtube.com/playlist?list=PLVlQHNRLflP-BgYmMlM8YQpvQM2J99HE0" TargetMode="External"/><Relationship Id="rId1" Type="http://schemas.openxmlformats.org/officeDocument/2006/relationships/slideLayout" Target="../slideLayouts/slideLayout2.xml"/><Relationship Id="rId6" Type="http://schemas.openxmlformats.org/officeDocument/2006/relationships/hyperlink" Target="https://www.youtube.com/playlist?list=PLVlQHNRLflP9vV2_FO8h1yiVD90XhJy8M" TargetMode="External"/><Relationship Id="rId5" Type="http://schemas.openxmlformats.org/officeDocument/2006/relationships/hyperlink" Target="https://www.youtube.com/playlist?list=PLVlQHNRLflP8JthpjvJFaofUkJS1A7qa1" TargetMode="External"/><Relationship Id="rId4" Type="http://schemas.openxmlformats.org/officeDocument/2006/relationships/hyperlink" Target="https://www.youtube.com/playlist?list=PLVlQHNRLflP9GN5rc8sBWnrV53DWAzfdn"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38">
            <a:extLst>
              <a:ext uri="{FF2B5EF4-FFF2-40B4-BE49-F238E27FC236}">
                <a16:creationId xmlns:a16="http://schemas.microsoft.com/office/drawing/2014/main" id="{E6A97A1C-95D7-475B-9DD3-A6DCBB4AC173}"/>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40">
            <a:extLst>
              <a:ext uri="{FF2B5EF4-FFF2-40B4-BE49-F238E27FC236}">
                <a16:creationId xmlns:a16="http://schemas.microsoft.com/office/drawing/2014/main" id="{25283CB2-BFC7-4B60-B8FC-AAA733C18EE5}"/>
              </a:ext>
            </a:extLst>
          </p:cNvPr>
          <p:cNvSpPr>
            <a:spLocks noMove="1" noResize="1"/>
          </p:cNvSpPr>
          <p:nvPr/>
        </p:nvSpPr>
        <p:spPr>
          <a:xfrm>
            <a:off x="558204" y="0"/>
            <a:ext cx="11167448" cy="2018803"/>
          </a:xfrm>
          <a:prstGeom prst="rect">
            <a:avLst/>
          </a:prstGeom>
          <a:solidFill>
            <a:srgbClr val="156082"/>
          </a:solidFill>
          <a:ln w="9528" cap="flat">
            <a:solidFill>
              <a:srgbClr val="E1E1E1"/>
            </a:solidFill>
            <a:prstDash val="solid"/>
            <a:miter/>
          </a:ln>
          <a:effectLst>
            <a:outerShdw dist="38096" dir="2700000" algn="tl">
              <a:srgbClr val="D9D9D9">
                <a:alpha val="5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Title 1">
            <a:extLst>
              <a:ext uri="{FF2B5EF4-FFF2-40B4-BE49-F238E27FC236}">
                <a16:creationId xmlns:a16="http://schemas.microsoft.com/office/drawing/2014/main" id="{38308EA6-E440-4EE8-B94C-CBA0A19495DF}"/>
              </a:ext>
            </a:extLst>
          </p:cNvPr>
          <p:cNvSpPr txBox="1">
            <a:spLocks noGrp="1"/>
          </p:cNvSpPr>
          <p:nvPr>
            <p:ph type="ctrTitle"/>
          </p:nvPr>
        </p:nvSpPr>
        <p:spPr>
          <a:xfrm>
            <a:off x="1059542" y="302108"/>
            <a:ext cx="10168128" cy="1011490"/>
          </a:xfrm>
        </p:spPr>
        <p:txBody>
          <a:bodyPr anchor="ctr"/>
          <a:lstStyle/>
          <a:p>
            <a:pPr lvl="0"/>
            <a:r>
              <a:rPr lang="en-US" sz="6600" b="1" dirty="0">
                <a:highlight>
                  <a:srgbClr val="00FF00"/>
                </a:highlight>
              </a:rPr>
              <a:t>LANGGRAPH BOOTCAMP</a:t>
            </a:r>
            <a:endParaRPr lang="en-US" sz="6600" dirty="0">
              <a:highlight>
                <a:srgbClr val="00FF00"/>
              </a:highlight>
            </a:endParaRPr>
          </a:p>
        </p:txBody>
      </p:sp>
      <p:sp>
        <p:nvSpPr>
          <p:cNvPr id="7" name="Subtitle 2">
            <a:extLst>
              <a:ext uri="{FF2B5EF4-FFF2-40B4-BE49-F238E27FC236}">
                <a16:creationId xmlns:a16="http://schemas.microsoft.com/office/drawing/2014/main" id="{2BC1F91B-1024-4C97-B679-CA8E3ABAA1BF}"/>
              </a:ext>
            </a:extLst>
          </p:cNvPr>
          <p:cNvSpPr txBox="1">
            <a:spLocks noGrp="1"/>
          </p:cNvSpPr>
          <p:nvPr>
            <p:ph type="subTitle" idx="1"/>
          </p:nvPr>
        </p:nvSpPr>
        <p:spPr>
          <a:xfrm>
            <a:off x="6190" y="1771651"/>
            <a:ext cx="12196395" cy="4976804"/>
          </a:xfrm>
        </p:spPr>
        <p:txBody>
          <a:bodyPr anchorCtr="0">
            <a:noAutofit/>
          </a:bodyPr>
          <a:lstStyle/>
          <a:p>
            <a:pPr lvl="0" indent="-228600" algn="l">
              <a:buChar char="•"/>
            </a:pPr>
            <a:endParaRPr lang="en-US" sz="2800" dirty="0"/>
          </a:p>
          <a:p>
            <a:pPr lvl="0" indent="-228600" algn="l">
              <a:buChar char="•"/>
            </a:pPr>
            <a:r>
              <a:rPr lang="en-US" sz="2800" dirty="0">
                <a:solidFill>
                  <a:schemeClr val="bg1"/>
                </a:solidFill>
              </a:rPr>
              <a:t>Lang Graph is a Python library built on top of Lang Chain, designed for creating and managing complex, stateful workflows or "graphs" for AI applications, using  large language models (LLMs).</a:t>
            </a:r>
            <a:endParaRPr lang="en-US" dirty="0">
              <a:solidFill>
                <a:schemeClr val="bg1"/>
              </a:solidFill>
            </a:endParaRPr>
          </a:p>
          <a:p>
            <a:pPr lvl="0" indent="-228600" algn="l">
              <a:buChar char="•"/>
            </a:pPr>
            <a:r>
              <a:rPr lang="en-US" sz="2800" dirty="0">
                <a:solidFill>
                  <a:schemeClr val="bg1"/>
                </a:solidFill>
              </a:rPr>
              <a:t>Using Lang graph developers will create </a:t>
            </a:r>
            <a:r>
              <a:rPr lang="en-US" sz="2800" b="1" dirty="0">
                <a:solidFill>
                  <a:schemeClr val="bg1"/>
                </a:solidFill>
              </a:rPr>
              <a:t>graph-based AI agents</a:t>
            </a:r>
            <a:r>
              <a:rPr lang="en-US" sz="2800" dirty="0">
                <a:solidFill>
                  <a:schemeClr val="bg1"/>
                </a:solidFill>
              </a:rPr>
              <a:t> where nodes represent logic (like LLM calls or functions) and edges represent transitions between these steps.</a:t>
            </a:r>
          </a:p>
          <a:p>
            <a:pPr lvl="0" indent="-228600" algn="l">
              <a:buChar char="•"/>
            </a:pPr>
            <a:r>
              <a:rPr lang="en-US" sz="2800" dirty="0">
                <a:solidFill>
                  <a:schemeClr val="bg1"/>
                </a:solidFill>
              </a:rPr>
              <a:t> While Lang Chain allows the creation of Directed Acyclic Graphs (DAGs) for linear workflows, Lang Graph takes this a step further by enabling the addition of cycles, which are essential for developing complex, agent-like behaviors.</a:t>
            </a:r>
          </a:p>
          <a:p>
            <a:pPr lvl="0" indent="-228600" algn="l">
              <a:buChar char="•"/>
            </a:pPr>
            <a:endParaRPr lang="en-US" sz="2800" dirty="0"/>
          </a:p>
          <a:p>
            <a:pPr lvl="0" indent="-228600" algn="l">
              <a:buChar char="•"/>
            </a:pPr>
            <a:endParaRPr lang="en-US" sz="2800" dirty="0"/>
          </a:p>
          <a:p>
            <a:pPr lvl="0" indent="-228600" algn="l">
              <a:buChar char="•"/>
            </a:pP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5">
    <p:bg>
      <p:bgPr>
        <a:solidFill>
          <a:srgbClr val="FFFFFF"/>
        </a:solidFill>
        <a:effectLst/>
      </p:bgPr>
    </p:bg>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30AA3B3A-AAC4-4F0B-9D8D-D4A9F88E374A}"/>
              </a:ext>
            </a:extLst>
          </p:cNvPr>
          <p:cNvSpPr>
            <a:spLocks noMove="1" noResize="1"/>
          </p:cNvSpPr>
          <p:nvPr/>
        </p:nvSpPr>
        <p:spPr>
          <a:xfrm>
            <a:off x="0" y="0"/>
            <a:ext cx="12191996" cy="6858000"/>
          </a:xfrm>
          <a:prstGeom prst="rect">
            <a:avLst/>
          </a:prstGeom>
          <a:solidFill>
            <a:srgbClr val="595959"/>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19">
            <a:extLst>
              <a:ext uri="{FF2B5EF4-FFF2-40B4-BE49-F238E27FC236}">
                <a16:creationId xmlns:a16="http://schemas.microsoft.com/office/drawing/2014/main" id="{EBA1EA26-8B3E-4A44-B6CC-B6C9883B74D5}"/>
              </a:ext>
            </a:extLst>
          </p:cNvPr>
          <p:cNvSpPr>
            <a:spLocks noMove="1" noResize="1"/>
          </p:cNvSpPr>
          <p:nvPr/>
        </p:nvSpPr>
        <p:spPr>
          <a:xfrm>
            <a:off x="477015" y="480060"/>
            <a:ext cx="11237976" cy="589788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pic>
        <p:nvPicPr>
          <p:cNvPr id="4" name="Content Placeholder 3" descr="A diagram of a state&#10;&#10;AI-generated content may be incorrect.">
            <a:extLst>
              <a:ext uri="{FF2B5EF4-FFF2-40B4-BE49-F238E27FC236}">
                <a16:creationId xmlns:a16="http://schemas.microsoft.com/office/drawing/2014/main" id="{0F4E8B02-C05F-47F3-A51F-8BED9B861194}"/>
              </a:ext>
            </a:extLst>
          </p:cNvPr>
          <p:cNvPicPr>
            <a:picLocks noChangeAspect="1"/>
          </p:cNvPicPr>
          <p:nvPr/>
        </p:nvPicPr>
        <p:blipFill>
          <a:blip r:embed="rId2"/>
          <a:stretch>
            <a:fillRect/>
          </a:stretch>
        </p:blipFill>
        <p:spPr>
          <a:xfrm>
            <a:off x="475378" y="479877"/>
            <a:ext cx="11218828" cy="5898245"/>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2D28028D-B843-4A91-8402-24F30747FFCC}"/>
              </a:ext>
            </a:extLst>
          </p:cNvPr>
          <p:cNvSpPr>
            <a:spLocks noMove="1" noResize="1"/>
          </p:cNvSpPr>
          <p:nvPr/>
        </p:nvSpPr>
        <p:spPr>
          <a:xfrm>
            <a:off x="0" y="651747"/>
            <a:ext cx="12191996" cy="736549"/>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Title 1">
            <a:extLst>
              <a:ext uri="{FF2B5EF4-FFF2-40B4-BE49-F238E27FC236}">
                <a16:creationId xmlns:a16="http://schemas.microsoft.com/office/drawing/2014/main" id="{41DCCE99-39C3-4018-BB9D-969B14CF88FD}"/>
              </a:ext>
            </a:extLst>
          </p:cNvPr>
          <p:cNvSpPr txBox="1">
            <a:spLocks noGrp="1"/>
          </p:cNvSpPr>
          <p:nvPr>
            <p:ph type="title"/>
          </p:nvPr>
        </p:nvSpPr>
        <p:spPr>
          <a:xfrm>
            <a:off x="545329" y="721909"/>
            <a:ext cx="11210928" cy="744833"/>
          </a:xfrm>
        </p:spPr>
        <p:txBody>
          <a:bodyPr anchorCtr="1"/>
          <a:lstStyle/>
          <a:p>
            <a:pPr lvl="0" algn="ctr"/>
            <a:r>
              <a:rPr lang="en-US" sz="3200" b="1">
                <a:solidFill>
                  <a:srgbClr val="FFFFFF"/>
                </a:solidFill>
              </a:rPr>
              <a:t>STATE--&gt; NODE --&gt; EDGE --&gt; END</a:t>
            </a:r>
          </a:p>
        </p:txBody>
      </p:sp>
      <p:graphicFrame>
        <p:nvGraphicFramePr>
          <p:cNvPr id="4" name="Content Placeholder 8">
            <a:extLst>
              <a:ext uri="{FF2B5EF4-FFF2-40B4-BE49-F238E27FC236}">
                <a16:creationId xmlns:a16="http://schemas.microsoft.com/office/drawing/2014/main" id="{A22A1119-6F0C-48F3-BC60-0AF8151E2266}"/>
              </a:ext>
            </a:extLst>
          </p:cNvPr>
          <p:cNvGraphicFramePr>
            <a:graphicFrameLocks noGrp="1"/>
          </p:cNvGraphicFramePr>
          <p:nvPr>
            <p:ph idx="1"/>
          </p:nvPr>
        </p:nvGraphicFramePr>
        <p:xfrm>
          <a:off x="123261" y="1467968"/>
          <a:ext cx="12051106" cy="5315333"/>
        </p:xfrm>
        <a:graphic>
          <a:graphicData uri="http://schemas.openxmlformats.org/drawingml/2006/table">
            <a:tbl>
              <a:tblPr firstRow="1" firstCol="1" bandRow="1">
                <a:effectLst/>
                <a:tableStyleId>{5C22544A-7EE6-4342-B048-85BDC9FD1C3A}</a:tableStyleId>
              </a:tblPr>
              <a:tblGrid>
                <a:gridCol w="2849828">
                  <a:extLst>
                    <a:ext uri="{9D8B030D-6E8A-4147-A177-3AD203B41FA5}">
                      <a16:colId xmlns:a16="http://schemas.microsoft.com/office/drawing/2014/main" val="2606975506"/>
                    </a:ext>
                  </a:extLst>
                </a:gridCol>
                <a:gridCol w="9201278">
                  <a:extLst>
                    <a:ext uri="{9D8B030D-6E8A-4147-A177-3AD203B41FA5}">
                      <a16:colId xmlns:a16="http://schemas.microsoft.com/office/drawing/2014/main" val="3201499121"/>
                    </a:ext>
                  </a:extLst>
                </a:gridCol>
              </a:tblGrid>
              <a:tr h="1718815">
                <a:tc>
                  <a:txBody>
                    <a:bodyPr/>
                    <a:lstStyle/>
                    <a:p>
                      <a:pPr lvl="0">
                        <a:buNone/>
                      </a:pPr>
                      <a:r>
                        <a:rPr lang="en-GB" sz="3500" b="1" cap="none" spc="30">
                          <a:solidFill>
                            <a:srgbClr val="000000"/>
                          </a:solidFill>
                          <a:latin typeface="Times New Roman"/>
                        </a:rPr>
                        <a:t>StateGraph:</a:t>
                      </a:r>
                      <a:endParaRPr lang="en-GB" sz="3500" b="1" cap="none" spc="30">
                        <a:solidFill>
                          <a:srgbClr val="000000"/>
                        </a:solidFill>
                      </a:endParaRPr>
                    </a:p>
                  </a:txBody>
                  <a:tcPr marL="0" marR="19741" marT="20564" marB="20564" anchor="ctr">
                    <a:lnT w="19046" cap="flat" cmpd="sng" algn="ctr">
                      <a:solidFill>
                        <a:srgbClr val="156082"/>
                      </a:solidFill>
                      <a:prstDash val="solid"/>
                      <a:round/>
                      <a:headEnd type="none" w="med" len="med"/>
                      <a:tailEnd type="none" w="med" len="med"/>
                    </a:lnT>
                  </a:tcPr>
                </a:tc>
                <a:tc>
                  <a:txBody>
                    <a:bodyPr/>
                    <a:lstStyle/>
                    <a:p>
                      <a:pPr lvl="0">
                        <a:buNone/>
                      </a:pPr>
                      <a:r>
                        <a:rPr lang="en-GB" sz="2600" b="0" kern="1200" cap="none" spc="0" dirty="0">
                          <a:solidFill>
                            <a:srgbClr val="000000"/>
                          </a:solidFill>
                          <a:latin typeface="Times New Roman"/>
                          <a:ea typeface="Times New Roman" pitchFamily="18"/>
                        </a:rPr>
                        <a:t>The graph structure where you define nodes (functions) and edges (transitions).</a:t>
                      </a:r>
                      <a:endParaRPr lang="en-GB" sz="2600" b="0" kern="1200" cap="none" spc="0" dirty="0">
                        <a:solidFill>
                          <a:srgbClr val="000000"/>
                        </a:solidFill>
                        <a:latin typeface="Times New Roman"/>
                      </a:endParaRPr>
                    </a:p>
                  </a:txBody>
                  <a:tcPr marL="0" marR="19741" marT="20564" marB="20564" anchor="ctr">
                    <a:lnT w="19046" cap="flat" cmpd="sng" algn="ctr">
                      <a:solidFill>
                        <a:srgbClr val="156082"/>
                      </a:solidFill>
                      <a:prstDash val="solid"/>
                      <a:round/>
                      <a:headEnd type="none" w="med" len="med"/>
                      <a:tailEnd type="none" w="med" len="med"/>
                    </a:lnT>
                  </a:tcPr>
                </a:tc>
                <a:extLst>
                  <a:ext uri="{0D108BD9-81ED-4DB2-BD59-A6C34878D82A}">
                    <a16:rowId xmlns:a16="http://schemas.microsoft.com/office/drawing/2014/main" val="3431157411"/>
                  </a:ext>
                </a:extLst>
              </a:tr>
              <a:tr h="751079">
                <a:tc>
                  <a:txBody>
                    <a:bodyPr/>
                    <a:lstStyle/>
                    <a:p>
                      <a:pPr lvl="0">
                        <a:buNone/>
                      </a:pPr>
                      <a:r>
                        <a:rPr lang="en-GB" sz="2600" b="1" cap="none" spc="0">
                          <a:solidFill>
                            <a:srgbClr val="000000"/>
                          </a:solidFill>
                          <a:latin typeface="Times New Roman"/>
                          <a:ea typeface="Times New Roman" pitchFamily="18"/>
                        </a:rPr>
                        <a:t>Node:</a:t>
                      </a:r>
                      <a:endParaRPr lang="en-GB" sz="2600" b="1" cap="none" spc="0">
                        <a:solidFill>
                          <a:srgbClr val="000000"/>
                        </a:solidFill>
                      </a:endParaRPr>
                    </a:p>
                  </a:txBody>
                  <a:tcPr marL="0" marR="20564" marT="20564" marB="20564" anchor="ctr">
                    <a:lnB w="9528" cap="flat" cmpd="sng" algn="ctr">
                      <a:solidFill>
                        <a:srgbClr val="156082"/>
                      </a:solidFill>
                      <a:prstDash val="solid"/>
                      <a:round/>
                      <a:headEnd type="none" w="med" len="med"/>
                      <a:tailEnd type="none" w="med" len="med"/>
                    </a:lnB>
                  </a:tcPr>
                </a:tc>
                <a:tc>
                  <a:txBody>
                    <a:bodyPr/>
                    <a:lstStyle/>
                    <a:p>
                      <a:pPr lvl="0">
                        <a:buNone/>
                      </a:pPr>
                      <a:r>
                        <a:rPr lang="en-GB" sz="2600" cap="none" spc="0">
                          <a:solidFill>
                            <a:srgbClr val="000000"/>
                          </a:solidFill>
                          <a:latin typeface="Times New Roman"/>
                          <a:ea typeface="Times New Roman" pitchFamily="18"/>
                        </a:rPr>
                        <a:t>A step in the process, e.g., a call to a language model or a tool.</a:t>
                      </a:r>
                      <a:endParaRPr lang="en-GB" sz="2600" cap="none" spc="0">
                        <a:solidFill>
                          <a:srgbClr val="000000"/>
                        </a:solidFill>
                        <a:latin typeface="Times New Roman"/>
                      </a:endParaRPr>
                    </a:p>
                  </a:txBody>
                  <a:tcPr marL="0" marR="20564" marT="20564" marB="20564" anchor="ctr">
                    <a:lnB w="9528" cap="flat" cmpd="sng" algn="ctr">
                      <a:solidFill>
                        <a:srgbClr val="156082"/>
                      </a:solidFill>
                      <a:prstDash val="solid"/>
                      <a:round/>
                      <a:headEnd type="none" w="med" len="med"/>
                      <a:tailEnd type="none" w="med" len="med"/>
                    </a:lnB>
                  </a:tcPr>
                </a:tc>
                <a:extLst>
                  <a:ext uri="{0D108BD9-81ED-4DB2-BD59-A6C34878D82A}">
                    <a16:rowId xmlns:a16="http://schemas.microsoft.com/office/drawing/2014/main" val="3565821731"/>
                  </a:ext>
                </a:extLst>
              </a:tr>
              <a:tr h="751079">
                <a:tc>
                  <a:txBody>
                    <a:bodyPr/>
                    <a:lstStyle/>
                    <a:p>
                      <a:pPr lvl="0">
                        <a:buNone/>
                      </a:pPr>
                      <a:r>
                        <a:rPr lang="en-GB" sz="2600" b="1" cap="none" spc="0">
                          <a:solidFill>
                            <a:srgbClr val="000000"/>
                          </a:solidFill>
                          <a:latin typeface="Times New Roman"/>
                          <a:ea typeface="Times New Roman" pitchFamily="18"/>
                        </a:rPr>
                        <a:t>Edge</a:t>
                      </a:r>
                      <a:r>
                        <a:rPr lang="en-GB" sz="2600" b="1" cap="none" spc="0">
                          <a:solidFill>
                            <a:srgbClr val="000000"/>
                          </a:solidFill>
                        </a:rPr>
                        <a:t>:</a:t>
                      </a:r>
                    </a:p>
                  </a:txBody>
                  <a:tcPr marL="98718" marR="20564" marT="20564" marB="20564" anchor="ctr">
                    <a:lnT w="9528" cap="flat" cmpd="sng" algn="ctr">
                      <a:solidFill>
                        <a:srgbClr val="156082"/>
                      </a:solidFill>
                      <a:prstDash val="solid"/>
                      <a:round/>
                      <a:headEnd type="none" w="med" len="med"/>
                      <a:tailEnd type="none" w="med" len="med"/>
                    </a:lnT>
                    <a:solidFill>
                      <a:srgbClr val="C1E5F5"/>
                    </a:solidFill>
                  </a:tcPr>
                </a:tc>
                <a:tc>
                  <a:txBody>
                    <a:bodyPr/>
                    <a:lstStyle/>
                    <a:p>
                      <a:pPr lvl="0">
                        <a:buNone/>
                      </a:pPr>
                      <a:r>
                        <a:rPr lang="en-GB" sz="2600" cap="none" spc="0">
                          <a:solidFill>
                            <a:srgbClr val="000000"/>
                          </a:solidFill>
                          <a:latin typeface="Times New Roman"/>
                          <a:ea typeface="Times New Roman" pitchFamily="18"/>
                        </a:rPr>
                        <a:t>Defines how the process flows from one node to another.</a:t>
                      </a:r>
                      <a:endParaRPr lang="en-GB" sz="2600" cap="none" spc="0">
                        <a:solidFill>
                          <a:srgbClr val="000000"/>
                        </a:solidFill>
                        <a:latin typeface="Times New Roman"/>
                      </a:endParaRPr>
                    </a:p>
                  </a:txBody>
                  <a:tcPr marL="98718" marR="20564" marT="20564" marB="20564" anchor="ctr">
                    <a:lnT w="9528" cap="flat" cmpd="sng" algn="ctr">
                      <a:solidFill>
                        <a:srgbClr val="156082"/>
                      </a:solidFill>
                      <a:prstDash val="solid"/>
                      <a:round/>
                      <a:headEnd type="none" w="med" len="med"/>
                      <a:tailEnd type="none" w="med" len="med"/>
                    </a:lnT>
                    <a:solidFill>
                      <a:srgbClr val="C1E5F5"/>
                    </a:solidFill>
                  </a:tcPr>
                </a:tc>
                <a:extLst>
                  <a:ext uri="{0D108BD9-81ED-4DB2-BD59-A6C34878D82A}">
                    <a16:rowId xmlns:a16="http://schemas.microsoft.com/office/drawing/2014/main" val="2397304402"/>
                  </a:ext>
                </a:extLst>
              </a:tr>
              <a:tr h="1343281">
                <a:tc>
                  <a:txBody>
                    <a:bodyPr/>
                    <a:lstStyle/>
                    <a:p>
                      <a:pPr lvl="0">
                        <a:buNone/>
                      </a:pPr>
                      <a:r>
                        <a:rPr lang="en-GB" sz="2600" b="1" cap="none" spc="0">
                          <a:solidFill>
                            <a:srgbClr val="000000"/>
                          </a:solidFill>
                          <a:latin typeface="Times New Roman"/>
                          <a:ea typeface="Times New Roman" pitchFamily="18"/>
                        </a:rPr>
                        <a:t>State:</a:t>
                      </a:r>
                      <a:endParaRPr lang="en-GB" sz="2600" b="1" cap="none" spc="0">
                        <a:solidFill>
                          <a:srgbClr val="000000"/>
                        </a:solidFill>
                      </a:endParaRPr>
                    </a:p>
                  </a:txBody>
                  <a:tcPr marL="0" marR="20564" marT="20564" marB="20564" anchor="ctr">
                    <a:lnB w="9528" cap="flat" cmpd="sng" algn="ctr">
                      <a:solidFill>
                        <a:srgbClr val="156082"/>
                      </a:solidFill>
                      <a:prstDash val="solid"/>
                      <a:round/>
                      <a:headEnd type="none" w="med" len="med"/>
                      <a:tailEnd type="none" w="med" len="med"/>
                    </a:lnB>
                  </a:tcPr>
                </a:tc>
                <a:tc>
                  <a:txBody>
                    <a:bodyPr/>
                    <a:lstStyle/>
                    <a:p>
                      <a:pPr lvl="0">
                        <a:buNone/>
                      </a:pPr>
                      <a:r>
                        <a:rPr lang="en-GB" sz="2600" cap="none" spc="0">
                          <a:solidFill>
                            <a:srgbClr val="000000"/>
                          </a:solidFill>
                          <a:latin typeface="Times New Roman"/>
                          <a:ea typeface="Times New Roman" pitchFamily="18"/>
                        </a:rPr>
                        <a:t>Shared memory between steps (e.g., messages, variables, tools).</a:t>
                      </a:r>
                      <a:endParaRPr lang="en-GB" sz="2600" cap="none" spc="0">
                        <a:solidFill>
                          <a:srgbClr val="000000"/>
                        </a:solidFill>
                        <a:latin typeface="Times New Roman"/>
                      </a:endParaRPr>
                    </a:p>
                  </a:txBody>
                  <a:tcPr marL="0" marR="20564" marT="20564" marB="20564" anchor="ctr">
                    <a:lnB w="9528" cap="flat" cmpd="sng" algn="ctr">
                      <a:solidFill>
                        <a:srgbClr val="156082"/>
                      </a:solidFill>
                      <a:prstDash val="solid"/>
                      <a:round/>
                      <a:headEnd type="none" w="med" len="med"/>
                      <a:tailEnd type="none" w="med" len="med"/>
                    </a:lnB>
                  </a:tcPr>
                </a:tc>
                <a:extLst>
                  <a:ext uri="{0D108BD9-81ED-4DB2-BD59-A6C34878D82A}">
                    <a16:rowId xmlns:a16="http://schemas.microsoft.com/office/drawing/2014/main" val="2971634551"/>
                  </a:ext>
                </a:extLst>
              </a:tr>
              <a:tr h="751079">
                <a:tc>
                  <a:txBody>
                    <a:bodyPr/>
                    <a:lstStyle/>
                    <a:p>
                      <a:pPr lvl="0">
                        <a:buNone/>
                      </a:pPr>
                      <a:r>
                        <a:rPr lang="en-GB" sz="2600" b="1" cap="none" spc="0">
                          <a:solidFill>
                            <a:srgbClr val="000000"/>
                          </a:solidFill>
                          <a:latin typeface="Times New Roman"/>
                          <a:ea typeface="Times New Roman" pitchFamily="18"/>
                        </a:rPr>
                        <a:t>END:</a:t>
                      </a:r>
                      <a:endParaRPr lang="en-GB" sz="2600" b="1" cap="none" spc="0">
                        <a:solidFill>
                          <a:srgbClr val="000000"/>
                        </a:solidFill>
                      </a:endParaRPr>
                    </a:p>
                  </a:txBody>
                  <a:tcPr marL="98718" marR="20564" marT="20564" marB="20564" anchor="ctr">
                    <a:lnT w="9528" cap="flat" cmpd="sng" algn="ctr">
                      <a:solidFill>
                        <a:srgbClr val="156082"/>
                      </a:solidFill>
                      <a:prstDash val="solid"/>
                      <a:round/>
                      <a:headEnd type="none" w="med" len="med"/>
                      <a:tailEnd type="none" w="med" len="med"/>
                    </a:lnT>
                    <a:solidFill>
                      <a:srgbClr val="C1E5F5"/>
                    </a:solidFill>
                  </a:tcPr>
                </a:tc>
                <a:tc>
                  <a:txBody>
                    <a:bodyPr/>
                    <a:lstStyle/>
                    <a:p>
                      <a:pPr lvl="0">
                        <a:buNone/>
                      </a:pPr>
                      <a:r>
                        <a:rPr lang="en-GB" sz="2600" cap="none" spc="0" dirty="0">
                          <a:solidFill>
                            <a:srgbClr val="000000"/>
                          </a:solidFill>
                          <a:latin typeface="Times New Roman"/>
                          <a:ea typeface="Times New Roman" pitchFamily="18"/>
                        </a:rPr>
                        <a:t>Special keyword to end execution.</a:t>
                      </a:r>
                      <a:endParaRPr lang="en-GB" sz="2600" cap="none" spc="0" dirty="0">
                        <a:solidFill>
                          <a:srgbClr val="000000"/>
                        </a:solidFill>
                        <a:latin typeface="Times New Roman"/>
                      </a:endParaRPr>
                    </a:p>
                  </a:txBody>
                  <a:tcPr marL="98718" marR="20564" marT="20564" marB="20564" anchor="ctr">
                    <a:lnT w="9528" cap="flat" cmpd="sng" algn="ctr">
                      <a:solidFill>
                        <a:srgbClr val="156082"/>
                      </a:solidFill>
                      <a:prstDash val="solid"/>
                      <a:round/>
                      <a:headEnd type="none" w="med" len="med"/>
                      <a:tailEnd type="none" w="med" len="med"/>
                    </a:lnT>
                    <a:solidFill>
                      <a:srgbClr val="C1E5F5"/>
                    </a:solidFill>
                  </a:tcPr>
                </a:tc>
                <a:extLst>
                  <a:ext uri="{0D108BD9-81ED-4DB2-BD59-A6C34878D82A}">
                    <a16:rowId xmlns:a16="http://schemas.microsoft.com/office/drawing/2014/main" val="37165875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sp>
        <p:nvSpPr>
          <p:cNvPr id="2" name="Rectangle 37">
            <a:extLst>
              <a:ext uri="{FF2B5EF4-FFF2-40B4-BE49-F238E27FC236}">
                <a16:creationId xmlns:a16="http://schemas.microsoft.com/office/drawing/2014/main" id="{C6DF5F9F-D2D3-4732-B3B8-B12275EDD67A}"/>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39">
            <a:extLst>
              <a:ext uri="{FF2B5EF4-FFF2-40B4-BE49-F238E27FC236}">
                <a16:creationId xmlns:a16="http://schemas.microsoft.com/office/drawing/2014/main" id="{DE799380-7041-4AC7-9BCF-D6E4BB3B6C10}"/>
              </a:ext>
            </a:extLst>
          </p:cNvPr>
          <p:cNvSpPr>
            <a:spLocks noMove="1" noResize="1"/>
          </p:cNvSpPr>
          <p:nvPr/>
        </p:nvSpPr>
        <p:spPr>
          <a:xfrm>
            <a:off x="865955" y="1634499"/>
            <a:ext cx="10451592" cy="18288"/>
          </a:xfrm>
          <a:prstGeom prst="rect">
            <a:avLst/>
          </a:prstGeom>
          <a:solidFill>
            <a:srgbClr val="D5D5D5"/>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41">
            <a:extLst>
              <a:ext uri="{FF2B5EF4-FFF2-40B4-BE49-F238E27FC236}">
                <a16:creationId xmlns:a16="http://schemas.microsoft.com/office/drawing/2014/main" id="{B3078B28-9DB4-4B04-8F01-529184DBC3D7}"/>
              </a:ext>
            </a:extLst>
          </p:cNvPr>
          <p:cNvSpPr>
            <a:spLocks noMove="1" noResize="1"/>
          </p:cNvSpPr>
          <p:nvPr/>
        </p:nvSpPr>
        <p:spPr>
          <a:xfrm flipV="1">
            <a:off x="841248" y="1538176"/>
            <a:ext cx="1873459" cy="109810"/>
          </a:xfrm>
          <a:prstGeom prst="rect">
            <a:avLst/>
          </a:prstGeom>
          <a:solidFill>
            <a:srgbClr val="E9713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6">
            <a:extLst>
              <a:ext uri="{FF2B5EF4-FFF2-40B4-BE49-F238E27FC236}">
                <a16:creationId xmlns:a16="http://schemas.microsoft.com/office/drawing/2014/main" id="{286E8323-EB62-411B-9F20-20459ED3A237}"/>
              </a:ext>
            </a:extLst>
          </p:cNvPr>
          <p:cNvGrpSpPr/>
          <p:nvPr/>
        </p:nvGrpSpPr>
        <p:grpSpPr>
          <a:xfrm>
            <a:off x="121020" y="-1143"/>
            <a:ext cx="12073216" cy="6856426"/>
            <a:chOff x="121020" y="-1143"/>
            <a:chExt cx="12073216" cy="6856426"/>
          </a:xfrm>
        </p:grpSpPr>
        <p:sp>
          <p:nvSpPr>
            <p:cNvPr id="6" name="Freeform: Shape 5">
              <a:extLst>
                <a:ext uri="{FF2B5EF4-FFF2-40B4-BE49-F238E27FC236}">
                  <a16:creationId xmlns:a16="http://schemas.microsoft.com/office/drawing/2014/main" id="{E3A15303-38AF-4DE6-9DE7-27D1149932CB}"/>
                </a:ext>
              </a:extLst>
            </p:cNvPr>
            <p:cNvSpPr/>
            <p:nvPr/>
          </p:nvSpPr>
          <p:spPr>
            <a:xfrm>
              <a:off x="121020" y="-1143"/>
              <a:ext cx="9658569" cy="1508412"/>
            </a:xfrm>
            <a:custGeom>
              <a:avLst/>
              <a:gdLst>
                <a:gd name="f0" fmla="val 10800000"/>
                <a:gd name="f1" fmla="val 5400000"/>
                <a:gd name="f2" fmla="val 180"/>
                <a:gd name="f3" fmla="val w"/>
                <a:gd name="f4" fmla="val h"/>
                <a:gd name="f5" fmla="val 0"/>
                <a:gd name="f6" fmla="val 9658573"/>
                <a:gd name="f7" fmla="val 1508415"/>
                <a:gd name="f8" fmla="val 150842"/>
                <a:gd name="f9" fmla="val 67534"/>
                <a:gd name="f10" fmla="val 9507732"/>
                <a:gd name="f11" fmla="val 9591040"/>
                <a:gd name="f12" fmla="val 9658574"/>
                <a:gd name="f13" fmla="val 553086"/>
                <a:gd name="f14" fmla="val 955330"/>
                <a:gd name="f15" fmla="val 1357574"/>
                <a:gd name="f16" fmla="val 1440882"/>
                <a:gd name="f17" fmla="val 9591039"/>
                <a:gd name="f18" fmla="val 1508416"/>
                <a:gd name="f19" fmla="val 9507731"/>
                <a:gd name="f20" fmla="val 1440881"/>
                <a:gd name="f21" fmla="val 1357573"/>
                <a:gd name="f22" fmla="+- 0 0 -90"/>
                <a:gd name="f23" fmla="*/ f3 1 9658573"/>
                <a:gd name="f24" fmla="*/ f4 1 1508415"/>
                <a:gd name="f25" fmla="val f5"/>
                <a:gd name="f26" fmla="val f6"/>
                <a:gd name="f27" fmla="val f7"/>
                <a:gd name="f28" fmla="*/ f22 f0 1"/>
                <a:gd name="f29" fmla="+- f27 0 f25"/>
                <a:gd name="f30" fmla="+- f26 0 f25"/>
                <a:gd name="f31" fmla="*/ f28 1 f2"/>
                <a:gd name="f32" fmla="*/ f30 1 9658573"/>
                <a:gd name="f33" fmla="*/ f29 1 1508415"/>
                <a:gd name="f34" fmla="*/ 0 f30 1"/>
                <a:gd name="f35" fmla="*/ 150842 f29 1"/>
                <a:gd name="f36" fmla="*/ 150842 f30 1"/>
                <a:gd name="f37" fmla="*/ 0 f29 1"/>
                <a:gd name="f38" fmla="*/ 9507732 f30 1"/>
                <a:gd name="f39" fmla="*/ 9658574 f30 1"/>
                <a:gd name="f40" fmla="*/ 9658573 f30 1"/>
                <a:gd name="f41" fmla="*/ 1357574 f29 1"/>
                <a:gd name="f42" fmla="*/ 9507731 f30 1"/>
                <a:gd name="f43" fmla="*/ 1508416 f29 1"/>
                <a:gd name="f44" fmla="*/ 1508415 f29 1"/>
                <a:gd name="f45" fmla="*/ 1357573 f29 1"/>
                <a:gd name="f46" fmla="+- f31 0 f1"/>
                <a:gd name="f47" fmla="*/ f34 1 9658573"/>
                <a:gd name="f48" fmla="*/ f35 1 1508415"/>
                <a:gd name="f49" fmla="*/ f36 1 9658573"/>
                <a:gd name="f50" fmla="*/ f37 1 1508415"/>
                <a:gd name="f51" fmla="*/ f38 1 9658573"/>
                <a:gd name="f52" fmla="*/ f39 1 9658573"/>
                <a:gd name="f53" fmla="*/ f40 1 9658573"/>
                <a:gd name="f54" fmla="*/ f41 1 1508415"/>
                <a:gd name="f55" fmla="*/ f42 1 9658573"/>
                <a:gd name="f56" fmla="*/ f43 1 1508415"/>
                <a:gd name="f57" fmla="*/ f44 1 1508415"/>
                <a:gd name="f58" fmla="*/ f45 1 1508415"/>
                <a:gd name="f59" fmla="*/ f25 1 f32"/>
                <a:gd name="f60" fmla="*/ f26 1 f32"/>
                <a:gd name="f61" fmla="*/ f25 1 f33"/>
                <a:gd name="f62" fmla="*/ f27 1 f33"/>
                <a:gd name="f63" fmla="*/ f47 1 f32"/>
                <a:gd name="f64" fmla="*/ f48 1 f33"/>
                <a:gd name="f65" fmla="*/ f49 1 f32"/>
                <a:gd name="f66" fmla="*/ f50 1 f33"/>
                <a:gd name="f67" fmla="*/ f51 1 f32"/>
                <a:gd name="f68" fmla="*/ f52 1 f32"/>
                <a:gd name="f69" fmla="*/ f53 1 f32"/>
                <a:gd name="f70" fmla="*/ f54 1 f33"/>
                <a:gd name="f71" fmla="*/ f55 1 f32"/>
                <a:gd name="f72" fmla="*/ f56 1 f33"/>
                <a:gd name="f73" fmla="*/ f57 1 f33"/>
                <a:gd name="f74" fmla="*/ f58 1 f33"/>
                <a:gd name="f75" fmla="*/ f59 f23 1"/>
                <a:gd name="f76" fmla="*/ f60 f23 1"/>
                <a:gd name="f77" fmla="*/ f62 f24 1"/>
                <a:gd name="f78" fmla="*/ f61 f24 1"/>
                <a:gd name="f79" fmla="*/ f63 f23 1"/>
                <a:gd name="f80" fmla="*/ f64 f24 1"/>
                <a:gd name="f81" fmla="*/ f65 f23 1"/>
                <a:gd name="f82" fmla="*/ f66 f24 1"/>
                <a:gd name="f83" fmla="*/ f67 f23 1"/>
                <a:gd name="f84" fmla="*/ f68 f23 1"/>
                <a:gd name="f85" fmla="*/ f69 f23 1"/>
                <a:gd name="f86" fmla="*/ f70 f24 1"/>
                <a:gd name="f87" fmla="*/ f71 f23 1"/>
                <a:gd name="f88" fmla="*/ f72 f24 1"/>
                <a:gd name="f89" fmla="*/ f73 f24 1"/>
                <a:gd name="f90" fmla="*/ f74 f24 1"/>
              </a:gdLst>
              <a:ahLst/>
              <a:cxnLst>
                <a:cxn ang="3cd4">
                  <a:pos x="hc" y="t"/>
                </a:cxn>
                <a:cxn ang="0">
                  <a:pos x="r" y="vc"/>
                </a:cxn>
                <a:cxn ang="cd4">
                  <a:pos x="hc" y="b"/>
                </a:cxn>
                <a:cxn ang="cd2">
                  <a:pos x="l" y="vc"/>
                </a:cxn>
                <a:cxn ang="f46">
                  <a:pos x="f79" y="f80"/>
                </a:cxn>
                <a:cxn ang="f46">
                  <a:pos x="f81" y="f82"/>
                </a:cxn>
                <a:cxn ang="f46">
                  <a:pos x="f83" y="f82"/>
                </a:cxn>
                <a:cxn ang="f46">
                  <a:pos x="f84" y="f80"/>
                </a:cxn>
                <a:cxn ang="f46">
                  <a:pos x="f85" y="f86"/>
                </a:cxn>
                <a:cxn ang="f46">
                  <a:pos x="f87" y="f88"/>
                </a:cxn>
                <a:cxn ang="f46">
                  <a:pos x="f81" y="f89"/>
                </a:cxn>
                <a:cxn ang="f46">
                  <a:pos x="f79" y="f90"/>
                </a:cxn>
                <a:cxn ang="f46">
                  <a:pos x="f79" y="f80"/>
                </a:cxn>
              </a:cxnLst>
              <a:rect l="f75" t="f78" r="f76" b="f77"/>
              <a:pathLst>
                <a:path w="9658573" h="1508415">
                  <a:moveTo>
                    <a:pt x="f5" y="f8"/>
                  </a:moveTo>
                  <a:cubicBezTo>
                    <a:pt x="f5" y="f9"/>
                    <a:pt x="f9" y="f5"/>
                    <a:pt x="f8" y="f5"/>
                  </a:cubicBezTo>
                  <a:lnTo>
                    <a:pt x="f10" y="f5"/>
                  </a:lnTo>
                  <a:cubicBezTo>
                    <a:pt x="f11" y="f5"/>
                    <a:pt x="f12" y="f9"/>
                    <a:pt x="f12" y="f8"/>
                  </a:cubicBezTo>
                  <a:cubicBezTo>
                    <a:pt x="f12" y="f13"/>
                    <a:pt x="f6" y="f14"/>
                    <a:pt x="f6" y="f15"/>
                  </a:cubicBezTo>
                  <a:cubicBezTo>
                    <a:pt x="f6" y="f16"/>
                    <a:pt x="f17" y="f18"/>
                    <a:pt x="f19" y="f18"/>
                  </a:cubicBezTo>
                  <a:lnTo>
                    <a:pt x="f8" y="f7"/>
                  </a:lnTo>
                  <a:cubicBezTo>
                    <a:pt x="f9" y="f7"/>
                    <a:pt x="f5" y="f20"/>
                    <a:pt x="f5" y="f21"/>
                  </a:cubicBezTo>
                  <a:lnTo>
                    <a:pt x="f5" y="f8"/>
                  </a:lnTo>
                  <a:close/>
                </a:path>
              </a:pathLst>
            </a:custGeom>
            <a:solidFill>
              <a:srgbClr val="E97132"/>
            </a:solidFill>
            <a:ln w="19046" cap="flat">
              <a:solidFill>
                <a:srgbClr val="FFFFFF"/>
              </a:solidFill>
              <a:prstDash val="solid"/>
              <a:miter/>
            </a:ln>
          </p:spPr>
          <p:txBody>
            <a:bodyPr vert="horz" wrap="square" lIns="112763" tIns="112763" rIns="1779559" bIns="112763"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ptos"/>
                </a:rPr>
                <a:t>At the heart of LangGraph is the concept of a </a:t>
              </a:r>
              <a:r>
                <a:rPr lang="en-US" sz="1800" b="1" i="0" u="none" strike="noStrike" kern="1200" cap="none" spc="0" baseline="0">
                  <a:solidFill>
                    <a:srgbClr val="FFFFFF"/>
                  </a:solidFill>
                  <a:uFillTx/>
                  <a:latin typeface="Aptos"/>
                </a:rPr>
                <a:t>stateful graph</a:t>
              </a:r>
              <a:r>
                <a:rPr lang="en-US" sz="1800" b="0" i="0" u="none" strike="noStrike" kern="1200" cap="none" spc="0" baseline="0">
                  <a:solidFill>
                    <a:srgbClr val="FFFFFF"/>
                  </a:solidFill>
                  <a:uFillTx/>
                  <a:latin typeface="Aptos"/>
                </a:rPr>
                <a:t>:</a:t>
              </a:r>
            </a:p>
          </p:txBody>
        </p:sp>
        <p:sp>
          <p:nvSpPr>
            <p:cNvPr id="7" name="Freeform: Shape 6">
              <a:extLst>
                <a:ext uri="{FF2B5EF4-FFF2-40B4-BE49-F238E27FC236}">
                  <a16:creationId xmlns:a16="http://schemas.microsoft.com/office/drawing/2014/main" id="{DA83862B-F3A3-41AC-8DAB-8D2B2B994F0C}"/>
                </a:ext>
              </a:extLst>
            </p:cNvPr>
            <p:cNvSpPr/>
            <p:nvPr/>
          </p:nvSpPr>
          <p:spPr>
            <a:xfrm>
              <a:off x="929926" y="1781525"/>
              <a:ext cx="9658569" cy="1508412"/>
            </a:xfrm>
            <a:custGeom>
              <a:avLst/>
              <a:gdLst>
                <a:gd name="f0" fmla="val 10800000"/>
                <a:gd name="f1" fmla="val 5400000"/>
                <a:gd name="f2" fmla="val 180"/>
                <a:gd name="f3" fmla="val w"/>
                <a:gd name="f4" fmla="val h"/>
                <a:gd name="f5" fmla="val 0"/>
                <a:gd name="f6" fmla="val 9658573"/>
                <a:gd name="f7" fmla="val 1508415"/>
                <a:gd name="f8" fmla="val 150842"/>
                <a:gd name="f9" fmla="val 67534"/>
                <a:gd name="f10" fmla="val 9507732"/>
                <a:gd name="f11" fmla="val 9591040"/>
                <a:gd name="f12" fmla="val 9658574"/>
                <a:gd name="f13" fmla="val 553086"/>
                <a:gd name="f14" fmla="val 955330"/>
                <a:gd name="f15" fmla="val 1357574"/>
                <a:gd name="f16" fmla="val 1440882"/>
                <a:gd name="f17" fmla="val 9591039"/>
                <a:gd name="f18" fmla="val 1508416"/>
                <a:gd name="f19" fmla="val 9507731"/>
                <a:gd name="f20" fmla="val 1440881"/>
                <a:gd name="f21" fmla="val 1357573"/>
                <a:gd name="f22" fmla="+- 0 0 -90"/>
                <a:gd name="f23" fmla="*/ f3 1 9658573"/>
                <a:gd name="f24" fmla="*/ f4 1 1508415"/>
                <a:gd name="f25" fmla="val f5"/>
                <a:gd name="f26" fmla="val f6"/>
                <a:gd name="f27" fmla="val f7"/>
                <a:gd name="f28" fmla="*/ f22 f0 1"/>
                <a:gd name="f29" fmla="+- f27 0 f25"/>
                <a:gd name="f30" fmla="+- f26 0 f25"/>
                <a:gd name="f31" fmla="*/ f28 1 f2"/>
                <a:gd name="f32" fmla="*/ f30 1 9658573"/>
                <a:gd name="f33" fmla="*/ f29 1 1508415"/>
                <a:gd name="f34" fmla="*/ 0 f30 1"/>
                <a:gd name="f35" fmla="*/ 150842 f29 1"/>
                <a:gd name="f36" fmla="*/ 150842 f30 1"/>
                <a:gd name="f37" fmla="*/ 0 f29 1"/>
                <a:gd name="f38" fmla="*/ 9507732 f30 1"/>
                <a:gd name="f39" fmla="*/ 9658574 f30 1"/>
                <a:gd name="f40" fmla="*/ 9658573 f30 1"/>
                <a:gd name="f41" fmla="*/ 1357574 f29 1"/>
                <a:gd name="f42" fmla="*/ 9507731 f30 1"/>
                <a:gd name="f43" fmla="*/ 1508416 f29 1"/>
                <a:gd name="f44" fmla="*/ 1508415 f29 1"/>
                <a:gd name="f45" fmla="*/ 1357573 f29 1"/>
                <a:gd name="f46" fmla="+- f31 0 f1"/>
                <a:gd name="f47" fmla="*/ f34 1 9658573"/>
                <a:gd name="f48" fmla="*/ f35 1 1508415"/>
                <a:gd name="f49" fmla="*/ f36 1 9658573"/>
                <a:gd name="f50" fmla="*/ f37 1 1508415"/>
                <a:gd name="f51" fmla="*/ f38 1 9658573"/>
                <a:gd name="f52" fmla="*/ f39 1 9658573"/>
                <a:gd name="f53" fmla="*/ f40 1 9658573"/>
                <a:gd name="f54" fmla="*/ f41 1 1508415"/>
                <a:gd name="f55" fmla="*/ f42 1 9658573"/>
                <a:gd name="f56" fmla="*/ f43 1 1508415"/>
                <a:gd name="f57" fmla="*/ f44 1 1508415"/>
                <a:gd name="f58" fmla="*/ f45 1 1508415"/>
                <a:gd name="f59" fmla="*/ f25 1 f32"/>
                <a:gd name="f60" fmla="*/ f26 1 f32"/>
                <a:gd name="f61" fmla="*/ f25 1 f33"/>
                <a:gd name="f62" fmla="*/ f27 1 f33"/>
                <a:gd name="f63" fmla="*/ f47 1 f32"/>
                <a:gd name="f64" fmla="*/ f48 1 f33"/>
                <a:gd name="f65" fmla="*/ f49 1 f32"/>
                <a:gd name="f66" fmla="*/ f50 1 f33"/>
                <a:gd name="f67" fmla="*/ f51 1 f32"/>
                <a:gd name="f68" fmla="*/ f52 1 f32"/>
                <a:gd name="f69" fmla="*/ f53 1 f32"/>
                <a:gd name="f70" fmla="*/ f54 1 f33"/>
                <a:gd name="f71" fmla="*/ f55 1 f32"/>
                <a:gd name="f72" fmla="*/ f56 1 f33"/>
                <a:gd name="f73" fmla="*/ f57 1 f33"/>
                <a:gd name="f74" fmla="*/ f58 1 f33"/>
                <a:gd name="f75" fmla="*/ f59 f23 1"/>
                <a:gd name="f76" fmla="*/ f60 f23 1"/>
                <a:gd name="f77" fmla="*/ f62 f24 1"/>
                <a:gd name="f78" fmla="*/ f61 f24 1"/>
                <a:gd name="f79" fmla="*/ f63 f23 1"/>
                <a:gd name="f80" fmla="*/ f64 f24 1"/>
                <a:gd name="f81" fmla="*/ f65 f23 1"/>
                <a:gd name="f82" fmla="*/ f66 f24 1"/>
                <a:gd name="f83" fmla="*/ f67 f23 1"/>
                <a:gd name="f84" fmla="*/ f68 f23 1"/>
                <a:gd name="f85" fmla="*/ f69 f23 1"/>
                <a:gd name="f86" fmla="*/ f70 f24 1"/>
                <a:gd name="f87" fmla="*/ f71 f23 1"/>
                <a:gd name="f88" fmla="*/ f72 f24 1"/>
                <a:gd name="f89" fmla="*/ f73 f24 1"/>
                <a:gd name="f90" fmla="*/ f74 f24 1"/>
              </a:gdLst>
              <a:ahLst/>
              <a:cxnLst>
                <a:cxn ang="3cd4">
                  <a:pos x="hc" y="t"/>
                </a:cxn>
                <a:cxn ang="0">
                  <a:pos x="r" y="vc"/>
                </a:cxn>
                <a:cxn ang="cd4">
                  <a:pos x="hc" y="b"/>
                </a:cxn>
                <a:cxn ang="cd2">
                  <a:pos x="l" y="vc"/>
                </a:cxn>
                <a:cxn ang="f46">
                  <a:pos x="f79" y="f80"/>
                </a:cxn>
                <a:cxn ang="f46">
                  <a:pos x="f81" y="f82"/>
                </a:cxn>
                <a:cxn ang="f46">
                  <a:pos x="f83" y="f82"/>
                </a:cxn>
                <a:cxn ang="f46">
                  <a:pos x="f84" y="f80"/>
                </a:cxn>
                <a:cxn ang="f46">
                  <a:pos x="f85" y="f86"/>
                </a:cxn>
                <a:cxn ang="f46">
                  <a:pos x="f87" y="f88"/>
                </a:cxn>
                <a:cxn ang="f46">
                  <a:pos x="f81" y="f89"/>
                </a:cxn>
                <a:cxn ang="f46">
                  <a:pos x="f79" y="f90"/>
                </a:cxn>
                <a:cxn ang="f46">
                  <a:pos x="f79" y="f80"/>
                </a:cxn>
              </a:cxnLst>
              <a:rect l="f75" t="f78" r="f76" b="f77"/>
              <a:pathLst>
                <a:path w="9658573" h="1508415">
                  <a:moveTo>
                    <a:pt x="f5" y="f8"/>
                  </a:moveTo>
                  <a:cubicBezTo>
                    <a:pt x="f5" y="f9"/>
                    <a:pt x="f9" y="f5"/>
                    <a:pt x="f8" y="f5"/>
                  </a:cubicBezTo>
                  <a:lnTo>
                    <a:pt x="f10" y="f5"/>
                  </a:lnTo>
                  <a:cubicBezTo>
                    <a:pt x="f11" y="f5"/>
                    <a:pt x="f12" y="f9"/>
                    <a:pt x="f12" y="f8"/>
                  </a:cubicBezTo>
                  <a:cubicBezTo>
                    <a:pt x="f12" y="f13"/>
                    <a:pt x="f6" y="f14"/>
                    <a:pt x="f6" y="f15"/>
                  </a:cubicBezTo>
                  <a:cubicBezTo>
                    <a:pt x="f6" y="f16"/>
                    <a:pt x="f17" y="f18"/>
                    <a:pt x="f19" y="f18"/>
                  </a:cubicBezTo>
                  <a:lnTo>
                    <a:pt x="f8" y="f7"/>
                  </a:lnTo>
                  <a:cubicBezTo>
                    <a:pt x="f9" y="f7"/>
                    <a:pt x="f5" y="f20"/>
                    <a:pt x="f5" y="f21"/>
                  </a:cubicBezTo>
                  <a:lnTo>
                    <a:pt x="f5" y="f8"/>
                  </a:lnTo>
                  <a:close/>
                </a:path>
              </a:pathLst>
            </a:custGeom>
            <a:solidFill>
              <a:srgbClr val="CBC11E"/>
            </a:solidFill>
            <a:ln w="19046" cap="flat">
              <a:solidFill>
                <a:srgbClr val="FFFFFF"/>
              </a:solidFill>
              <a:prstDash val="solid"/>
              <a:miter/>
            </a:ln>
          </p:spPr>
          <p:txBody>
            <a:bodyPr vert="horz" wrap="square" lIns="112763" tIns="112763" rIns="1902134" bIns="112763"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FF0000"/>
                  </a:solidFill>
                  <a:uFillTx/>
                  <a:latin typeface="Aptos"/>
                </a:rPr>
                <a:t>State</a:t>
              </a:r>
              <a:r>
                <a:rPr lang="en-US" sz="1800" b="0" i="0" u="none" strike="noStrike" kern="1200" cap="none" spc="0" baseline="0">
                  <a:solidFill>
                    <a:srgbClr val="FFFFFF"/>
                  </a:solidFill>
                  <a:uFillTx/>
                  <a:latin typeface="Aptos"/>
                </a:rPr>
                <a:t>: Represents the context or memory that is maintained and updated as the computation progresses. It ensures that each step in the graph can access relevant information from previous steps, allowing for dynamic decision-making based on accumulated data throughout the process.</a:t>
              </a:r>
            </a:p>
          </p:txBody>
        </p:sp>
        <p:sp>
          <p:nvSpPr>
            <p:cNvPr id="8" name="Freeform: Shape 7">
              <a:extLst>
                <a:ext uri="{FF2B5EF4-FFF2-40B4-BE49-F238E27FC236}">
                  <a16:creationId xmlns:a16="http://schemas.microsoft.com/office/drawing/2014/main" id="{FA537D38-AB53-4587-82C4-74640A003BEC}"/>
                </a:ext>
              </a:extLst>
            </p:cNvPr>
            <p:cNvSpPr/>
            <p:nvPr/>
          </p:nvSpPr>
          <p:spPr>
            <a:xfrm>
              <a:off x="1726762" y="3564203"/>
              <a:ext cx="9658569" cy="1508412"/>
            </a:xfrm>
            <a:custGeom>
              <a:avLst/>
              <a:gdLst>
                <a:gd name="f0" fmla="val 10800000"/>
                <a:gd name="f1" fmla="val 5400000"/>
                <a:gd name="f2" fmla="val 180"/>
                <a:gd name="f3" fmla="val w"/>
                <a:gd name="f4" fmla="val h"/>
                <a:gd name="f5" fmla="val 0"/>
                <a:gd name="f6" fmla="val 9658573"/>
                <a:gd name="f7" fmla="val 1508415"/>
                <a:gd name="f8" fmla="val 150842"/>
                <a:gd name="f9" fmla="val 67534"/>
                <a:gd name="f10" fmla="val 9507732"/>
                <a:gd name="f11" fmla="val 9591040"/>
                <a:gd name="f12" fmla="val 9658574"/>
                <a:gd name="f13" fmla="val 553086"/>
                <a:gd name="f14" fmla="val 955330"/>
                <a:gd name="f15" fmla="val 1357574"/>
                <a:gd name="f16" fmla="val 1440882"/>
                <a:gd name="f17" fmla="val 9591039"/>
                <a:gd name="f18" fmla="val 1508416"/>
                <a:gd name="f19" fmla="val 9507731"/>
                <a:gd name="f20" fmla="val 1440881"/>
                <a:gd name="f21" fmla="val 1357573"/>
                <a:gd name="f22" fmla="+- 0 0 -90"/>
                <a:gd name="f23" fmla="*/ f3 1 9658573"/>
                <a:gd name="f24" fmla="*/ f4 1 1508415"/>
                <a:gd name="f25" fmla="val f5"/>
                <a:gd name="f26" fmla="val f6"/>
                <a:gd name="f27" fmla="val f7"/>
                <a:gd name="f28" fmla="*/ f22 f0 1"/>
                <a:gd name="f29" fmla="+- f27 0 f25"/>
                <a:gd name="f30" fmla="+- f26 0 f25"/>
                <a:gd name="f31" fmla="*/ f28 1 f2"/>
                <a:gd name="f32" fmla="*/ f30 1 9658573"/>
                <a:gd name="f33" fmla="*/ f29 1 1508415"/>
                <a:gd name="f34" fmla="*/ 0 f30 1"/>
                <a:gd name="f35" fmla="*/ 150842 f29 1"/>
                <a:gd name="f36" fmla="*/ 150842 f30 1"/>
                <a:gd name="f37" fmla="*/ 0 f29 1"/>
                <a:gd name="f38" fmla="*/ 9507732 f30 1"/>
                <a:gd name="f39" fmla="*/ 9658574 f30 1"/>
                <a:gd name="f40" fmla="*/ 9658573 f30 1"/>
                <a:gd name="f41" fmla="*/ 1357574 f29 1"/>
                <a:gd name="f42" fmla="*/ 9507731 f30 1"/>
                <a:gd name="f43" fmla="*/ 1508416 f29 1"/>
                <a:gd name="f44" fmla="*/ 1508415 f29 1"/>
                <a:gd name="f45" fmla="*/ 1357573 f29 1"/>
                <a:gd name="f46" fmla="+- f31 0 f1"/>
                <a:gd name="f47" fmla="*/ f34 1 9658573"/>
                <a:gd name="f48" fmla="*/ f35 1 1508415"/>
                <a:gd name="f49" fmla="*/ f36 1 9658573"/>
                <a:gd name="f50" fmla="*/ f37 1 1508415"/>
                <a:gd name="f51" fmla="*/ f38 1 9658573"/>
                <a:gd name="f52" fmla="*/ f39 1 9658573"/>
                <a:gd name="f53" fmla="*/ f40 1 9658573"/>
                <a:gd name="f54" fmla="*/ f41 1 1508415"/>
                <a:gd name="f55" fmla="*/ f42 1 9658573"/>
                <a:gd name="f56" fmla="*/ f43 1 1508415"/>
                <a:gd name="f57" fmla="*/ f44 1 1508415"/>
                <a:gd name="f58" fmla="*/ f45 1 1508415"/>
                <a:gd name="f59" fmla="*/ f25 1 f32"/>
                <a:gd name="f60" fmla="*/ f26 1 f32"/>
                <a:gd name="f61" fmla="*/ f25 1 f33"/>
                <a:gd name="f62" fmla="*/ f27 1 f33"/>
                <a:gd name="f63" fmla="*/ f47 1 f32"/>
                <a:gd name="f64" fmla="*/ f48 1 f33"/>
                <a:gd name="f65" fmla="*/ f49 1 f32"/>
                <a:gd name="f66" fmla="*/ f50 1 f33"/>
                <a:gd name="f67" fmla="*/ f51 1 f32"/>
                <a:gd name="f68" fmla="*/ f52 1 f32"/>
                <a:gd name="f69" fmla="*/ f53 1 f32"/>
                <a:gd name="f70" fmla="*/ f54 1 f33"/>
                <a:gd name="f71" fmla="*/ f55 1 f32"/>
                <a:gd name="f72" fmla="*/ f56 1 f33"/>
                <a:gd name="f73" fmla="*/ f57 1 f33"/>
                <a:gd name="f74" fmla="*/ f58 1 f33"/>
                <a:gd name="f75" fmla="*/ f59 f23 1"/>
                <a:gd name="f76" fmla="*/ f60 f23 1"/>
                <a:gd name="f77" fmla="*/ f62 f24 1"/>
                <a:gd name="f78" fmla="*/ f61 f24 1"/>
                <a:gd name="f79" fmla="*/ f63 f23 1"/>
                <a:gd name="f80" fmla="*/ f64 f24 1"/>
                <a:gd name="f81" fmla="*/ f65 f23 1"/>
                <a:gd name="f82" fmla="*/ f66 f24 1"/>
                <a:gd name="f83" fmla="*/ f67 f23 1"/>
                <a:gd name="f84" fmla="*/ f68 f23 1"/>
                <a:gd name="f85" fmla="*/ f69 f23 1"/>
                <a:gd name="f86" fmla="*/ f70 f24 1"/>
                <a:gd name="f87" fmla="*/ f71 f23 1"/>
                <a:gd name="f88" fmla="*/ f72 f24 1"/>
                <a:gd name="f89" fmla="*/ f73 f24 1"/>
                <a:gd name="f90" fmla="*/ f74 f24 1"/>
              </a:gdLst>
              <a:ahLst/>
              <a:cxnLst>
                <a:cxn ang="3cd4">
                  <a:pos x="hc" y="t"/>
                </a:cxn>
                <a:cxn ang="0">
                  <a:pos x="r" y="vc"/>
                </a:cxn>
                <a:cxn ang="cd4">
                  <a:pos x="hc" y="b"/>
                </a:cxn>
                <a:cxn ang="cd2">
                  <a:pos x="l" y="vc"/>
                </a:cxn>
                <a:cxn ang="f46">
                  <a:pos x="f79" y="f80"/>
                </a:cxn>
                <a:cxn ang="f46">
                  <a:pos x="f81" y="f82"/>
                </a:cxn>
                <a:cxn ang="f46">
                  <a:pos x="f83" y="f82"/>
                </a:cxn>
                <a:cxn ang="f46">
                  <a:pos x="f84" y="f80"/>
                </a:cxn>
                <a:cxn ang="f46">
                  <a:pos x="f85" y="f86"/>
                </a:cxn>
                <a:cxn ang="f46">
                  <a:pos x="f87" y="f88"/>
                </a:cxn>
                <a:cxn ang="f46">
                  <a:pos x="f81" y="f89"/>
                </a:cxn>
                <a:cxn ang="f46">
                  <a:pos x="f79" y="f90"/>
                </a:cxn>
                <a:cxn ang="f46">
                  <a:pos x="f79" y="f80"/>
                </a:cxn>
              </a:cxnLst>
              <a:rect l="f75" t="f78" r="f76" b="f77"/>
              <a:pathLst>
                <a:path w="9658573" h="1508415">
                  <a:moveTo>
                    <a:pt x="f5" y="f8"/>
                  </a:moveTo>
                  <a:cubicBezTo>
                    <a:pt x="f5" y="f9"/>
                    <a:pt x="f9" y="f5"/>
                    <a:pt x="f8" y="f5"/>
                  </a:cubicBezTo>
                  <a:lnTo>
                    <a:pt x="f10" y="f5"/>
                  </a:lnTo>
                  <a:cubicBezTo>
                    <a:pt x="f11" y="f5"/>
                    <a:pt x="f12" y="f9"/>
                    <a:pt x="f12" y="f8"/>
                  </a:cubicBezTo>
                  <a:cubicBezTo>
                    <a:pt x="f12" y="f13"/>
                    <a:pt x="f6" y="f14"/>
                    <a:pt x="f6" y="f15"/>
                  </a:cubicBezTo>
                  <a:cubicBezTo>
                    <a:pt x="f6" y="f16"/>
                    <a:pt x="f17" y="f18"/>
                    <a:pt x="f19" y="f18"/>
                  </a:cubicBezTo>
                  <a:lnTo>
                    <a:pt x="f8" y="f7"/>
                  </a:lnTo>
                  <a:cubicBezTo>
                    <a:pt x="f9" y="f7"/>
                    <a:pt x="f5" y="f20"/>
                    <a:pt x="f5" y="f21"/>
                  </a:cubicBezTo>
                  <a:lnTo>
                    <a:pt x="f5" y="f8"/>
                  </a:lnTo>
                  <a:close/>
                </a:path>
              </a:pathLst>
            </a:custGeom>
            <a:solidFill>
              <a:srgbClr val="56991D"/>
            </a:solidFill>
            <a:ln w="19046" cap="flat">
              <a:solidFill>
                <a:srgbClr val="FFFFFF"/>
              </a:solidFill>
              <a:prstDash val="solid"/>
              <a:miter/>
            </a:ln>
          </p:spPr>
          <p:txBody>
            <a:bodyPr vert="horz" wrap="square" lIns="112763" tIns="112763" rIns="1890064" bIns="112763"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1" i="0" u="none" strike="noStrike" kern="1200" cap="none" spc="0" baseline="0">
                  <a:solidFill>
                    <a:srgbClr val="FF0000"/>
                  </a:solidFill>
                  <a:uFillTx/>
                  <a:latin typeface="Aptos"/>
                </a:rPr>
                <a:t>Nodes</a:t>
              </a:r>
              <a:r>
                <a:rPr lang="en-US" sz="1800" b="0" i="0" u="none" strike="noStrike" kern="1200" cap="none" spc="0" baseline="0">
                  <a:solidFill>
                    <a:srgbClr val="FFFFFF"/>
                  </a:solidFill>
                  <a:uFillTx/>
                  <a:latin typeface="Aptos"/>
                </a:rPr>
                <a:t>: Serve as the building blocks of the graph, representing individual computation steps or functions. Each node performs a specific task, such as processing inputs, making decisions, or interacting with external systems. Nodes can be customized to execute a wide range of operations within the workflow.</a:t>
              </a:r>
            </a:p>
          </p:txBody>
        </p:sp>
        <p:sp>
          <p:nvSpPr>
            <p:cNvPr id="9" name="Freeform: Shape 8">
              <a:extLst>
                <a:ext uri="{FF2B5EF4-FFF2-40B4-BE49-F238E27FC236}">
                  <a16:creationId xmlns:a16="http://schemas.microsoft.com/office/drawing/2014/main" id="{0DEEA40D-DF42-40CA-AC84-94F52A1AA4E8}"/>
                </a:ext>
              </a:extLst>
            </p:cNvPr>
            <p:cNvSpPr/>
            <p:nvPr/>
          </p:nvSpPr>
          <p:spPr>
            <a:xfrm>
              <a:off x="2535667" y="5346871"/>
              <a:ext cx="9658569" cy="1508412"/>
            </a:xfrm>
            <a:custGeom>
              <a:avLst/>
              <a:gdLst>
                <a:gd name="f0" fmla="val 10800000"/>
                <a:gd name="f1" fmla="val 5400000"/>
                <a:gd name="f2" fmla="val 180"/>
                <a:gd name="f3" fmla="val w"/>
                <a:gd name="f4" fmla="val h"/>
                <a:gd name="f5" fmla="val 0"/>
                <a:gd name="f6" fmla="val 9658573"/>
                <a:gd name="f7" fmla="val 1508415"/>
                <a:gd name="f8" fmla="val 150842"/>
                <a:gd name="f9" fmla="val 67534"/>
                <a:gd name="f10" fmla="val 9507732"/>
                <a:gd name="f11" fmla="val 9591040"/>
                <a:gd name="f12" fmla="val 9658574"/>
                <a:gd name="f13" fmla="val 553086"/>
                <a:gd name="f14" fmla="val 955330"/>
                <a:gd name="f15" fmla="val 1357574"/>
                <a:gd name="f16" fmla="val 1440882"/>
                <a:gd name="f17" fmla="val 9591039"/>
                <a:gd name="f18" fmla="val 1508416"/>
                <a:gd name="f19" fmla="val 9507731"/>
                <a:gd name="f20" fmla="val 1440881"/>
                <a:gd name="f21" fmla="val 1357573"/>
                <a:gd name="f22" fmla="+- 0 0 -90"/>
                <a:gd name="f23" fmla="*/ f3 1 9658573"/>
                <a:gd name="f24" fmla="*/ f4 1 1508415"/>
                <a:gd name="f25" fmla="val f5"/>
                <a:gd name="f26" fmla="val f6"/>
                <a:gd name="f27" fmla="val f7"/>
                <a:gd name="f28" fmla="*/ f22 f0 1"/>
                <a:gd name="f29" fmla="+- f27 0 f25"/>
                <a:gd name="f30" fmla="+- f26 0 f25"/>
                <a:gd name="f31" fmla="*/ f28 1 f2"/>
                <a:gd name="f32" fmla="*/ f30 1 9658573"/>
                <a:gd name="f33" fmla="*/ f29 1 1508415"/>
                <a:gd name="f34" fmla="*/ 0 f30 1"/>
                <a:gd name="f35" fmla="*/ 150842 f29 1"/>
                <a:gd name="f36" fmla="*/ 150842 f30 1"/>
                <a:gd name="f37" fmla="*/ 0 f29 1"/>
                <a:gd name="f38" fmla="*/ 9507732 f30 1"/>
                <a:gd name="f39" fmla="*/ 9658574 f30 1"/>
                <a:gd name="f40" fmla="*/ 9658573 f30 1"/>
                <a:gd name="f41" fmla="*/ 1357574 f29 1"/>
                <a:gd name="f42" fmla="*/ 9507731 f30 1"/>
                <a:gd name="f43" fmla="*/ 1508416 f29 1"/>
                <a:gd name="f44" fmla="*/ 1508415 f29 1"/>
                <a:gd name="f45" fmla="*/ 1357573 f29 1"/>
                <a:gd name="f46" fmla="+- f31 0 f1"/>
                <a:gd name="f47" fmla="*/ f34 1 9658573"/>
                <a:gd name="f48" fmla="*/ f35 1 1508415"/>
                <a:gd name="f49" fmla="*/ f36 1 9658573"/>
                <a:gd name="f50" fmla="*/ f37 1 1508415"/>
                <a:gd name="f51" fmla="*/ f38 1 9658573"/>
                <a:gd name="f52" fmla="*/ f39 1 9658573"/>
                <a:gd name="f53" fmla="*/ f40 1 9658573"/>
                <a:gd name="f54" fmla="*/ f41 1 1508415"/>
                <a:gd name="f55" fmla="*/ f42 1 9658573"/>
                <a:gd name="f56" fmla="*/ f43 1 1508415"/>
                <a:gd name="f57" fmla="*/ f44 1 1508415"/>
                <a:gd name="f58" fmla="*/ f45 1 1508415"/>
                <a:gd name="f59" fmla="*/ f25 1 f32"/>
                <a:gd name="f60" fmla="*/ f26 1 f32"/>
                <a:gd name="f61" fmla="*/ f25 1 f33"/>
                <a:gd name="f62" fmla="*/ f27 1 f33"/>
                <a:gd name="f63" fmla="*/ f47 1 f32"/>
                <a:gd name="f64" fmla="*/ f48 1 f33"/>
                <a:gd name="f65" fmla="*/ f49 1 f32"/>
                <a:gd name="f66" fmla="*/ f50 1 f33"/>
                <a:gd name="f67" fmla="*/ f51 1 f32"/>
                <a:gd name="f68" fmla="*/ f52 1 f32"/>
                <a:gd name="f69" fmla="*/ f53 1 f32"/>
                <a:gd name="f70" fmla="*/ f54 1 f33"/>
                <a:gd name="f71" fmla="*/ f55 1 f32"/>
                <a:gd name="f72" fmla="*/ f56 1 f33"/>
                <a:gd name="f73" fmla="*/ f57 1 f33"/>
                <a:gd name="f74" fmla="*/ f58 1 f33"/>
                <a:gd name="f75" fmla="*/ f59 f23 1"/>
                <a:gd name="f76" fmla="*/ f60 f23 1"/>
                <a:gd name="f77" fmla="*/ f62 f24 1"/>
                <a:gd name="f78" fmla="*/ f61 f24 1"/>
                <a:gd name="f79" fmla="*/ f63 f23 1"/>
                <a:gd name="f80" fmla="*/ f64 f24 1"/>
                <a:gd name="f81" fmla="*/ f65 f23 1"/>
                <a:gd name="f82" fmla="*/ f66 f24 1"/>
                <a:gd name="f83" fmla="*/ f67 f23 1"/>
                <a:gd name="f84" fmla="*/ f68 f23 1"/>
                <a:gd name="f85" fmla="*/ f69 f23 1"/>
                <a:gd name="f86" fmla="*/ f70 f24 1"/>
                <a:gd name="f87" fmla="*/ f71 f23 1"/>
                <a:gd name="f88" fmla="*/ f72 f24 1"/>
                <a:gd name="f89" fmla="*/ f73 f24 1"/>
                <a:gd name="f90" fmla="*/ f74 f24 1"/>
              </a:gdLst>
              <a:ahLst/>
              <a:cxnLst>
                <a:cxn ang="3cd4">
                  <a:pos x="hc" y="t"/>
                </a:cxn>
                <a:cxn ang="0">
                  <a:pos x="r" y="vc"/>
                </a:cxn>
                <a:cxn ang="cd4">
                  <a:pos x="hc" y="b"/>
                </a:cxn>
                <a:cxn ang="cd2">
                  <a:pos x="l" y="vc"/>
                </a:cxn>
                <a:cxn ang="f46">
                  <a:pos x="f79" y="f80"/>
                </a:cxn>
                <a:cxn ang="f46">
                  <a:pos x="f81" y="f82"/>
                </a:cxn>
                <a:cxn ang="f46">
                  <a:pos x="f83" y="f82"/>
                </a:cxn>
                <a:cxn ang="f46">
                  <a:pos x="f84" y="f80"/>
                </a:cxn>
                <a:cxn ang="f46">
                  <a:pos x="f85" y="f86"/>
                </a:cxn>
                <a:cxn ang="f46">
                  <a:pos x="f87" y="f88"/>
                </a:cxn>
                <a:cxn ang="f46">
                  <a:pos x="f81" y="f89"/>
                </a:cxn>
                <a:cxn ang="f46">
                  <a:pos x="f79" y="f90"/>
                </a:cxn>
                <a:cxn ang="f46">
                  <a:pos x="f79" y="f80"/>
                </a:cxn>
              </a:cxnLst>
              <a:rect l="f75" t="f78" r="f76" b="f77"/>
              <a:pathLst>
                <a:path w="9658573" h="1508415">
                  <a:moveTo>
                    <a:pt x="f5" y="f8"/>
                  </a:moveTo>
                  <a:cubicBezTo>
                    <a:pt x="f5" y="f9"/>
                    <a:pt x="f9" y="f5"/>
                    <a:pt x="f8" y="f5"/>
                  </a:cubicBezTo>
                  <a:lnTo>
                    <a:pt x="f10" y="f5"/>
                  </a:lnTo>
                  <a:cubicBezTo>
                    <a:pt x="f11" y="f5"/>
                    <a:pt x="f12" y="f9"/>
                    <a:pt x="f12" y="f8"/>
                  </a:cubicBezTo>
                  <a:cubicBezTo>
                    <a:pt x="f12" y="f13"/>
                    <a:pt x="f6" y="f14"/>
                    <a:pt x="f6" y="f15"/>
                  </a:cubicBezTo>
                  <a:cubicBezTo>
                    <a:pt x="f6" y="f16"/>
                    <a:pt x="f17" y="f18"/>
                    <a:pt x="f19" y="f18"/>
                  </a:cubicBezTo>
                  <a:lnTo>
                    <a:pt x="f8" y="f7"/>
                  </a:lnTo>
                  <a:cubicBezTo>
                    <a:pt x="f9" y="f7"/>
                    <a:pt x="f5" y="f20"/>
                    <a:pt x="f5" y="f21"/>
                  </a:cubicBezTo>
                  <a:lnTo>
                    <a:pt x="f5" y="f8"/>
                  </a:lnTo>
                  <a:close/>
                </a:path>
              </a:pathLst>
            </a:custGeom>
            <a:solidFill>
              <a:srgbClr val="196B24"/>
            </a:solidFill>
            <a:ln w="19046" cap="flat">
              <a:solidFill>
                <a:srgbClr val="FFFFFF"/>
              </a:solidFill>
              <a:prstDash val="solid"/>
              <a:miter/>
            </a:ln>
          </p:spPr>
          <p:txBody>
            <a:bodyPr vert="horz" wrap="square" lIns="112763" tIns="112763" rIns="1902134" bIns="112763"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1" i="0" u="none" strike="noStrike" kern="1200" cap="none" spc="0" baseline="0">
                  <a:solidFill>
                    <a:srgbClr val="FF0000"/>
                  </a:solidFill>
                  <a:uFillTx/>
                  <a:latin typeface="Aptos"/>
                </a:rPr>
                <a:t>Edges</a:t>
              </a:r>
              <a:r>
                <a:rPr lang="en-US" sz="1800" b="0" i="0" u="none" strike="noStrike" kern="1200" cap="none" spc="0" baseline="0">
                  <a:solidFill>
                    <a:srgbClr val="FFFFFF"/>
                  </a:solidFill>
                  <a:uFillTx/>
                  <a:latin typeface="Aptos"/>
                </a:rPr>
                <a:t>: Connect nodes within the graph, defining the flow of computation from one step to the next. They support conditional logic, allowing the path of execution to change based on the current state and facilitate the movement of data and control between nodes, enabling complex, multi-step workflows.</a:t>
              </a:r>
            </a:p>
          </p:txBody>
        </p:sp>
        <p:sp>
          <p:nvSpPr>
            <p:cNvPr id="10" name="Freeform: Shape 9">
              <a:extLst>
                <a:ext uri="{FF2B5EF4-FFF2-40B4-BE49-F238E27FC236}">
                  <a16:creationId xmlns:a16="http://schemas.microsoft.com/office/drawing/2014/main" id="{404AD290-CF9F-46E2-A66B-F1A32BA27109}"/>
                </a:ext>
              </a:extLst>
            </p:cNvPr>
            <p:cNvSpPr/>
            <p:nvPr/>
          </p:nvSpPr>
          <p:spPr>
            <a:xfrm>
              <a:off x="8799124" y="1154164"/>
              <a:ext cx="980474" cy="980474"/>
            </a:xfrm>
            <a:custGeom>
              <a:avLst/>
              <a:gdLst>
                <a:gd name="f0" fmla="val 10800000"/>
                <a:gd name="f1" fmla="val 5400000"/>
                <a:gd name="f2" fmla="val 180"/>
                <a:gd name="f3" fmla="val w"/>
                <a:gd name="f4" fmla="val h"/>
                <a:gd name="f5" fmla="val 0"/>
                <a:gd name="f6" fmla="val 980470"/>
                <a:gd name="f7" fmla="val 539259"/>
                <a:gd name="f8" fmla="val 220606"/>
                <a:gd name="f9" fmla="val 759864"/>
                <a:gd name="f10" fmla="val 490235"/>
                <a:gd name="f11" fmla="+- 0 0 -90"/>
                <a:gd name="f12" fmla="*/ f3 1 980470"/>
                <a:gd name="f13" fmla="*/ f4 1 980470"/>
                <a:gd name="f14" fmla="val f5"/>
                <a:gd name="f15" fmla="val f6"/>
                <a:gd name="f16" fmla="*/ f11 f0 1"/>
                <a:gd name="f17" fmla="+- f15 0 f14"/>
                <a:gd name="f18" fmla="*/ f16 1 f2"/>
                <a:gd name="f19" fmla="*/ f17 1 980470"/>
                <a:gd name="f20" fmla="*/ 0 f17 1"/>
                <a:gd name="f21" fmla="*/ 539259 f17 1"/>
                <a:gd name="f22" fmla="*/ 220606 f17 1"/>
                <a:gd name="f23" fmla="*/ 759864 f17 1"/>
                <a:gd name="f24" fmla="*/ 980470 f17 1"/>
                <a:gd name="f25" fmla="*/ 490235 f17 1"/>
                <a:gd name="f26" fmla="+- f18 0 f1"/>
                <a:gd name="f27" fmla="*/ f20 1 980470"/>
                <a:gd name="f28" fmla="*/ f21 1 980470"/>
                <a:gd name="f29" fmla="*/ f22 1 980470"/>
                <a:gd name="f30" fmla="*/ f23 1 980470"/>
                <a:gd name="f31" fmla="*/ f24 1 980470"/>
                <a:gd name="f32" fmla="*/ f25 1 980470"/>
                <a:gd name="f33" fmla="*/ f14 1 f19"/>
                <a:gd name="f34" fmla="*/ f15 1 f19"/>
                <a:gd name="f35" fmla="*/ f27 1 f19"/>
                <a:gd name="f36" fmla="*/ f28 1 f19"/>
                <a:gd name="f37" fmla="*/ f29 1 f19"/>
                <a:gd name="f38" fmla="*/ f30 1 f19"/>
                <a:gd name="f39" fmla="*/ f31 1 f19"/>
                <a:gd name="f40" fmla="*/ f32 1 f19"/>
                <a:gd name="f41" fmla="*/ f33 f12 1"/>
                <a:gd name="f42" fmla="*/ f34 f12 1"/>
                <a:gd name="f43" fmla="*/ f34 f13 1"/>
                <a:gd name="f44" fmla="*/ f33 f13 1"/>
                <a:gd name="f45" fmla="*/ f35 f12 1"/>
                <a:gd name="f46" fmla="*/ f36 f13 1"/>
                <a:gd name="f47" fmla="*/ f37 f12 1"/>
                <a:gd name="f48" fmla="*/ f35 f13 1"/>
                <a:gd name="f49" fmla="*/ f38 f12 1"/>
                <a:gd name="f50" fmla="*/ f39 f12 1"/>
                <a:gd name="f51" fmla="*/ f40 f12 1"/>
                <a:gd name="f52" fmla="*/ f39 f13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9" y="f46"/>
                </a:cxn>
                <a:cxn ang="f26">
                  <a:pos x="f50" y="f46"/>
                </a:cxn>
                <a:cxn ang="f26">
                  <a:pos x="f51" y="f52"/>
                </a:cxn>
                <a:cxn ang="f26">
                  <a:pos x="f45" y="f46"/>
                </a:cxn>
              </a:cxnLst>
              <a:rect l="f41" t="f44" r="f42" b="f43"/>
              <a:pathLst>
                <a:path w="980470" h="980470">
                  <a:moveTo>
                    <a:pt x="f5" y="f7"/>
                  </a:moveTo>
                  <a:lnTo>
                    <a:pt x="f8" y="f7"/>
                  </a:lnTo>
                  <a:lnTo>
                    <a:pt x="f8" y="f5"/>
                  </a:lnTo>
                  <a:lnTo>
                    <a:pt x="f9" y="f5"/>
                  </a:lnTo>
                  <a:lnTo>
                    <a:pt x="f9" y="f7"/>
                  </a:lnTo>
                  <a:lnTo>
                    <a:pt x="f6" y="f7"/>
                  </a:lnTo>
                  <a:lnTo>
                    <a:pt x="f10" y="f6"/>
                  </a:lnTo>
                  <a:lnTo>
                    <a:pt x="f5" y="f7"/>
                  </a:lnTo>
                  <a:close/>
                </a:path>
              </a:pathLst>
            </a:custGeom>
            <a:solidFill>
              <a:srgbClr val="F7D5CD">
                <a:alpha val="90000"/>
              </a:srgbClr>
            </a:solidFill>
            <a:ln w="19046" cap="flat">
              <a:solidFill>
                <a:srgbClr val="F7D5CD">
                  <a:alpha val="90000"/>
                </a:srgbClr>
              </a:solidFill>
              <a:prstDash val="solid"/>
              <a:miter/>
            </a:ln>
          </p:spPr>
          <p:txBody>
            <a:bodyPr vert="horz" wrap="square" lIns="266328" tIns="45720" rIns="266328" bIns="288383" anchor="ctr" anchorCtr="1" compatLnSpc="1">
              <a:noAutofit/>
            </a:bodyPr>
            <a:lstStyle/>
            <a:p>
              <a:pPr marL="0" marR="0" lvl="0" indent="0" algn="ctr" defTabSz="1600200" rtl="0" fontAlgn="auto" hangingPunct="1">
                <a:lnSpc>
                  <a:spcPct val="90000"/>
                </a:lnSpc>
                <a:spcBef>
                  <a:spcPts val="0"/>
                </a:spcBef>
                <a:spcAft>
                  <a:spcPts val="1500"/>
                </a:spcAft>
                <a:buNone/>
                <a:tabLst/>
                <a:defRPr sz="1800" b="0" i="0" u="none" strike="noStrike" kern="0" cap="none" spc="0" baseline="0">
                  <a:solidFill>
                    <a:srgbClr val="000000"/>
                  </a:solidFill>
                  <a:uFillTx/>
                </a:defRPr>
              </a:pPr>
              <a:endParaRPr lang="en-US" sz="3600" b="0" i="0" u="none" strike="noStrike" kern="1200" cap="none" spc="0" baseline="0">
                <a:solidFill>
                  <a:srgbClr val="000000"/>
                </a:solidFill>
                <a:uFillTx/>
                <a:latin typeface="Aptos"/>
              </a:endParaRPr>
            </a:p>
          </p:txBody>
        </p:sp>
        <p:sp>
          <p:nvSpPr>
            <p:cNvPr id="11" name="Freeform: Shape 10">
              <a:extLst>
                <a:ext uri="{FF2B5EF4-FFF2-40B4-BE49-F238E27FC236}">
                  <a16:creationId xmlns:a16="http://schemas.microsoft.com/office/drawing/2014/main" id="{CC3D02A7-DF68-435D-A1EF-D77F91AFCC13}"/>
                </a:ext>
              </a:extLst>
            </p:cNvPr>
            <p:cNvSpPr/>
            <p:nvPr/>
          </p:nvSpPr>
          <p:spPr>
            <a:xfrm>
              <a:off x="9608030" y="2936833"/>
              <a:ext cx="980474" cy="980474"/>
            </a:xfrm>
            <a:custGeom>
              <a:avLst/>
              <a:gdLst>
                <a:gd name="f0" fmla="val 10800000"/>
                <a:gd name="f1" fmla="val 5400000"/>
                <a:gd name="f2" fmla="val 180"/>
                <a:gd name="f3" fmla="val w"/>
                <a:gd name="f4" fmla="val h"/>
                <a:gd name="f5" fmla="val 0"/>
                <a:gd name="f6" fmla="val 980470"/>
                <a:gd name="f7" fmla="val 539259"/>
                <a:gd name="f8" fmla="val 220606"/>
                <a:gd name="f9" fmla="val 759864"/>
                <a:gd name="f10" fmla="val 490235"/>
                <a:gd name="f11" fmla="+- 0 0 -90"/>
                <a:gd name="f12" fmla="*/ f3 1 980470"/>
                <a:gd name="f13" fmla="*/ f4 1 980470"/>
                <a:gd name="f14" fmla="val f5"/>
                <a:gd name="f15" fmla="val f6"/>
                <a:gd name="f16" fmla="*/ f11 f0 1"/>
                <a:gd name="f17" fmla="+- f15 0 f14"/>
                <a:gd name="f18" fmla="*/ f16 1 f2"/>
                <a:gd name="f19" fmla="*/ f17 1 980470"/>
                <a:gd name="f20" fmla="*/ 0 f17 1"/>
                <a:gd name="f21" fmla="*/ 539259 f17 1"/>
                <a:gd name="f22" fmla="*/ 220606 f17 1"/>
                <a:gd name="f23" fmla="*/ 759864 f17 1"/>
                <a:gd name="f24" fmla="*/ 980470 f17 1"/>
                <a:gd name="f25" fmla="*/ 490235 f17 1"/>
                <a:gd name="f26" fmla="+- f18 0 f1"/>
                <a:gd name="f27" fmla="*/ f20 1 980470"/>
                <a:gd name="f28" fmla="*/ f21 1 980470"/>
                <a:gd name="f29" fmla="*/ f22 1 980470"/>
                <a:gd name="f30" fmla="*/ f23 1 980470"/>
                <a:gd name="f31" fmla="*/ f24 1 980470"/>
                <a:gd name="f32" fmla="*/ f25 1 980470"/>
                <a:gd name="f33" fmla="*/ f14 1 f19"/>
                <a:gd name="f34" fmla="*/ f15 1 f19"/>
                <a:gd name="f35" fmla="*/ f27 1 f19"/>
                <a:gd name="f36" fmla="*/ f28 1 f19"/>
                <a:gd name="f37" fmla="*/ f29 1 f19"/>
                <a:gd name="f38" fmla="*/ f30 1 f19"/>
                <a:gd name="f39" fmla="*/ f31 1 f19"/>
                <a:gd name="f40" fmla="*/ f32 1 f19"/>
                <a:gd name="f41" fmla="*/ f33 f12 1"/>
                <a:gd name="f42" fmla="*/ f34 f12 1"/>
                <a:gd name="f43" fmla="*/ f34 f13 1"/>
                <a:gd name="f44" fmla="*/ f33 f13 1"/>
                <a:gd name="f45" fmla="*/ f35 f12 1"/>
                <a:gd name="f46" fmla="*/ f36 f13 1"/>
                <a:gd name="f47" fmla="*/ f37 f12 1"/>
                <a:gd name="f48" fmla="*/ f35 f13 1"/>
                <a:gd name="f49" fmla="*/ f38 f12 1"/>
                <a:gd name="f50" fmla="*/ f39 f12 1"/>
                <a:gd name="f51" fmla="*/ f40 f12 1"/>
                <a:gd name="f52" fmla="*/ f39 f13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9" y="f46"/>
                </a:cxn>
                <a:cxn ang="f26">
                  <a:pos x="f50" y="f46"/>
                </a:cxn>
                <a:cxn ang="f26">
                  <a:pos x="f51" y="f52"/>
                </a:cxn>
                <a:cxn ang="f26">
                  <a:pos x="f45" y="f46"/>
                </a:cxn>
              </a:cxnLst>
              <a:rect l="f41" t="f44" r="f42" b="f43"/>
              <a:pathLst>
                <a:path w="980470" h="980470">
                  <a:moveTo>
                    <a:pt x="f5" y="f7"/>
                  </a:moveTo>
                  <a:lnTo>
                    <a:pt x="f8" y="f7"/>
                  </a:lnTo>
                  <a:lnTo>
                    <a:pt x="f8" y="f5"/>
                  </a:lnTo>
                  <a:lnTo>
                    <a:pt x="f9" y="f5"/>
                  </a:lnTo>
                  <a:lnTo>
                    <a:pt x="f9" y="f7"/>
                  </a:lnTo>
                  <a:lnTo>
                    <a:pt x="f6" y="f7"/>
                  </a:lnTo>
                  <a:lnTo>
                    <a:pt x="f10" y="f6"/>
                  </a:lnTo>
                  <a:lnTo>
                    <a:pt x="f5" y="f7"/>
                  </a:lnTo>
                  <a:close/>
                </a:path>
              </a:pathLst>
            </a:custGeom>
            <a:solidFill>
              <a:srgbClr val="E4E8CA">
                <a:alpha val="90000"/>
              </a:srgbClr>
            </a:solidFill>
            <a:ln w="19046" cap="flat">
              <a:solidFill>
                <a:srgbClr val="E4E8CA">
                  <a:alpha val="90000"/>
                </a:srgbClr>
              </a:solidFill>
              <a:prstDash val="solid"/>
              <a:miter/>
            </a:ln>
          </p:spPr>
          <p:txBody>
            <a:bodyPr vert="horz" wrap="square" lIns="266328" tIns="45720" rIns="266328" bIns="288383" anchor="ctr" anchorCtr="1" compatLnSpc="1">
              <a:noAutofit/>
            </a:bodyPr>
            <a:lstStyle/>
            <a:p>
              <a:pPr marL="0" marR="0" lvl="0" indent="0" algn="ctr" defTabSz="1600200" rtl="0" fontAlgn="auto" hangingPunct="1">
                <a:lnSpc>
                  <a:spcPct val="90000"/>
                </a:lnSpc>
                <a:spcBef>
                  <a:spcPts val="0"/>
                </a:spcBef>
                <a:spcAft>
                  <a:spcPts val="1500"/>
                </a:spcAft>
                <a:buNone/>
                <a:tabLst/>
                <a:defRPr sz="1800" b="0" i="0" u="none" strike="noStrike" kern="0" cap="none" spc="0" baseline="0">
                  <a:solidFill>
                    <a:srgbClr val="000000"/>
                  </a:solidFill>
                  <a:uFillTx/>
                </a:defRPr>
              </a:pPr>
              <a:endParaRPr lang="en-US" sz="3600" b="0" i="0" u="none" strike="noStrike" kern="1200" cap="none" spc="0" baseline="0">
                <a:solidFill>
                  <a:srgbClr val="000000"/>
                </a:solidFill>
                <a:uFillTx/>
                <a:latin typeface="Aptos"/>
              </a:endParaRPr>
            </a:p>
          </p:txBody>
        </p:sp>
        <p:sp>
          <p:nvSpPr>
            <p:cNvPr id="12" name="Freeform: Shape 11">
              <a:extLst>
                <a:ext uri="{FF2B5EF4-FFF2-40B4-BE49-F238E27FC236}">
                  <a16:creationId xmlns:a16="http://schemas.microsoft.com/office/drawing/2014/main" id="{C48EEAF4-03D6-42D0-B977-AA966F4F82F4}"/>
                </a:ext>
              </a:extLst>
            </p:cNvPr>
            <p:cNvSpPr/>
            <p:nvPr/>
          </p:nvSpPr>
          <p:spPr>
            <a:xfrm>
              <a:off x="10404866" y="4719511"/>
              <a:ext cx="980474" cy="980474"/>
            </a:xfrm>
            <a:custGeom>
              <a:avLst/>
              <a:gdLst>
                <a:gd name="f0" fmla="val 10800000"/>
                <a:gd name="f1" fmla="val 5400000"/>
                <a:gd name="f2" fmla="val 180"/>
                <a:gd name="f3" fmla="val w"/>
                <a:gd name="f4" fmla="val h"/>
                <a:gd name="f5" fmla="val 0"/>
                <a:gd name="f6" fmla="val 980470"/>
                <a:gd name="f7" fmla="val 539259"/>
                <a:gd name="f8" fmla="val 220606"/>
                <a:gd name="f9" fmla="val 759864"/>
                <a:gd name="f10" fmla="val 490235"/>
                <a:gd name="f11" fmla="+- 0 0 -90"/>
                <a:gd name="f12" fmla="*/ f3 1 980470"/>
                <a:gd name="f13" fmla="*/ f4 1 980470"/>
                <a:gd name="f14" fmla="val f5"/>
                <a:gd name="f15" fmla="val f6"/>
                <a:gd name="f16" fmla="*/ f11 f0 1"/>
                <a:gd name="f17" fmla="+- f15 0 f14"/>
                <a:gd name="f18" fmla="*/ f16 1 f2"/>
                <a:gd name="f19" fmla="*/ f17 1 980470"/>
                <a:gd name="f20" fmla="*/ 0 f17 1"/>
                <a:gd name="f21" fmla="*/ 539259 f17 1"/>
                <a:gd name="f22" fmla="*/ 220606 f17 1"/>
                <a:gd name="f23" fmla="*/ 759864 f17 1"/>
                <a:gd name="f24" fmla="*/ 980470 f17 1"/>
                <a:gd name="f25" fmla="*/ 490235 f17 1"/>
                <a:gd name="f26" fmla="+- f18 0 f1"/>
                <a:gd name="f27" fmla="*/ f20 1 980470"/>
                <a:gd name="f28" fmla="*/ f21 1 980470"/>
                <a:gd name="f29" fmla="*/ f22 1 980470"/>
                <a:gd name="f30" fmla="*/ f23 1 980470"/>
                <a:gd name="f31" fmla="*/ f24 1 980470"/>
                <a:gd name="f32" fmla="*/ f25 1 980470"/>
                <a:gd name="f33" fmla="*/ f14 1 f19"/>
                <a:gd name="f34" fmla="*/ f15 1 f19"/>
                <a:gd name="f35" fmla="*/ f27 1 f19"/>
                <a:gd name="f36" fmla="*/ f28 1 f19"/>
                <a:gd name="f37" fmla="*/ f29 1 f19"/>
                <a:gd name="f38" fmla="*/ f30 1 f19"/>
                <a:gd name="f39" fmla="*/ f31 1 f19"/>
                <a:gd name="f40" fmla="*/ f32 1 f19"/>
                <a:gd name="f41" fmla="*/ f33 f12 1"/>
                <a:gd name="f42" fmla="*/ f34 f12 1"/>
                <a:gd name="f43" fmla="*/ f34 f13 1"/>
                <a:gd name="f44" fmla="*/ f33 f13 1"/>
                <a:gd name="f45" fmla="*/ f35 f12 1"/>
                <a:gd name="f46" fmla="*/ f36 f13 1"/>
                <a:gd name="f47" fmla="*/ f37 f12 1"/>
                <a:gd name="f48" fmla="*/ f35 f13 1"/>
                <a:gd name="f49" fmla="*/ f38 f12 1"/>
                <a:gd name="f50" fmla="*/ f39 f12 1"/>
                <a:gd name="f51" fmla="*/ f40 f12 1"/>
                <a:gd name="f52" fmla="*/ f39 f13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9" y="f46"/>
                </a:cxn>
                <a:cxn ang="f26">
                  <a:pos x="f50" y="f46"/>
                </a:cxn>
                <a:cxn ang="f26">
                  <a:pos x="f51" y="f52"/>
                </a:cxn>
                <a:cxn ang="f26">
                  <a:pos x="f45" y="f46"/>
                </a:cxn>
              </a:cxnLst>
              <a:rect l="f41" t="f44" r="f42" b="f43"/>
              <a:pathLst>
                <a:path w="980470" h="980470">
                  <a:moveTo>
                    <a:pt x="f5" y="f7"/>
                  </a:moveTo>
                  <a:lnTo>
                    <a:pt x="f8" y="f7"/>
                  </a:lnTo>
                  <a:lnTo>
                    <a:pt x="f8" y="f5"/>
                  </a:lnTo>
                  <a:lnTo>
                    <a:pt x="f9" y="f5"/>
                  </a:lnTo>
                  <a:lnTo>
                    <a:pt x="f9" y="f7"/>
                  </a:lnTo>
                  <a:lnTo>
                    <a:pt x="f6" y="f7"/>
                  </a:lnTo>
                  <a:lnTo>
                    <a:pt x="f10" y="f6"/>
                  </a:lnTo>
                  <a:lnTo>
                    <a:pt x="f5" y="f7"/>
                  </a:lnTo>
                  <a:close/>
                </a:path>
              </a:pathLst>
            </a:custGeom>
            <a:solidFill>
              <a:srgbClr val="CCD4CC">
                <a:alpha val="90000"/>
              </a:srgbClr>
            </a:solidFill>
            <a:ln w="19046" cap="flat">
              <a:solidFill>
                <a:srgbClr val="CCD4CC">
                  <a:alpha val="90000"/>
                </a:srgbClr>
              </a:solidFill>
              <a:prstDash val="solid"/>
              <a:miter/>
            </a:ln>
          </p:spPr>
          <p:txBody>
            <a:bodyPr vert="horz" wrap="square" lIns="266328" tIns="45720" rIns="266328" bIns="288383" anchor="ctr" anchorCtr="1" compatLnSpc="1">
              <a:noAutofit/>
            </a:bodyPr>
            <a:lstStyle/>
            <a:p>
              <a:pPr marL="0" marR="0" lvl="0" indent="0" algn="ctr" defTabSz="1600200" rtl="0" fontAlgn="auto" hangingPunct="1">
                <a:lnSpc>
                  <a:spcPct val="90000"/>
                </a:lnSpc>
                <a:spcBef>
                  <a:spcPts val="0"/>
                </a:spcBef>
                <a:spcAft>
                  <a:spcPts val="1500"/>
                </a:spcAft>
                <a:buNone/>
                <a:tabLst/>
                <a:defRPr sz="1800" b="0" i="0" u="none" strike="noStrike" kern="0" cap="none" spc="0" baseline="0">
                  <a:solidFill>
                    <a:srgbClr val="000000"/>
                  </a:solidFill>
                  <a:uFillTx/>
                </a:defRPr>
              </a:pPr>
              <a:endParaRPr lang="en-US" sz="3600" b="0" i="0" u="none" strike="noStrike" kern="1200" cap="none" spc="0" baseline="0">
                <a:solidFill>
                  <a:srgbClr val="000000"/>
                </a:solidFill>
                <a:uFillTx/>
                <a:latin typeface="Apto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9947-81AD-444F-9D8F-00F0057653BF}"/>
              </a:ext>
            </a:extLst>
          </p:cNvPr>
          <p:cNvSpPr txBox="1">
            <a:spLocks noGrp="1"/>
          </p:cNvSpPr>
          <p:nvPr>
            <p:ph type="title"/>
          </p:nvPr>
        </p:nvSpPr>
        <p:spPr>
          <a:xfrm>
            <a:off x="109819" y="141009"/>
            <a:ext cx="11961156" cy="810094"/>
          </a:xfrm>
        </p:spPr>
        <p:txBody>
          <a:bodyPr anchorCtr="1"/>
          <a:lstStyle/>
          <a:p>
            <a:pPr lvl="0" algn="ctr"/>
            <a:r>
              <a:rPr lang="en-GB" sz="3600">
                <a:solidFill>
                  <a:srgbClr val="FFFFFF"/>
                </a:solidFill>
                <a:highlight>
                  <a:srgbClr val="0000FF"/>
                </a:highlight>
                <a:latin typeface="Aptos"/>
              </a:rPr>
              <a:t>LangChain vs LangGraph vs LangFlow vs LangSmith</a:t>
            </a:r>
            <a:endParaRPr lang="en-US" sz="3600">
              <a:solidFill>
                <a:srgbClr val="FFFFFF"/>
              </a:solidFill>
              <a:highlight>
                <a:srgbClr val="800000"/>
              </a:highlight>
            </a:endParaRPr>
          </a:p>
        </p:txBody>
      </p:sp>
      <p:grpSp>
        <p:nvGrpSpPr>
          <p:cNvPr id="3" name="Content Placeholder 2">
            <a:extLst>
              <a:ext uri="{FF2B5EF4-FFF2-40B4-BE49-F238E27FC236}">
                <a16:creationId xmlns:a16="http://schemas.microsoft.com/office/drawing/2014/main" id="{7ED8E1C3-D3CE-4CC5-A131-BB1037B56854}"/>
              </a:ext>
            </a:extLst>
          </p:cNvPr>
          <p:cNvGrpSpPr/>
          <p:nvPr/>
        </p:nvGrpSpPr>
        <p:grpSpPr>
          <a:xfrm>
            <a:off x="109819" y="956078"/>
            <a:ext cx="11961156" cy="5765456"/>
            <a:chOff x="109819" y="956078"/>
            <a:chExt cx="11961156" cy="5765456"/>
          </a:xfrm>
        </p:grpSpPr>
        <p:sp>
          <p:nvSpPr>
            <p:cNvPr id="4" name="Freeform: Shape 3">
              <a:extLst>
                <a:ext uri="{FF2B5EF4-FFF2-40B4-BE49-F238E27FC236}">
                  <a16:creationId xmlns:a16="http://schemas.microsoft.com/office/drawing/2014/main" id="{48CD072B-237F-43B3-9B03-B0CB282A0B83}"/>
                </a:ext>
              </a:extLst>
            </p:cNvPr>
            <p:cNvSpPr/>
            <p:nvPr/>
          </p:nvSpPr>
          <p:spPr>
            <a:xfrm>
              <a:off x="109819" y="956078"/>
              <a:ext cx="11961156" cy="960906"/>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97132"/>
            </a:solidFill>
            <a:ln cap="flat">
              <a:noFill/>
              <a:prstDash val="solid"/>
            </a:ln>
          </p:spPr>
          <p:txBody>
            <a:bodyPr lIns="0" tIns="0" rIns="0" bIns="0"/>
            <a:lstStyle/>
            <a:p>
              <a:endParaRPr lang="en-IN"/>
            </a:p>
          </p:txBody>
        </p:sp>
        <p:sp>
          <p:nvSpPr>
            <p:cNvPr id="5" name="Rectangle 4" descr="Head with Gears">
              <a:extLst>
                <a:ext uri="{FF2B5EF4-FFF2-40B4-BE49-F238E27FC236}">
                  <a16:creationId xmlns:a16="http://schemas.microsoft.com/office/drawing/2014/main" id="{F8FEC06F-D3F0-4F12-BE7C-C825337FEF8E}"/>
                </a:ext>
              </a:extLst>
            </p:cNvPr>
            <p:cNvSpPr/>
            <p:nvPr/>
          </p:nvSpPr>
          <p:spPr>
            <a:xfrm>
              <a:off x="400488" y="1172288"/>
              <a:ext cx="528495" cy="528495"/>
            </a:xfrm>
            <a:prstGeom prst="rect">
              <a:avLst/>
            </a:prstGeom>
            <a:blipFill>
              <a:blip r:embed="rId2">
                <a:alphaModFix/>
                <a:extLst>
                  <a:ext uri="{96DAC541-7B7A-43D3-8B79-37D633B846F1}">
                    <asvg:svgBlip xmlns:asvg="http://schemas.microsoft.com/office/drawing/2016/SVG/main" r:embed="rId3"/>
                  </a:ext>
                </a:extLst>
              </a:blip>
              <a:stretch>
                <a:fillRect/>
              </a:stretch>
            </a:blipFill>
            <a:ln cap="flat">
              <a:noFill/>
              <a:prstDash val="solid"/>
            </a:ln>
          </p:spPr>
          <p:txBody>
            <a:bodyPr lIns="0" tIns="0" rIns="0" bIns="0"/>
            <a:lstStyle/>
            <a:p>
              <a:endParaRPr lang="en-IN"/>
            </a:p>
          </p:txBody>
        </p:sp>
        <p:sp>
          <p:nvSpPr>
            <p:cNvPr id="6" name="Freeform: Shape 5">
              <a:extLst>
                <a:ext uri="{FF2B5EF4-FFF2-40B4-BE49-F238E27FC236}">
                  <a16:creationId xmlns:a16="http://schemas.microsoft.com/office/drawing/2014/main" id="{87E48E71-896E-4090-84AE-D0354A5E1666}"/>
                </a:ext>
              </a:extLst>
            </p:cNvPr>
            <p:cNvSpPr/>
            <p:nvPr/>
          </p:nvSpPr>
          <p:spPr>
            <a:xfrm>
              <a:off x="1219672" y="956078"/>
              <a:ext cx="10851303" cy="960906"/>
            </a:xfrm>
            <a:custGeom>
              <a:avLst/>
              <a:gdLst>
                <a:gd name="f0" fmla="val 10800000"/>
                <a:gd name="f1" fmla="val 5400000"/>
                <a:gd name="f2" fmla="val 180"/>
                <a:gd name="f3" fmla="val w"/>
                <a:gd name="f4" fmla="val h"/>
                <a:gd name="f5" fmla="val 0"/>
                <a:gd name="f6" fmla="val 10851306"/>
                <a:gd name="f7" fmla="val 960910"/>
                <a:gd name="f8" fmla="+- 0 0 -90"/>
                <a:gd name="f9" fmla="*/ f3 1 10851306"/>
                <a:gd name="f10" fmla="*/ f4 1 960910"/>
                <a:gd name="f11" fmla="val f5"/>
                <a:gd name="f12" fmla="val f6"/>
                <a:gd name="f13" fmla="val f7"/>
                <a:gd name="f14" fmla="*/ f8 f0 1"/>
                <a:gd name="f15" fmla="+- f13 0 f11"/>
                <a:gd name="f16" fmla="+- f12 0 f11"/>
                <a:gd name="f17" fmla="*/ f14 1 f2"/>
                <a:gd name="f18" fmla="*/ f16 1 10851306"/>
                <a:gd name="f19" fmla="*/ f15 1 960910"/>
                <a:gd name="f20" fmla="*/ 0 f16 1"/>
                <a:gd name="f21" fmla="*/ 0 f15 1"/>
                <a:gd name="f22" fmla="*/ 10851306 f16 1"/>
                <a:gd name="f23" fmla="*/ 960910 f15 1"/>
                <a:gd name="f24" fmla="+- f17 0 f1"/>
                <a:gd name="f25" fmla="*/ f20 1 10851306"/>
                <a:gd name="f26" fmla="*/ f21 1 960910"/>
                <a:gd name="f27" fmla="*/ f22 1 10851306"/>
                <a:gd name="f28" fmla="*/ f23 1 96091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0851306" h="960910">
                  <a:moveTo>
                    <a:pt x="f5" y="f5"/>
                  </a:moveTo>
                  <a:lnTo>
                    <a:pt x="f6" y="f5"/>
                  </a:lnTo>
                  <a:lnTo>
                    <a:pt x="f6" y="f7"/>
                  </a:lnTo>
                  <a:lnTo>
                    <a:pt x="f5" y="f7"/>
                  </a:lnTo>
                  <a:lnTo>
                    <a:pt x="f5" y="f5"/>
                  </a:lnTo>
                  <a:close/>
                </a:path>
              </a:pathLst>
            </a:custGeom>
            <a:noFill/>
            <a:ln cap="flat">
              <a:noFill/>
              <a:prstDash val="solid"/>
            </a:ln>
          </p:spPr>
          <p:txBody>
            <a:bodyPr vert="horz" wrap="square" lIns="101699" tIns="101699" rIns="101699" bIns="101699" anchor="ctr" anchorCtr="0" compatLnSpc="1">
              <a:noAutofit/>
            </a:bodyPr>
            <a:lstStyle/>
            <a:p>
              <a:pPr marL="0" marR="0" lvl="0" indent="0" algn="l" defTabSz="844548"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900" b="0" i="0" u="none" strike="noStrike" kern="1200" cap="none" spc="0" baseline="0">
                  <a:solidFill>
                    <a:srgbClr val="FFFFFF"/>
                  </a:solidFill>
                  <a:uFillTx/>
                  <a:latin typeface="Aptos"/>
                </a:rPr>
                <a:t>If you're building AI generative apps, you’ve likely come across </a:t>
              </a:r>
              <a:endParaRPr lang="en-US" sz="1900" b="0" i="0" u="none" strike="noStrike" kern="1200" cap="none" spc="0" baseline="0">
                <a:solidFill>
                  <a:srgbClr val="FFFFFF"/>
                </a:solidFill>
                <a:uFillTx/>
                <a:latin typeface="Aptos"/>
              </a:endParaRPr>
            </a:p>
          </p:txBody>
        </p:sp>
        <p:sp>
          <p:nvSpPr>
            <p:cNvPr id="7" name="Freeform: Shape 6">
              <a:extLst>
                <a:ext uri="{FF2B5EF4-FFF2-40B4-BE49-F238E27FC236}">
                  <a16:creationId xmlns:a16="http://schemas.microsoft.com/office/drawing/2014/main" id="{1CBC87E4-C326-4B44-8B5D-13AF06BBCB62}"/>
                </a:ext>
              </a:extLst>
            </p:cNvPr>
            <p:cNvSpPr/>
            <p:nvPr/>
          </p:nvSpPr>
          <p:spPr>
            <a:xfrm>
              <a:off x="109819" y="2157215"/>
              <a:ext cx="11961156" cy="960906"/>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96B24"/>
            </a:solidFill>
            <a:ln cap="flat">
              <a:noFill/>
              <a:prstDash val="solid"/>
            </a:ln>
          </p:spPr>
          <p:txBody>
            <a:bodyPr lIns="0" tIns="0" rIns="0" bIns="0"/>
            <a:lstStyle/>
            <a:p>
              <a:endParaRPr lang="en-IN"/>
            </a:p>
          </p:txBody>
        </p:sp>
        <p:sp>
          <p:nvSpPr>
            <p:cNvPr id="8" name="Rectangle 7" descr="Branching Diagram">
              <a:extLst>
                <a:ext uri="{FF2B5EF4-FFF2-40B4-BE49-F238E27FC236}">
                  <a16:creationId xmlns:a16="http://schemas.microsoft.com/office/drawing/2014/main" id="{A02B69E6-9486-41C4-8935-E3DA8FD6AE98}"/>
                </a:ext>
              </a:extLst>
            </p:cNvPr>
            <p:cNvSpPr/>
            <p:nvPr/>
          </p:nvSpPr>
          <p:spPr>
            <a:xfrm>
              <a:off x="400488" y="2373416"/>
              <a:ext cx="528495" cy="528495"/>
            </a:xfrm>
            <a:prstGeom prst="rect">
              <a:avLst/>
            </a:prstGeom>
            <a:blipFill>
              <a:blip r:embed="rId4">
                <a:alphaModFix/>
                <a:extLst>
                  <a:ext uri="{96DAC541-7B7A-43D3-8B79-37D633B846F1}">
                    <asvg:svgBlip xmlns:asvg="http://schemas.microsoft.com/office/drawing/2016/SVG/main" r:embed="rId5"/>
                  </a:ext>
                </a:extLst>
              </a:blip>
              <a:stretch>
                <a:fillRect/>
              </a:stretch>
            </a:blipFill>
            <a:ln cap="flat">
              <a:noFill/>
              <a:prstDash val="solid"/>
            </a:ln>
          </p:spPr>
          <p:txBody>
            <a:bodyPr lIns="0" tIns="0" rIns="0" bIns="0"/>
            <a:lstStyle/>
            <a:p>
              <a:endParaRPr lang="en-IN"/>
            </a:p>
          </p:txBody>
        </p:sp>
        <p:sp>
          <p:nvSpPr>
            <p:cNvPr id="9" name="Freeform: Shape 8">
              <a:extLst>
                <a:ext uri="{FF2B5EF4-FFF2-40B4-BE49-F238E27FC236}">
                  <a16:creationId xmlns:a16="http://schemas.microsoft.com/office/drawing/2014/main" id="{F115F942-88AF-4596-8EE5-45804659F5B0}"/>
                </a:ext>
              </a:extLst>
            </p:cNvPr>
            <p:cNvSpPr/>
            <p:nvPr/>
          </p:nvSpPr>
          <p:spPr>
            <a:xfrm>
              <a:off x="1219672" y="2157215"/>
              <a:ext cx="10851303" cy="960906"/>
            </a:xfrm>
            <a:custGeom>
              <a:avLst/>
              <a:gdLst>
                <a:gd name="f0" fmla="val 10800000"/>
                <a:gd name="f1" fmla="val 5400000"/>
                <a:gd name="f2" fmla="val 180"/>
                <a:gd name="f3" fmla="val w"/>
                <a:gd name="f4" fmla="val h"/>
                <a:gd name="f5" fmla="val 0"/>
                <a:gd name="f6" fmla="val 10851306"/>
                <a:gd name="f7" fmla="val 960910"/>
                <a:gd name="f8" fmla="+- 0 0 -90"/>
                <a:gd name="f9" fmla="*/ f3 1 10851306"/>
                <a:gd name="f10" fmla="*/ f4 1 960910"/>
                <a:gd name="f11" fmla="val f5"/>
                <a:gd name="f12" fmla="val f6"/>
                <a:gd name="f13" fmla="val f7"/>
                <a:gd name="f14" fmla="*/ f8 f0 1"/>
                <a:gd name="f15" fmla="+- f13 0 f11"/>
                <a:gd name="f16" fmla="+- f12 0 f11"/>
                <a:gd name="f17" fmla="*/ f14 1 f2"/>
                <a:gd name="f18" fmla="*/ f16 1 10851306"/>
                <a:gd name="f19" fmla="*/ f15 1 960910"/>
                <a:gd name="f20" fmla="*/ 0 f16 1"/>
                <a:gd name="f21" fmla="*/ 0 f15 1"/>
                <a:gd name="f22" fmla="*/ 10851306 f16 1"/>
                <a:gd name="f23" fmla="*/ 960910 f15 1"/>
                <a:gd name="f24" fmla="+- f17 0 f1"/>
                <a:gd name="f25" fmla="*/ f20 1 10851306"/>
                <a:gd name="f26" fmla="*/ f21 1 960910"/>
                <a:gd name="f27" fmla="*/ f22 1 10851306"/>
                <a:gd name="f28" fmla="*/ f23 1 96091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0851306" h="960910">
                  <a:moveTo>
                    <a:pt x="f5" y="f5"/>
                  </a:moveTo>
                  <a:lnTo>
                    <a:pt x="f6" y="f5"/>
                  </a:lnTo>
                  <a:lnTo>
                    <a:pt x="f6" y="f7"/>
                  </a:lnTo>
                  <a:lnTo>
                    <a:pt x="f5" y="f7"/>
                  </a:lnTo>
                  <a:lnTo>
                    <a:pt x="f5" y="f5"/>
                  </a:lnTo>
                  <a:close/>
                </a:path>
              </a:pathLst>
            </a:custGeom>
            <a:noFill/>
            <a:ln cap="flat">
              <a:noFill/>
              <a:prstDash val="solid"/>
            </a:ln>
          </p:spPr>
          <p:txBody>
            <a:bodyPr vert="horz" wrap="square" lIns="101699" tIns="101699" rIns="101699" bIns="101699" anchor="ctr" anchorCtr="0" compatLnSpc="1">
              <a:noAutofit/>
            </a:bodyPr>
            <a:lstStyle/>
            <a:p>
              <a:pPr marL="0" marR="0" lvl="0" indent="0" algn="l" defTabSz="844548"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900" b="0" i="0" u="none" strike="noStrike" kern="1200" cap="none" spc="0" baseline="0">
                  <a:solidFill>
                    <a:srgbClr val="FFFFFF"/>
                  </a:solidFill>
                  <a:uFillTx/>
                  <a:latin typeface="Aptos"/>
                </a:rPr>
                <a:t>LangChain: The foundational framework for connecting language models to tools and APIs </a:t>
              </a:r>
              <a:endParaRPr lang="en-US" sz="1900" b="0" i="0" u="none" strike="noStrike" kern="1200" cap="none" spc="0" baseline="0">
                <a:solidFill>
                  <a:srgbClr val="FFFFFF"/>
                </a:solidFill>
                <a:uFillTx/>
                <a:latin typeface="Aptos"/>
              </a:endParaRPr>
            </a:p>
          </p:txBody>
        </p:sp>
        <p:sp>
          <p:nvSpPr>
            <p:cNvPr id="10" name="Freeform: Shape 9">
              <a:extLst>
                <a:ext uri="{FF2B5EF4-FFF2-40B4-BE49-F238E27FC236}">
                  <a16:creationId xmlns:a16="http://schemas.microsoft.com/office/drawing/2014/main" id="{ED2FFB18-F54B-4AE1-A31A-A056CC0D44AF}"/>
                </a:ext>
              </a:extLst>
            </p:cNvPr>
            <p:cNvSpPr/>
            <p:nvPr/>
          </p:nvSpPr>
          <p:spPr>
            <a:xfrm>
              <a:off x="109819" y="3358353"/>
              <a:ext cx="11961156" cy="960906"/>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F9ED5"/>
            </a:solidFill>
            <a:ln cap="flat">
              <a:noFill/>
              <a:prstDash val="solid"/>
            </a:ln>
          </p:spPr>
          <p:txBody>
            <a:bodyPr lIns="0" tIns="0" rIns="0" bIns="0"/>
            <a:lstStyle/>
            <a:p>
              <a:endParaRPr lang="en-IN"/>
            </a:p>
          </p:txBody>
        </p:sp>
        <p:sp>
          <p:nvSpPr>
            <p:cNvPr id="11" name="Rectangle 10">
              <a:extLst>
                <a:ext uri="{FF2B5EF4-FFF2-40B4-BE49-F238E27FC236}">
                  <a16:creationId xmlns:a16="http://schemas.microsoft.com/office/drawing/2014/main" id="{23C4C937-0789-49A1-9AD1-AFFED41B4A9A}"/>
                </a:ext>
              </a:extLst>
            </p:cNvPr>
            <p:cNvSpPr/>
            <p:nvPr/>
          </p:nvSpPr>
          <p:spPr>
            <a:xfrm>
              <a:off x="400488" y="3574563"/>
              <a:ext cx="528495" cy="528495"/>
            </a:xfrm>
            <a:prstGeom prst="rect">
              <a:avLst/>
            </a:prstGeom>
            <a:solidFill>
              <a:srgbClr val="FFFFFF"/>
            </a:solidFill>
            <a:ln w="19046" cap="flat">
              <a:solidFill>
                <a:srgbClr val="FFFFFF">
                  <a:alpha val="0"/>
                </a:srgbClr>
              </a:solidFill>
              <a:prstDash val="solid"/>
              <a:miter/>
            </a:ln>
          </p:spPr>
          <p:txBody>
            <a:bodyPr lIns="0" tIns="0" rIns="0" bIns="0"/>
            <a:lstStyle/>
            <a:p>
              <a:endParaRPr lang="en-IN"/>
            </a:p>
          </p:txBody>
        </p:sp>
        <p:sp>
          <p:nvSpPr>
            <p:cNvPr id="12" name="Freeform: Shape 11">
              <a:extLst>
                <a:ext uri="{FF2B5EF4-FFF2-40B4-BE49-F238E27FC236}">
                  <a16:creationId xmlns:a16="http://schemas.microsoft.com/office/drawing/2014/main" id="{A0768A4F-A447-4131-BB15-836B6D09C604}"/>
                </a:ext>
              </a:extLst>
            </p:cNvPr>
            <p:cNvSpPr/>
            <p:nvPr/>
          </p:nvSpPr>
          <p:spPr>
            <a:xfrm>
              <a:off x="1219672" y="3358353"/>
              <a:ext cx="10851303" cy="960906"/>
            </a:xfrm>
            <a:custGeom>
              <a:avLst/>
              <a:gdLst>
                <a:gd name="f0" fmla="val 10800000"/>
                <a:gd name="f1" fmla="val 5400000"/>
                <a:gd name="f2" fmla="val 180"/>
                <a:gd name="f3" fmla="val w"/>
                <a:gd name="f4" fmla="val h"/>
                <a:gd name="f5" fmla="val 0"/>
                <a:gd name="f6" fmla="val 10851306"/>
                <a:gd name="f7" fmla="val 960910"/>
                <a:gd name="f8" fmla="+- 0 0 -90"/>
                <a:gd name="f9" fmla="*/ f3 1 10851306"/>
                <a:gd name="f10" fmla="*/ f4 1 960910"/>
                <a:gd name="f11" fmla="val f5"/>
                <a:gd name="f12" fmla="val f6"/>
                <a:gd name="f13" fmla="val f7"/>
                <a:gd name="f14" fmla="*/ f8 f0 1"/>
                <a:gd name="f15" fmla="+- f13 0 f11"/>
                <a:gd name="f16" fmla="+- f12 0 f11"/>
                <a:gd name="f17" fmla="*/ f14 1 f2"/>
                <a:gd name="f18" fmla="*/ f16 1 10851306"/>
                <a:gd name="f19" fmla="*/ f15 1 960910"/>
                <a:gd name="f20" fmla="*/ 0 f16 1"/>
                <a:gd name="f21" fmla="*/ 0 f15 1"/>
                <a:gd name="f22" fmla="*/ 10851306 f16 1"/>
                <a:gd name="f23" fmla="*/ 960910 f15 1"/>
                <a:gd name="f24" fmla="+- f17 0 f1"/>
                <a:gd name="f25" fmla="*/ f20 1 10851306"/>
                <a:gd name="f26" fmla="*/ f21 1 960910"/>
                <a:gd name="f27" fmla="*/ f22 1 10851306"/>
                <a:gd name="f28" fmla="*/ f23 1 96091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0851306" h="960910">
                  <a:moveTo>
                    <a:pt x="f5" y="f5"/>
                  </a:moveTo>
                  <a:lnTo>
                    <a:pt x="f6" y="f5"/>
                  </a:lnTo>
                  <a:lnTo>
                    <a:pt x="f6" y="f7"/>
                  </a:lnTo>
                  <a:lnTo>
                    <a:pt x="f5" y="f7"/>
                  </a:lnTo>
                  <a:lnTo>
                    <a:pt x="f5" y="f5"/>
                  </a:lnTo>
                  <a:close/>
                </a:path>
              </a:pathLst>
            </a:custGeom>
            <a:noFill/>
            <a:ln cap="flat">
              <a:noFill/>
              <a:prstDash val="solid"/>
            </a:ln>
          </p:spPr>
          <p:txBody>
            <a:bodyPr vert="horz" wrap="square" lIns="101699" tIns="101699" rIns="101699" bIns="101699" anchor="ctr" anchorCtr="0" compatLnSpc="1">
              <a:noAutofit/>
            </a:bodyPr>
            <a:lstStyle/>
            <a:p>
              <a:pPr marL="0" marR="0" lvl="0" indent="0" algn="l" defTabSz="844548"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900" b="0" i="0" u="none" strike="noStrike" kern="1200" cap="none" spc="0" baseline="0">
                  <a:solidFill>
                    <a:srgbClr val="FFFFFF"/>
                  </a:solidFill>
                  <a:uFillTx/>
                  <a:latin typeface="Aptos"/>
                </a:rPr>
                <a:t>LangGraph: The orchestrator for multi-agent systems and complex workflows </a:t>
              </a:r>
            </a:p>
          </p:txBody>
        </p:sp>
        <p:sp>
          <p:nvSpPr>
            <p:cNvPr id="13" name="Freeform: Shape 12">
              <a:extLst>
                <a:ext uri="{FF2B5EF4-FFF2-40B4-BE49-F238E27FC236}">
                  <a16:creationId xmlns:a16="http://schemas.microsoft.com/office/drawing/2014/main" id="{815BAC88-78A7-4FD3-B155-4D0BA14EE681}"/>
                </a:ext>
              </a:extLst>
            </p:cNvPr>
            <p:cNvSpPr/>
            <p:nvPr/>
          </p:nvSpPr>
          <p:spPr>
            <a:xfrm>
              <a:off x="109819" y="4559491"/>
              <a:ext cx="11961156" cy="960906"/>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A02B93"/>
            </a:solidFill>
            <a:ln cap="flat">
              <a:noFill/>
              <a:prstDash val="solid"/>
            </a:ln>
          </p:spPr>
          <p:txBody>
            <a:bodyPr lIns="0" tIns="0" rIns="0" bIns="0"/>
            <a:lstStyle/>
            <a:p>
              <a:endParaRPr lang="en-IN"/>
            </a:p>
          </p:txBody>
        </p:sp>
        <p:sp>
          <p:nvSpPr>
            <p:cNvPr id="14" name="Rectangle 13" descr="Web Design">
              <a:extLst>
                <a:ext uri="{FF2B5EF4-FFF2-40B4-BE49-F238E27FC236}">
                  <a16:creationId xmlns:a16="http://schemas.microsoft.com/office/drawing/2014/main" id="{E670F8AB-9B3C-4A94-B5E6-1784C0B38578}"/>
                </a:ext>
              </a:extLst>
            </p:cNvPr>
            <p:cNvSpPr/>
            <p:nvPr/>
          </p:nvSpPr>
          <p:spPr>
            <a:xfrm>
              <a:off x="400488" y="4775691"/>
              <a:ext cx="528495" cy="528495"/>
            </a:xfrm>
            <a:prstGeom prst="rect">
              <a:avLst/>
            </a:prstGeom>
            <a:blipFill>
              <a:blip r:embed="rId6">
                <a:alphaModFix/>
                <a:extLst>
                  <a:ext uri="{96DAC541-7B7A-43D3-8B79-37D633B846F1}">
                    <asvg:svgBlip xmlns:asvg="http://schemas.microsoft.com/office/drawing/2016/SVG/main" r:embed="rId7"/>
                  </a:ext>
                </a:extLst>
              </a:blip>
              <a:stretch>
                <a:fillRect/>
              </a:stretch>
            </a:blipFill>
            <a:ln cap="flat">
              <a:noFill/>
              <a:prstDash val="solid"/>
            </a:ln>
          </p:spPr>
          <p:txBody>
            <a:bodyPr lIns="0" tIns="0" rIns="0" bIns="0"/>
            <a:lstStyle/>
            <a:p>
              <a:endParaRPr lang="en-IN"/>
            </a:p>
          </p:txBody>
        </p:sp>
        <p:sp>
          <p:nvSpPr>
            <p:cNvPr id="15" name="Freeform: Shape 14">
              <a:extLst>
                <a:ext uri="{FF2B5EF4-FFF2-40B4-BE49-F238E27FC236}">
                  <a16:creationId xmlns:a16="http://schemas.microsoft.com/office/drawing/2014/main" id="{E7D94C32-2E92-4704-9D2F-B88CD720CDB3}"/>
                </a:ext>
              </a:extLst>
            </p:cNvPr>
            <p:cNvSpPr/>
            <p:nvPr/>
          </p:nvSpPr>
          <p:spPr>
            <a:xfrm>
              <a:off x="1219672" y="4559491"/>
              <a:ext cx="10851303" cy="960906"/>
            </a:xfrm>
            <a:custGeom>
              <a:avLst/>
              <a:gdLst>
                <a:gd name="f0" fmla="val 10800000"/>
                <a:gd name="f1" fmla="val 5400000"/>
                <a:gd name="f2" fmla="val 180"/>
                <a:gd name="f3" fmla="val w"/>
                <a:gd name="f4" fmla="val h"/>
                <a:gd name="f5" fmla="val 0"/>
                <a:gd name="f6" fmla="val 10851306"/>
                <a:gd name="f7" fmla="val 960910"/>
                <a:gd name="f8" fmla="+- 0 0 -90"/>
                <a:gd name="f9" fmla="*/ f3 1 10851306"/>
                <a:gd name="f10" fmla="*/ f4 1 960910"/>
                <a:gd name="f11" fmla="val f5"/>
                <a:gd name="f12" fmla="val f6"/>
                <a:gd name="f13" fmla="val f7"/>
                <a:gd name="f14" fmla="*/ f8 f0 1"/>
                <a:gd name="f15" fmla="+- f13 0 f11"/>
                <a:gd name="f16" fmla="+- f12 0 f11"/>
                <a:gd name="f17" fmla="*/ f14 1 f2"/>
                <a:gd name="f18" fmla="*/ f16 1 10851306"/>
                <a:gd name="f19" fmla="*/ f15 1 960910"/>
                <a:gd name="f20" fmla="*/ 0 f16 1"/>
                <a:gd name="f21" fmla="*/ 0 f15 1"/>
                <a:gd name="f22" fmla="*/ 10851306 f16 1"/>
                <a:gd name="f23" fmla="*/ 960910 f15 1"/>
                <a:gd name="f24" fmla="+- f17 0 f1"/>
                <a:gd name="f25" fmla="*/ f20 1 10851306"/>
                <a:gd name="f26" fmla="*/ f21 1 960910"/>
                <a:gd name="f27" fmla="*/ f22 1 10851306"/>
                <a:gd name="f28" fmla="*/ f23 1 96091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0851306" h="960910">
                  <a:moveTo>
                    <a:pt x="f5" y="f5"/>
                  </a:moveTo>
                  <a:lnTo>
                    <a:pt x="f6" y="f5"/>
                  </a:lnTo>
                  <a:lnTo>
                    <a:pt x="f6" y="f7"/>
                  </a:lnTo>
                  <a:lnTo>
                    <a:pt x="f5" y="f7"/>
                  </a:lnTo>
                  <a:lnTo>
                    <a:pt x="f5" y="f5"/>
                  </a:lnTo>
                  <a:close/>
                </a:path>
              </a:pathLst>
            </a:custGeom>
            <a:noFill/>
            <a:ln cap="flat">
              <a:noFill/>
              <a:prstDash val="solid"/>
            </a:ln>
          </p:spPr>
          <p:txBody>
            <a:bodyPr vert="horz" wrap="square" lIns="101699" tIns="101699" rIns="101699" bIns="101699" anchor="ctr" anchorCtr="0" compatLnSpc="1">
              <a:noAutofit/>
            </a:bodyPr>
            <a:lstStyle/>
            <a:p>
              <a:pPr marL="0" marR="0" lvl="0" indent="0" algn="l" defTabSz="844548"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900" b="0" i="0" u="none" strike="noStrike" kern="1200" cap="none" spc="0" baseline="0">
                  <a:solidFill>
                    <a:srgbClr val="FFFFFF"/>
                  </a:solidFill>
                  <a:uFillTx/>
                  <a:latin typeface="Aptos"/>
                </a:rPr>
                <a:t>LangFlow: The visual, drag-and-drop UI for prototyping AI apps</a:t>
              </a:r>
              <a:endParaRPr lang="en-US" sz="1900" b="0" i="0" u="none" strike="noStrike" kern="1200" cap="none" spc="0" baseline="0">
                <a:solidFill>
                  <a:srgbClr val="FFFFFF"/>
                </a:solidFill>
                <a:uFillTx/>
                <a:latin typeface="Aptos"/>
              </a:endParaRPr>
            </a:p>
          </p:txBody>
        </p:sp>
        <p:sp>
          <p:nvSpPr>
            <p:cNvPr id="16" name="Freeform: Shape 15">
              <a:extLst>
                <a:ext uri="{FF2B5EF4-FFF2-40B4-BE49-F238E27FC236}">
                  <a16:creationId xmlns:a16="http://schemas.microsoft.com/office/drawing/2014/main" id="{5094E371-B516-4640-BBE1-CE8568340A54}"/>
                </a:ext>
              </a:extLst>
            </p:cNvPr>
            <p:cNvSpPr/>
            <p:nvPr/>
          </p:nvSpPr>
          <p:spPr>
            <a:xfrm>
              <a:off x="109819" y="5760628"/>
              <a:ext cx="11961156" cy="960906"/>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EA72E"/>
            </a:solidFill>
            <a:ln cap="flat">
              <a:noFill/>
              <a:prstDash val="solid"/>
            </a:ln>
          </p:spPr>
          <p:txBody>
            <a:bodyPr lIns="0" tIns="0" rIns="0" bIns="0"/>
            <a:lstStyle/>
            <a:p>
              <a:endParaRPr lang="en-IN"/>
            </a:p>
          </p:txBody>
        </p:sp>
        <p:sp>
          <p:nvSpPr>
            <p:cNvPr id="17" name="Rectangle 16" descr="Robot">
              <a:extLst>
                <a:ext uri="{FF2B5EF4-FFF2-40B4-BE49-F238E27FC236}">
                  <a16:creationId xmlns:a16="http://schemas.microsoft.com/office/drawing/2014/main" id="{510F6E70-FEDC-4F16-928E-8EB58347ED4F}"/>
                </a:ext>
              </a:extLst>
            </p:cNvPr>
            <p:cNvSpPr/>
            <p:nvPr/>
          </p:nvSpPr>
          <p:spPr>
            <a:xfrm>
              <a:off x="400488" y="5976838"/>
              <a:ext cx="528495" cy="528495"/>
            </a:xfrm>
            <a:prstGeom prst="rect">
              <a:avLst/>
            </a:prstGeom>
            <a:blipFill>
              <a:blip r:embed="rId8">
                <a:alphaModFix/>
                <a:extLst>
                  <a:ext uri="{96DAC541-7B7A-43D3-8B79-37D633B846F1}">
                    <asvg:svgBlip xmlns:asvg="http://schemas.microsoft.com/office/drawing/2016/SVG/main" r:embed="rId9"/>
                  </a:ext>
                </a:extLst>
              </a:blip>
              <a:stretch>
                <a:fillRect/>
              </a:stretch>
            </a:blipFill>
            <a:ln cap="flat">
              <a:noFill/>
              <a:prstDash val="solid"/>
            </a:ln>
          </p:spPr>
          <p:txBody>
            <a:bodyPr lIns="0" tIns="0" rIns="0" bIns="0"/>
            <a:lstStyle/>
            <a:p>
              <a:endParaRPr lang="en-IN"/>
            </a:p>
          </p:txBody>
        </p:sp>
        <p:sp>
          <p:nvSpPr>
            <p:cNvPr id="18" name="Freeform: Shape 17">
              <a:extLst>
                <a:ext uri="{FF2B5EF4-FFF2-40B4-BE49-F238E27FC236}">
                  <a16:creationId xmlns:a16="http://schemas.microsoft.com/office/drawing/2014/main" id="{7CBC9530-0FF4-4240-B39E-03AE4129A94F}"/>
                </a:ext>
              </a:extLst>
            </p:cNvPr>
            <p:cNvSpPr/>
            <p:nvPr/>
          </p:nvSpPr>
          <p:spPr>
            <a:xfrm>
              <a:off x="1219672" y="5760628"/>
              <a:ext cx="10851303" cy="960906"/>
            </a:xfrm>
            <a:custGeom>
              <a:avLst/>
              <a:gdLst>
                <a:gd name="f0" fmla="val 10800000"/>
                <a:gd name="f1" fmla="val 5400000"/>
                <a:gd name="f2" fmla="val 180"/>
                <a:gd name="f3" fmla="val w"/>
                <a:gd name="f4" fmla="val h"/>
                <a:gd name="f5" fmla="val 0"/>
                <a:gd name="f6" fmla="val 10851306"/>
                <a:gd name="f7" fmla="val 960910"/>
                <a:gd name="f8" fmla="+- 0 0 -90"/>
                <a:gd name="f9" fmla="*/ f3 1 10851306"/>
                <a:gd name="f10" fmla="*/ f4 1 960910"/>
                <a:gd name="f11" fmla="val f5"/>
                <a:gd name="f12" fmla="val f6"/>
                <a:gd name="f13" fmla="val f7"/>
                <a:gd name="f14" fmla="*/ f8 f0 1"/>
                <a:gd name="f15" fmla="+- f13 0 f11"/>
                <a:gd name="f16" fmla="+- f12 0 f11"/>
                <a:gd name="f17" fmla="*/ f14 1 f2"/>
                <a:gd name="f18" fmla="*/ f16 1 10851306"/>
                <a:gd name="f19" fmla="*/ f15 1 960910"/>
                <a:gd name="f20" fmla="*/ 0 f16 1"/>
                <a:gd name="f21" fmla="*/ 0 f15 1"/>
                <a:gd name="f22" fmla="*/ 10851306 f16 1"/>
                <a:gd name="f23" fmla="*/ 960910 f15 1"/>
                <a:gd name="f24" fmla="+- f17 0 f1"/>
                <a:gd name="f25" fmla="*/ f20 1 10851306"/>
                <a:gd name="f26" fmla="*/ f21 1 960910"/>
                <a:gd name="f27" fmla="*/ f22 1 10851306"/>
                <a:gd name="f28" fmla="*/ f23 1 96091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0851306" h="960910">
                  <a:moveTo>
                    <a:pt x="f5" y="f5"/>
                  </a:moveTo>
                  <a:lnTo>
                    <a:pt x="f6" y="f5"/>
                  </a:lnTo>
                  <a:lnTo>
                    <a:pt x="f6" y="f7"/>
                  </a:lnTo>
                  <a:lnTo>
                    <a:pt x="f5" y="f7"/>
                  </a:lnTo>
                  <a:lnTo>
                    <a:pt x="f5" y="f5"/>
                  </a:lnTo>
                  <a:close/>
                </a:path>
              </a:pathLst>
            </a:custGeom>
            <a:noFill/>
            <a:ln cap="flat">
              <a:noFill/>
              <a:prstDash val="solid"/>
            </a:ln>
          </p:spPr>
          <p:txBody>
            <a:bodyPr vert="horz" wrap="square" lIns="101699" tIns="101699" rIns="101699" bIns="101699" anchor="ctr" anchorCtr="0" compatLnSpc="1">
              <a:noAutofit/>
            </a:bodyPr>
            <a:lstStyle/>
            <a:p>
              <a:pPr marL="0" marR="0" lvl="0" indent="0" algn="l" defTabSz="844548" rtl="0" fontAlgn="auto" hangingPunct="1">
                <a:lnSpc>
                  <a:spcPct val="100000"/>
                </a:lnSpc>
                <a:spcBef>
                  <a:spcPts val="0"/>
                </a:spcBef>
                <a:spcAft>
                  <a:spcPts val="800"/>
                </a:spcAft>
                <a:buNone/>
                <a:tabLst/>
                <a:defRPr sz="1800" b="0" i="0" u="none" strike="noStrike" kern="0" cap="none" spc="0" baseline="0">
                  <a:solidFill>
                    <a:srgbClr val="000000"/>
                  </a:solidFill>
                  <a:uFillTx/>
                </a:defRPr>
              </a:pPr>
              <a:r>
                <a:rPr lang="en-GB" sz="1900" b="0" i="0" u="none" strike="noStrike" kern="1200" cap="none" spc="0" baseline="0">
                  <a:solidFill>
                    <a:srgbClr val="FFFFFF"/>
                  </a:solidFill>
                  <a:uFillTx/>
                  <a:latin typeface="Aptos"/>
                </a:rPr>
                <a:t>LangSmith: The real-time debugging and monitoring platform 🚀 Perfect for developers, AI builders, and anyone looking to level up their AI development stack fast</a:t>
              </a:r>
              <a:endParaRPr lang="en-US" sz="1900" b="0" i="0" u="none" strike="noStrike" kern="1200" cap="none" spc="0" baseline="0">
                <a:solidFill>
                  <a:srgbClr val="FFFFFF"/>
                </a:solidFill>
                <a:uFillTx/>
                <a:latin typeface="Apto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9DF3986-3B99-4E8E-8B1F-B663EDCBC55C}"/>
              </a:ext>
            </a:extLst>
          </p:cNvPr>
          <p:cNvSpPr>
            <a:spLocks noMove="1" noResize="1"/>
          </p:cNvSpPr>
          <p:nvPr/>
        </p:nvSpPr>
        <p:spPr>
          <a:xfrm>
            <a:off x="0" y="0"/>
            <a:ext cx="12191996" cy="6858000"/>
          </a:xfrm>
          <a:prstGeom prst="rect">
            <a:avLst/>
          </a:prstGeom>
          <a:solidFill>
            <a:srgbClr val="15608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FFFFFF"/>
              </a:solidFill>
              <a:uFillTx/>
              <a:latin typeface="Aptos"/>
            </a:endParaRPr>
          </a:p>
        </p:txBody>
      </p:sp>
      <p:sp>
        <p:nvSpPr>
          <p:cNvPr id="3" name="Rectangle 12">
            <a:extLst>
              <a:ext uri="{FF2B5EF4-FFF2-40B4-BE49-F238E27FC236}">
                <a16:creationId xmlns:a16="http://schemas.microsoft.com/office/drawing/2014/main" id="{D8A8CAFD-2DB7-4805-850E-FD4B451BE81B}"/>
              </a:ext>
            </a:extLst>
          </p:cNvPr>
          <p:cNvSpPr>
            <a:spLocks noMove="1" noResize="1"/>
          </p:cNvSpPr>
          <p:nvPr/>
        </p:nvSpPr>
        <p:spPr>
          <a:xfrm rot="5399996" flipH="1">
            <a:off x="-1408621" y="1408629"/>
            <a:ext cx="6858000" cy="4040742"/>
          </a:xfrm>
          <a:prstGeom prst="rect">
            <a:avLst/>
          </a:prstGeom>
          <a:gradFill>
            <a:gsLst>
              <a:gs pos="0">
                <a:srgbClr val="000000"/>
              </a:gs>
              <a:gs pos="100000">
                <a:srgbClr val="104862"/>
              </a:gs>
            </a:gsLst>
            <a:lin ang="18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Rectangle 13">
            <a:extLst>
              <a:ext uri="{FF2B5EF4-FFF2-40B4-BE49-F238E27FC236}">
                <a16:creationId xmlns:a16="http://schemas.microsoft.com/office/drawing/2014/main" id="{68818E45-EE3F-4469-B5A5-0801FDB386DE}"/>
              </a:ext>
            </a:extLst>
          </p:cNvPr>
          <p:cNvSpPr>
            <a:spLocks noMove="1" noResize="1"/>
          </p:cNvSpPr>
          <p:nvPr/>
        </p:nvSpPr>
        <p:spPr>
          <a:xfrm rot="16200004">
            <a:off x="-159558" y="2659829"/>
            <a:ext cx="4355598" cy="4040742"/>
          </a:xfrm>
          <a:prstGeom prst="rect">
            <a:avLst/>
          </a:prstGeom>
          <a:gradFill>
            <a:gsLst>
              <a:gs pos="0">
                <a:srgbClr val="156082">
                  <a:alpha val="50000"/>
                </a:srgbClr>
              </a:gs>
              <a:gs pos="100000">
                <a:srgbClr val="0B3041">
                  <a:alpha val="0"/>
                </a:srgbClr>
              </a:gs>
            </a:gsLst>
            <a:lin ang="11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5" name="Rectangle 15">
            <a:extLst>
              <a:ext uri="{FF2B5EF4-FFF2-40B4-BE49-F238E27FC236}">
                <a16:creationId xmlns:a16="http://schemas.microsoft.com/office/drawing/2014/main" id="{1B72F0DD-557D-4B7B-9E46-7B5A6A0E2D2F}"/>
              </a:ext>
            </a:extLst>
          </p:cNvPr>
          <p:cNvSpPr>
            <a:spLocks noMove="1" noResize="1"/>
          </p:cNvSpPr>
          <p:nvPr/>
        </p:nvSpPr>
        <p:spPr>
          <a:xfrm rot="16199987" flipH="1">
            <a:off x="-1180873" y="1638513"/>
            <a:ext cx="6857570" cy="3581403"/>
          </a:xfrm>
          <a:prstGeom prst="rect">
            <a:avLst/>
          </a:prstGeom>
          <a:gradFill>
            <a:gsLst>
              <a:gs pos="0">
                <a:srgbClr val="000000">
                  <a:alpha val="61000"/>
                </a:srgbClr>
              </a:gs>
              <a:gs pos="100000">
                <a:srgbClr val="A02B93">
                  <a:alpha val="0"/>
                </a:srgbClr>
              </a:gs>
            </a:gsLst>
            <a:lin ang="13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6" name="Title 1">
            <a:extLst>
              <a:ext uri="{FF2B5EF4-FFF2-40B4-BE49-F238E27FC236}">
                <a16:creationId xmlns:a16="http://schemas.microsoft.com/office/drawing/2014/main" id="{F40DDA24-C3C2-455A-BE83-44CA8B132387}"/>
              </a:ext>
            </a:extLst>
          </p:cNvPr>
          <p:cNvSpPr txBox="1">
            <a:spLocks noGrp="1"/>
          </p:cNvSpPr>
          <p:nvPr>
            <p:ph type="title"/>
          </p:nvPr>
        </p:nvSpPr>
        <p:spPr>
          <a:xfrm>
            <a:off x="660041" y="2945172"/>
            <a:ext cx="2878686" cy="2757976"/>
          </a:xfrm>
        </p:spPr>
        <p:txBody>
          <a:bodyPr anchor="t"/>
          <a:lstStyle/>
          <a:p>
            <a:pPr lvl="0"/>
            <a:r>
              <a:rPr lang="en-US" sz="4000">
                <a:solidFill>
                  <a:srgbClr val="FFFFFF"/>
                </a:solidFill>
              </a:rPr>
              <a:t>LangGraph Practicle --&gt;</a:t>
            </a:r>
          </a:p>
        </p:txBody>
      </p:sp>
      <p:pic>
        <p:nvPicPr>
          <p:cNvPr id="7" name="Content Placeholder 3" descr="A screenshot of a cell phone&#10;&#10;AI-generated content may be incorrect.">
            <a:extLst>
              <a:ext uri="{FF2B5EF4-FFF2-40B4-BE49-F238E27FC236}">
                <a16:creationId xmlns:a16="http://schemas.microsoft.com/office/drawing/2014/main" id="{25928083-F54D-4331-A275-8B9A081121DF}"/>
              </a:ext>
            </a:extLst>
          </p:cNvPr>
          <p:cNvPicPr>
            <a:picLocks noGrp="1" noChangeAspect="1"/>
          </p:cNvPicPr>
          <p:nvPr>
            <p:ph idx="1"/>
          </p:nvPr>
        </p:nvPicPr>
        <p:blipFill>
          <a:blip r:embed="rId2"/>
          <a:stretch>
            <a:fillRect/>
          </a:stretch>
        </p:blipFill>
        <p:spPr>
          <a:xfrm>
            <a:off x="4517483" y="366317"/>
            <a:ext cx="3438765" cy="6371630"/>
          </a:xfrm>
        </p:spPr>
      </p:pic>
      <p:pic>
        <p:nvPicPr>
          <p:cNvPr id="8" name="Picture 4" descr="A screenshot of a cell phone&#10;&#10;AI-generated content may be incorrect.">
            <a:extLst>
              <a:ext uri="{FF2B5EF4-FFF2-40B4-BE49-F238E27FC236}">
                <a16:creationId xmlns:a16="http://schemas.microsoft.com/office/drawing/2014/main" id="{C0F1D6A9-67C7-4D8B-85A3-3C3685F67628}"/>
              </a:ext>
            </a:extLst>
          </p:cNvPr>
          <p:cNvPicPr>
            <a:picLocks noChangeAspect="1"/>
          </p:cNvPicPr>
          <p:nvPr/>
        </p:nvPicPr>
        <p:blipFill>
          <a:blip r:embed="rId3"/>
          <a:stretch>
            <a:fillRect/>
          </a:stretch>
        </p:blipFill>
        <p:spPr>
          <a:xfrm>
            <a:off x="8825450" y="7991"/>
            <a:ext cx="2965198" cy="6573082"/>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8">
    <p:bg>
      <p:bgPr>
        <a:solidFill>
          <a:srgbClr val="FFFFFF"/>
        </a:solidFill>
        <a:effectLst/>
      </p:bgPr>
    </p:bg>
    <p:spTree>
      <p:nvGrpSpPr>
        <p:cNvPr id="1" name=""/>
        <p:cNvGrpSpPr/>
        <p:nvPr/>
      </p:nvGrpSpPr>
      <p:grpSpPr>
        <a:xfrm>
          <a:off x="0" y="0"/>
          <a:ext cx="0" cy="0"/>
          <a:chOff x="0" y="0"/>
          <a:chExt cx="0" cy="0"/>
        </a:xfrm>
      </p:grpSpPr>
      <p:sp>
        <p:nvSpPr>
          <p:cNvPr id="2" name="Rectangle 28">
            <a:extLst>
              <a:ext uri="{FF2B5EF4-FFF2-40B4-BE49-F238E27FC236}">
                <a16:creationId xmlns:a16="http://schemas.microsoft.com/office/drawing/2014/main" id="{883D0F35-4689-45F1-A70E-54189FFFCCEA}"/>
              </a:ext>
            </a:extLst>
          </p:cNvPr>
          <p:cNvSpPr>
            <a:spLocks noMove="1" noResize="1"/>
          </p:cNvSpPr>
          <p:nvPr/>
        </p:nvSpPr>
        <p:spPr>
          <a:xfrm>
            <a:off x="3044" y="0"/>
            <a:ext cx="12188952" cy="6858000"/>
          </a:xfrm>
          <a:prstGeom prst="rect">
            <a:avLst/>
          </a:prstGeom>
          <a:solidFill>
            <a:srgbClr val="0E284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34">
            <a:extLst>
              <a:ext uri="{FF2B5EF4-FFF2-40B4-BE49-F238E27FC236}">
                <a16:creationId xmlns:a16="http://schemas.microsoft.com/office/drawing/2014/main" id="{DC57DF05-BE91-4A7B-81D2-8EAC532C2EF0}"/>
              </a:ext>
            </a:extLst>
          </p:cNvPr>
          <p:cNvSpPr>
            <a:spLocks noMove="1" noResize="1"/>
          </p:cNvSpPr>
          <p:nvPr/>
        </p:nvSpPr>
        <p:spPr>
          <a:xfrm>
            <a:off x="0" y="0"/>
            <a:ext cx="12188952" cy="6858000"/>
          </a:xfrm>
          <a:prstGeom prst="rect">
            <a:avLst/>
          </a:prstGeom>
          <a:solidFill>
            <a:srgbClr val="000000">
              <a:alpha val="53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Rectangle 36">
            <a:extLst>
              <a:ext uri="{FF2B5EF4-FFF2-40B4-BE49-F238E27FC236}">
                <a16:creationId xmlns:a16="http://schemas.microsoft.com/office/drawing/2014/main" id="{4B81DF4B-812A-422C-94C5-CADA16A19728}"/>
              </a:ext>
            </a:extLst>
          </p:cNvPr>
          <p:cNvSpPr>
            <a:spLocks noMove="1" noResize="1"/>
          </p:cNvSpPr>
          <p:nvPr/>
        </p:nvSpPr>
        <p:spPr>
          <a:xfrm rot="10799991">
            <a:off x="-1" y="6140790"/>
            <a:ext cx="6095993" cy="711247"/>
          </a:xfrm>
          <a:prstGeom prst="rect">
            <a:avLst/>
          </a:prstGeom>
          <a:gradFill>
            <a:gsLst>
              <a:gs pos="0">
                <a:srgbClr val="071420">
                  <a:alpha val="10000"/>
                </a:srgbClr>
              </a:gs>
              <a:gs pos="100000">
                <a:srgbClr val="2D7FCF">
                  <a:alpha val="0"/>
                </a:srgbClr>
              </a:gs>
            </a:gsLst>
            <a:lin ang="8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nvGrpSpPr>
          <p:cNvPr id="5" name="Group 37">
            <a:extLst>
              <a:ext uri="{FF2B5EF4-FFF2-40B4-BE49-F238E27FC236}">
                <a16:creationId xmlns:a16="http://schemas.microsoft.com/office/drawing/2014/main" id="{D5FDA6A2-B51F-42FF-8445-DCDEDF413456}"/>
              </a:ext>
            </a:extLst>
          </p:cNvPr>
          <p:cNvGrpSpPr/>
          <p:nvPr/>
        </p:nvGrpSpPr>
        <p:grpSpPr>
          <a:xfrm>
            <a:off x="0" y="2075422"/>
            <a:ext cx="12048725" cy="4093305"/>
            <a:chOff x="0" y="2075422"/>
            <a:chExt cx="12048725" cy="4093305"/>
          </a:xfrm>
        </p:grpSpPr>
        <p:sp>
          <p:nvSpPr>
            <p:cNvPr id="6" name="Oval 38">
              <a:extLst>
                <a:ext uri="{FF2B5EF4-FFF2-40B4-BE49-F238E27FC236}">
                  <a16:creationId xmlns:a16="http://schemas.microsoft.com/office/drawing/2014/main" id="{F5671F53-67E3-43E4-80FF-6F4BAADFC60F}"/>
                </a:ext>
              </a:extLst>
            </p:cNvPr>
            <p:cNvSpPr/>
            <p:nvPr/>
          </p:nvSpPr>
          <p:spPr>
            <a:xfrm rot="4500011">
              <a:off x="7942185" y="2507568"/>
              <a:ext cx="3563874" cy="356387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31747" cap="flat">
              <a:solidFill>
                <a:srgbClr val="2D7FCF">
                  <a:alpha val="10000"/>
                </a:srgbClr>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7" name="Oval 39">
              <a:extLst>
                <a:ext uri="{FF2B5EF4-FFF2-40B4-BE49-F238E27FC236}">
                  <a16:creationId xmlns:a16="http://schemas.microsoft.com/office/drawing/2014/main" id="{00F73736-1271-4D0A-BABC-6BF5DACF138E}"/>
                </a:ext>
              </a:extLst>
            </p:cNvPr>
            <p:cNvSpPr/>
            <p:nvPr/>
          </p:nvSpPr>
          <p:spPr>
            <a:xfrm rot="16200004">
              <a:off x="10435069" y="4048935"/>
              <a:ext cx="1381603" cy="138160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31747" cap="flat">
              <a:solidFill>
                <a:srgbClr val="2D7FCF">
                  <a:alpha val="20000"/>
                </a:srgbClr>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8" name="Oval 40">
              <a:extLst>
                <a:ext uri="{FF2B5EF4-FFF2-40B4-BE49-F238E27FC236}">
                  <a16:creationId xmlns:a16="http://schemas.microsoft.com/office/drawing/2014/main" id="{6F7E2AF6-C2AE-4C97-A37D-84B5C1E8196D}"/>
                </a:ext>
              </a:extLst>
            </p:cNvPr>
            <p:cNvSpPr/>
            <p:nvPr/>
          </p:nvSpPr>
          <p:spPr>
            <a:xfrm rot="16200004">
              <a:off x="0" y="2075422"/>
              <a:ext cx="3144365" cy="314436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0B1E31">
                    <a:alpha val="20000"/>
                  </a:srgbClr>
                </a:gs>
                <a:gs pos="100000">
                  <a:srgbClr val="071420">
                    <a:alpha val="1000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9" name="Oval 41">
              <a:extLst>
                <a:ext uri="{FF2B5EF4-FFF2-40B4-BE49-F238E27FC236}">
                  <a16:creationId xmlns:a16="http://schemas.microsoft.com/office/drawing/2014/main" id="{3CC612D1-C3D9-4FD8-9362-08325F98BB30}"/>
                </a:ext>
              </a:extLst>
            </p:cNvPr>
            <p:cNvSpPr/>
            <p:nvPr/>
          </p:nvSpPr>
          <p:spPr>
            <a:xfrm rot="12599995">
              <a:off x="10150843" y="4270845"/>
              <a:ext cx="1897882" cy="189788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0B1E31">
                    <a:alpha val="10000"/>
                  </a:srgbClr>
                </a:gs>
                <a:gs pos="100000">
                  <a:srgbClr val="0B1E31">
                    <a:alpha val="2000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0" name="Oval 18">
              <a:extLst>
                <a:ext uri="{FF2B5EF4-FFF2-40B4-BE49-F238E27FC236}">
                  <a16:creationId xmlns:a16="http://schemas.microsoft.com/office/drawing/2014/main" id="{31790851-1768-4387-A862-7F5635B816F6}"/>
                </a:ext>
              </a:extLst>
            </p:cNvPr>
            <p:cNvSpPr/>
            <p:nvPr/>
          </p:nvSpPr>
          <p:spPr>
            <a:xfrm rot="4500011">
              <a:off x="2046783" y="3040490"/>
              <a:ext cx="2579321" cy="257932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31747" cap="flat">
              <a:solidFill>
                <a:srgbClr val="2D7FCF">
                  <a:alpha val="20000"/>
                </a:srgbClr>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1" name="Oval 42">
              <a:extLst>
                <a:ext uri="{FF2B5EF4-FFF2-40B4-BE49-F238E27FC236}">
                  <a16:creationId xmlns:a16="http://schemas.microsoft.com/office/drawing/2014/main" id="{FCEE4C81-0B75-4C2C-9C6C-D1A6232DE01E}"/>
                </a:ext>
              </a:extLst>
            </p:cNvPr>
            <p:cNvSpPr/>
            <p:nvPr/>
          </p:nvSpPr>
          <p:spPr>
            <a:xfrm rot="4500011">
              <a:off x="2224635" y="3193982"/>
              <a:ext cx="2243196" cy="2243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noFill/>
            <a:ln w="31747" cap="flat">
              <a:solidFill>
                <a:srgbClr val="2D7FCF">
                  <a:alpha val="10000"/>
                </a:srgbClr>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sp>
        <p:nvSpPr>
          <p:cNvPr id="12" name="Rectangle 43">
            <a:extLst>
              <a:ext uri="{FF2B5EF4-FFF2-40B4-BE49-F238E27FC236}">
                <a16:creationId xmlns:a16="http://schemas.microsoft.com/office/drawing/2014/main" id="{73A726B2-4A87-437F-84C6-06377DB49E25}"/>
              </a:ext>
            </a:extLst>
          </p:cNvPr>
          <p:cNvSpPr>
            <a:spLocks noMove="1" noResize="1"/>
          </p:cNvSpPr>
          <p:nvPr/>
        </p:nvSpPr>
        <p:spPr>
          <a:xfrm rot="16200004">
            <a:off x="10438141" y="1042599"/>
            <a:ext cx="2796463" cy="711247"/>
          </a:xfrm>
          <a:prstGeom prst="rect">
            <a:avLst/>
          </a:prstGeom>
          <a:gradFill>
            <a:gsLst>
              <a:gs pos="0">
                <a:srgbClr val="71AAE0">
                  <a:alpha val="0"/>
                </a:srgbClr>
              </a:gs>
              <a:gs pos="100000">
                <a:srgbClr val="0B1E31">
                  <a:alpha val="10000"/>
                </a:srgbClr>
              </a:gs>
            </a:gsLst>
            <a:lin ang="8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nvGrpSpPr>
          <p:cNvPr id="13" name="Group 23">
            <a:extLst>
              <a:ext uri="{FF2B5EF4-FFF2-40B4-BE49-F238E27FC236}">
                <a16:creationId xmlns:a16="http://schemas.microsoft.com/office/drawing/2014/main" id="{60446BBF-F2AE-4B7D-9B05-6AE37ACD7407}"/>
              </a:ext>
            </a:extLst>
          </p:cNvPr>
          <p:cNvGrpSpPr/>
          <p:nvPr/>
        </p:nvGrpSpPr>
        <p:grpSpPr>
          <a:xfrm>
            <a:off x="11259537" y="317580"/>
            <a:ext cx="548640" cy="549006"/>
            <a:chOff x="11259537" y="317580"/>
            <a:chExt cx="548640" cy="549006"/>
          </a:xfrm>
        </p:grpSpPr>
        <p:cxnSp>
          <p:nvCxnSpPr>
            <p:cNvPr id="14" name="Straight Connector 44">
              <a:extLst>
                <a:ext uri="{FF2B5EF4-FFF2-40B4-BE49-F238E27FC236}">
                  <a16:creationId xmlns:a16="http://schemas.microsoft.com/office/drawing/2014/main" id="{B453E53C-7DF3-4AD3-90C3-6B7648FB18C6}"/>
                </a:ext>
              </a:extLst>
            </p:cNvPr>
            <p:cNvCxnSpPr/>
            <p:nvPr/>
          </p:nvCxnSpPr>
          <p:spPr>
            <a:xfrm>
              <a:off x="11259537" y="317580"/>
              <a:ext cx="548640" cy="0"/>
            </a:xfrm>
            <a:prstGeom prst="straightConnector1">
              <a:avLst/>
            </a:prstGeom>
            <a:noFill/>
            <a:ln w="31747" cap="rnd">
              <a:solidFill>
                <a:srgbClr val="2D7FCF">
                  <a:alpha val="40000"/>
                </a:srgbClr>
              </a:solidFill>
              <a:custDash>
                <a:ds d="200000" sp="0"/>
              </a:custDash>
              <a:round/>
            </a:ln>
          </p:spPr>
        </p:cxnSp>
        <p:cxnSp>
          <p:nvCxnSpPr>
            <p:cNvPr id="15" name="Straight Connector 25">
              <a:extLst>
                <a:ext uri="{FF2B5EF4-FFF2-40B4-BE49-F238E27FC236}">
                  <a16:creationId xmlns:a16="http://schemas.microsoft.com/office/drawing/2014/main" id="{2874233C-FE5A-4080-BC0C-EE6B77B19868}"/>
                </a:ext>
              </a:extLst>
            </p:cNvPr>
            <p:cNvCxnSpPr/>
            <p:nvPr/>
          </p:nvCxnSpPr>
          <p:spPr>
            <a:xfrm>
              <a:off x="11259537" y="500579"/>
              <a:ext cx="548640" cy="0"/>
            </a:xfrm>
            <a:prstGeom prst="straightConnector1">
              <a:avLst/>
            </a:prstGeom>
            <a:noFill/>
            <a:ln w="31747" cap="rnd">
              <a:solidFill>
                <a:srgbClr val="2D7FCF">
                  <a:alpha val="40000"/>
                </a:srgbClr>
              </a:solidFill>
              <a:custDash>
                <a:ds d="200000" sp="0"/>
              </a:custDash>
              <a:round/>
            </a:ln>
          </p:spPr>
        </p:cxnSp>
        <p:cxnSp>
          <p:nvCxnSpPr>
            <p:cNvPr id="16" name="Straight Connector 26">
              <a:extLst>
                <a:ext uri="{FF2B5EF4-FFF2-40B4-BE49-F238E27FC236}">
                  <a16:creationId xmlns:a16="http://schemas.microsoft.com/office/drawing/2014/main" id="{C2F60155-32AF-4C14-91CA-2506EF8F5A7D}"/>
                </a:ext>
              </a:extLst>
            </p:cNvPr>
            <p:cNvCxnSpPr/>
            <p:nvPr/>
          </p:nvCxnSpPr>
          <p:spPr>
            <a:xfrm>
              <a:off x="11259537" y="683578"/>
              <a:ext cx="548640" cy="0"/>
            </a:xfrm>
            <a:prstGeom prst="straightConnector1">
              <a:avLst/>
            </a:prstGeom>
            <a:noFill/>
            <a:ln w="31747" cap="rnd">
              <a:solidFill>
                <a:srgbClr val="2D7FCF">
                  <a:alpha val="40000"/>
                </a:srgbClr>
              </a:solidFill>
              <a:custDash>
                <a:ds d="200000" sp="0"/>
              </a:custDash>
              <a:round/>
            </a:ln>
          </p:spPr>
        </p:cxnSp>
        <p:cxnSp>
          <p:nvCxnSpPr>
            <p:cNvPr id="17" name="Straight Connector 27">
              <a:extLst>
                <a:ext uri="{FF2B5EF4-FFF2-40B4-BE49-F238E27FC236}">
                  <a16:creationId xmlns:a16="http://schemas.microsoft.com/office/drawing/2014/main" id="{3DEE1357-5BBC-47AA-90A8-BD03C9BC0D84}"/>
                </a:ext>
              </a:extLst>
            </p:cNvPr>
            <p:cNvCxnSpPr/>
            <p:nvPr/>
          </p:nvCxnSpPr>
          <p:spPr>
            <a:xfrm>
              <a:off x="11259537" y="866586"/>
              <a:ext cx="548640" cy="0"/>
            </a:xfrm>
            <a:prstGeom prst="straightConnector1">
              <a:avLst/>
            </a:prstGeom>
            <a:noFill/>
            <a:ln w="31747" cap="rnd">
              <a:solidFill>
                <a:srgbClr val="2D7FCF">
                  <a:alpha val="40000"/>
                </a:srgbClr>
              </a:solidFill>
              <a:custDash>
                <a:ds d="200000" sp="0"/>
              </a:custDash>
              <a:round/>
            </a:ln>
          </p:spPr>
        </p:cxnSp>
      </p:grpSp>
      <p:grpSp>
        <p:nvGrpSpPr>
          <p:cNvPr id="18" name="Group 29">
            <a:extLst>
              <a:ext uri="{FF2B5EF4-FFF2-40B4-BE49-F238E27FC236}">
                <a16:creationId xmlns:a16="http://schemas.microsoft.com/office/drawing/2014/main" id="{86B2FB34-540B-40EC-9EFC-D7CD47F02543}"/>
              </a:ext>
            </a:extLst>
          </p:cNvPr>
          <p:cNvGrpSpPr/>
          <p:nvPr/>
        </p:nvGrpSpPr>
        <p:grpSpPr>
          <a:xfrm>
            <a:off x="984782" y="5572125"/>
            <a:ext cx="549006" cy="1285884"/>
            <a:chOff x="984782" y="5572125"/>
            <a:chExt cx="549006" cy="1285884"/>
          </a:xfrm>
        </p:grpSpPr>
        <p:cxnSp>
          <p:nvCxnSpPr>
            <p:cNvPr id="19" name="Straight Connector 30">
              <a:extLst>
                <a:ext uri="{FF2B5EF4-FFF2-40B4-BE49-F238E27FC236}">
                  <a16:creationId xmlns:a16="http://schemas.microsoft.com/office/drawing/2014/main" id="{6B6B12DB-4D4F-47D4-A6B1-069661F28848}"/>
                </a:ext>
              </a:extLst>
            </p:cNvPr>
            <p:cNvCxnSpPr/>
            <p:nvPr/>
          </p:nvCxnSpPr>
          <p:spPr>
            <a:xfrm rot="5400013">
              <a:off x="890850" y="6215063"/>
              <a:ext cx="1285875" cy="0"/>
            </a:xfrm>
            <a:prstGeom prst="straightConnector1">
              <a:avLst/>
            </a:prstGeom>
            <a:noFill/>
            <a:ln w="31747" cap="rnd">
              <a:solidFill>
                <a:srgbClr val="2D7FCF">
                  <a:alpha val="40000"/>
                </a:srgbClr>
              </a:solidFill>
              <a:custDash>
                <a:ds d="200000" sp="0"/>
              </a:custDash>
              <a:round/>
            </a:ln>
          </p:spPr>
        </p:cxnSp>
        <p:cxnSp>
          <p:nvCxnSpPr>
            <p:cNvPr id="20" name="Straight Connector 31">
              <a:extLst>
                <a:ext uri="{FF2B5EF4-FFF2-40B4-BE49-F238E27FC236}">
                  <a16:creationId xmlns:a16="http://schemas.microsoft.com/office/drawing/2014/main" id="{42555526-8297-43E6-A790-C66111F410D4}"/>
                </a:ext>
              </a:extLst>
            </p:cNvPr>
            <p:cNvCxnSpPr/>
            <p:nvPr/>
          </p:nvCxnSpPr>
          <p:spPr>
            <a:xfrm rot="5400013">
              <a:off x="707850" y="6215063"/>
              <a:ext cx="1285875" cy="0"/>
            </a:xfrm>
            <a:prstGeom prst="straightConnector1">
              <a:avLst/>
            </a:prstGeom>
            <a:noFill/>
            <a:ln w="31747" cap="rnd">
              <a:solidFill>
                <a:srgbClr val="2D7FCF">
                  <a:alpha val="40000"/>
                </a:srgbClr>
              </a:solidFill>
              <a:custDash>
                <a:ds d="200000" sp="0"/>
              </a:custDash>
              <a:round/>
            </a:ln>
          </p:spPr>
        </p:cxnSp>
        <p:cxnSp>
          <p:nvCxnSpPr>
            <p:cNvPr id="21" name="Straight Connector 32">
              <a:extLst>
                <a:ext uri="{FF2B5EF4-FFF2-40B4-BE49-F238E27FC236}">
                  <a16:creationId xmlns:a16="http://schemas.microsoft.com/office/drawing/2014/main" id="{AFDEEA58-42B7-4917-9A1D-635082B20042}"/>
                </a:ext>
              </a:extLst>
            </p:cNvPr>
            <p:cNvCxnSpPr/>
            <p:nvPr/>
          </p:nvCxnSpPr>
          <p:spPr>
            <a:xfrm rot="5400013">
              <a:off x="524842" y="6215072"/>
              <a:ext cx="1285875" cy="0"/>
            </a:xfrm>
            <a:prstGeom prst="straightConnector1">
              <a:avLst/>
            </a:prstGeom>
            <a:noFill/>
            <a:ln w="31747" cap="rnd">
              <a:solidFill>
                <a:srgbClr val="2D7FCF">
                  <a:alpha val="40000"/>
                </a:srgbClr>
              </a:solidFill>
              <a:custDash>
                <a:ds d="200000" sp="0"/>
              </a:custDash>
              <a:round/>
            </a:ln>
          </p:spPr>
        </p:cxnSp>
        <p:cxnSp>
          <p:nvCxnSpPr>
            <p:cNvPr id="22" name="Straight Connector 33">
              <a:extLst>
                <a:ext uri="{FF2B5EF4-FFF2-40B4-BE49-F238E27FC236}">
                  <a16:creationId xmlns:a16="http://schemas.microsoft.com/office/drawing/2014/main" id="{2083DD1D-2164-4C92-ADF8-5E9ACBCD9049}"/>
                </a:ext>
              </a:extLst>
            </p:cNvPr>
            <p:cNvCxnSpPr/>
            <p:nvPr/>
          </p:nvCxnSpPr>
          <p:spPr>
            <a:xfrm rot="5400013">
              <a:off x="341844" y="6215063"/>
              <a:ext cx="1285875" cy="0"/>
            </a:xfrm>
            <a:prstGeom prst="straightConnector1">
              <a:avLst/>
            </a:prstGeom>
            <a:noFill/>
            <a:ln w="31747" cap="rnd">
              <a:solidFill>
                <a:srgbClr val="2D7FCF">
                  <a:alpha val="40000"/>
                </a:srgbClr>
              </a:solidFill>
              <a:custDash>
                <a:ds d="200000" sp="0"/>
              </a:custDash>
              <a:round/>
            </a:ln>
          </p:spPr>
        </p:cxnSp>
      </p:grpSp>
      <p:sp>
        <p:nvSpPr>
          <p:cNvPr id="23" name="Title 1">
            <a:extLst>
              <a:ext uri="{FF2B5EF4-FFF2-40B4-BE49-F238E27FC236}">
                <a16:creationId xmlns:a16="http://schemas.microsoft.com/office/drawing/2014/main" id="{19E3E101-6C07-45D2-9A2D-7A015C3EDEB9}"/>
              </a:ext>
            </a:extLst>
          </p:cNvPr>
          <p:cNvSpPr txBox="1">
            <a:spLocks noGrp="1"/>
          </p:cNvSpPr>
          <p:nvPr>
            <p:ph type="title"/>
          </p:nvPr>
        </p:nvSpPr>
        <p:spPr>
          <a:xfrm>
            <a:off x="3779791" y="317168"/>
            <a:ext cx="4989917" cy="895435"/>
          </a:xfrm>
        </p:spPr>
        <p:txBody>
          <a:bodyPr/>
          <a:lstStyle/>
          <a:p>
            <a:pPr lvl="0"/>
            <a:r>
              <a:rPr lang="en-GB" sz="4800">
                <a:solidFill>
                  <a:srgbClr val="FFFFFF"/>
                </a:solidFill>
              </a:rPr>
              <a:t>Previous Workshop</a:t>
            </a:r>
          </a:p>
        </p:txBody>
      </p:sp>
      <p:sp>
        <p:nvSpPr>
          <p:cNvPr id="24" name="Rectangle 35">
            <a:extLst>
              <a:ext uri="{FF2B5EF4-FFF2-40B4-BE49-F238E27FC236}">
                <a16:creationId xmlns:a16="http://schemas.microsoft.com/office/drawing/2014/main" id="{FDE8BD0C-77CB-4C6C-8E14-F442028301A9}"/>
              </a:ext>
            </a:extLst>
          </p:cNvPr>
          <p:cNvSpPr>
            <a:spLocks noMove="1" noResize="1"/>
          </p:cNvSpPr>
          <p:nvPr/>
        </p:nvSpPr>
        <p:spPr>
          <a:xfrm rot="5400013">
            <a:off x="5801063" y="497781"/>
            <a:ext cx="5678424" cy="5674839"/>
          </a:xfrm>
          <a:prstGeom prst="rect">
            <a:avLst/>
          </a:prstGeom>
          <a:gradFill>
            <a:gsLst>
              <a:gs pos="0">
                <a:srgbClr val="000000">
                  <a:alpha val="20000"/>
                </a:srgbClr>
              </a:gs>
              <a:gs pos="100000">
                <a:srgbClr val="000000">
                  <a:alpha val="10000"/>
                </a:srgbClr>
              </a:gs>
            </a:gsLst>
            <a:lin ang="8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25" name="Content Placeholder 2">
            <a:extLst>
              <a:ext uri="{FF2B5EF4-FFF2-40B4-BE49-F238E27FC236}">
                <a16:creationId xmlns:a16="http://schemas.microsoft.com/office/drawing/2014/main" id="{72E2CD6E-01F5-4ED3-A39F-8784F69E1CCC}"/>
              </a:ext>
            </a:extLst>
          </p:cNvPr>
          <p:cNvSpPr txBox="1">
            <a:spLocks noGrp="1"/>
          </p:cNvSpPr>
          <p:nvPr>
            <p:ph idx="1"/>
          </p:nvPr>
        </p:nvSpPr>
        <p:spPr>
          <a:xfrm>
            <a:off x="147657" y="899879"/>
            <a:ext cx="11223949" cy="5691582"/>
          </a:xfrm>
        </p:spPr>
        <p:txBody>
          <a:bodyPr anchor="ctr">
            <a:noAutofit/>
          </a:bodyPr>
          <a:lstStyle/>
          <a:p>
            <a:pPr marL="0" lvl="0" indent="0">
              <a:buNone/>
            </a:pPr>
            <a:endParaRPr lang="en-GB" sz="2000" dirty="0">
              <a:solidFill>
                <a:srgbClr val="FFFFFF"/>
              </a:solidFill>
            </a:endParaRPr>
          </a:p>
          <a:p>
            <a:pPr marL="0" lvl="0" indent="0">
              <a:buNone/>
            </a:pPr>
            <a:endParaRPr lang="en-GB" sz="2000" dirty="0">
              <a:solidFill>
                <a:srgbClr val="FFFFFF"/>
              </a:solidFill>
            </a:endParaRPr>
          </a:p>
          <a:p>
            <a:pPr marL="0" lvl="0" indent="0">
              <a:buNone/>
            </a:pPr>
            <a:endParaRPr lang="en-GB" sz="2000" dirty="0">
              <a:solidFill>
                <a:srgbClr val="FFFFFF"/>
              </a:solidFill>
            </a:endParaRPr>
          </a:p>
          <a:p>
            <a:pPr marL="0" lvl="0" indent="0">
              <a:buNone/>
            </a:pPr>
            <a:r>
              <a:rPr lang="en-GB" sz="2000" dirty="0">
                <a:solidFill>
                  <a:srgbClr val="FFFFFF"/>
                </a:solidFill>
              </a:rPr>
              <a:t>1- </a:t>
            </a:r>
            <a:r>
              <a:rPr lang="en-GB" sz="2000" dirty="0" err="1">
                <a:solidFill>
                  <a:srgbClr val="FFFFFF"/>
                </a:solidFill>
              </a:rPr>
              <a:t>Agenitic</a:t>
            </a:r>
            <a:r>
              <a:rPr lang="en-GB" sz="2000" dirty="0">
                <a:solidFill>
                  <a:srgbClr val="FFFFFF"/>
                </a:solidFill>
              </a:rPr>
              <a:t> AI :-  </a:t>
            </a:r>
            <a:r>
              <a:rPr lang="en-GB" sz="2000" u="sng" dirty="0">
                <a:solidFill>
                  <a:srgbClr val="FFFFFF"/>
                </a:solidFill>
                <a:highlight>
                  <a:srgbClr val="800000"/>
                </a:highlight>
              </a:rPr>
              <a:t>youtube.com/</a:t>
            </a:r>
            <a:r>
              <a:rPr lang="en-GB" sz="2000" u="sng" dirty="0" err="1">
                <a:solidFill>
                  <a:srgbClr val="FFFFFF"/>
                </a:solidFill>
                <a:highlight>
                  <a:srgbClr val="800000"/>
                </a:highlight>
              </a:rPr>
              <a:t>playlist?list</a:t>
            </a:r>
            <a:r>
              <a:rPr lang="en-GB" sz="2000" u="sng" dirty="0">
                <a:solidFill>
                  <a:srgbClr val="FFFFFF"/>
                </a:solidFill>
                <a:highlight>
                  <a:srgbClr val="800000"/>
                </a:highlight>
              </a:rPr>
              <a:t>=PLVlQHNRLflP8Pt3wVlRWRaXZXi79cIwSq</a:t>
            </a:r>
            <a:endParaRPr lang="en-US" sz="2000" dirty="0">
              <a:solidFill>
                <a:srgbClr val="FFFFFF"/>
              </a:solidFill>
            </a:endParaRPr>
          </a:p>
          <a:p>
            <a:pPr marL="0" lvl="0" indent="0">
              <a:buNone/>
            </a:pPr>
            <a:r>
              <a:rPr lang="en-GB" sz="2000" dirty="0">
                <a:solidFill>
                  <a:srgbClr val="FFFFFF"/>
                </a:solidFill>
              </a:rPr>
              <a:t>2- Data Analytics &amp; Business Analytics:-</a:t>
            </a:r>
          </a:p>
          <a:p>
            <a:pPr marL="0" lvl="0" indent="0">
              <a:buNone/>
            </a:pPr>
            <a:r>
              <a:rPr lang="en-GB" sz="2000" dirty="0">
                <a:solidFill>
                  <a:srgbClr val="FFFFFF"/>
                </a:solidFill>
                <a:highlight>
                  <a:srgbClr val="800000"/>
                </a:highlight>
                <a:hlinkClick r:id="rId2"/>
              </a:rPr>
              <a:t>https://www.youtube.com/playlist?list=PLVlQHNRLflP-BgYmMlM8YQpvQM2J99HE0</a:t>
            </a:r>
            <a:endParaRPr lang="en-GB" sz="2000" dirty="0">
              <a:solidFill>
                <a:srgbClr val="FFFFFF"/>
              </a:solidFill>
              <a:highlight>
                <a:srgbClr val="800000"/>
              </a:highlight>
            </a:endParaRPr>
          </a:p>
          <a:p>
            <a:pPr marL="0" lvl="0" indent="0">
              <a:buNone/>
            </a:pPr>
            <a:r>
              <a:rPr lang="en-GB" sz="2000" dirty="0">
                <a:solidFill>
                  <a:srgbClr val="FFFFFF"/>
                </a:solidFill>
              </a:rPr>
              <a:t>3- Generative AI :-   </a:t>
            </a:r>
            <a:r>
              <a:rPr lang="en-GB" sz="2000" dirty="0">
                <a:solidFill>
                  <a:srgbClr val="FFFFFF"/>
                </a:solidFill>
                <a:highlight>
                  <a:srgbClr val="800000"/>
                </a:highlight>
                <a:hlinkClick r:id="rId3"/>
              </a:rPr>
              <a:t>youtube.com/</a:t>
            </a:r>
            <a:r>
              <a:rPr lang="en-GB" sz="2000" dirty="0" err="1">
                <a:solidFill>
                  <a:srgbClr val="FFFFFF"/>
                </a:solidFill>
                <a:highlight>
                  <a:srgbClr val="800000"/>
                </a:highlight>
                <a:hlinkClick r:id="rId3"/>
              </a:rPr>
              <a:t>playlist?list</a:t>
            </a:r>
            <a:r>
              <a:rPr lang="en-GB" sz="2000" dirty="0">
                <a:solidFill>
                  <a:srgbClr val="FFFFFF"/>
                </a:solidFill>
                <a:highlight>
                  <a:srgbClr val="800000"/>
                </a:highlight>
                <a:hlinkClick r:id="rId3"/>
              </a:rPr>
              <a:t>=PLVlQHNRLflP81c99eg7UhkVZxwPvhTddM</a:t>
            </a:r>
            <a:endParaRPr lang="en-GB" sz="2000" dirty="0">
              <a:solidFill>
                <a:srgbClr val="FFFFFF"/>
              </a:solidFill>
              <a:highlight>
                <a:srgbClr val="800000"/>
              </a:highlight>
            </a:endParaRPr>
          </a:p>
          <a:p>
            <a:pPr marL="0" lvl="0" indent="0">
              <a:buNone/>
            </a:pPr>
            <a:r>
              <a:rPr lang="en-GB" sz="2000" dirty="0">
                <a:solidFill>
                  <a:srgbClr val="FFFFFF"/>
                </a:solidFill>
              </a:rPr>
              <a:t>4- Python for Data science :-</a:t>
            </a:r>
            <a:r>
              <a:rPr lang="en-GB" sz="2000" dirty="0">
                <a:solidFill>
                  <a:srgbClr val="FFFFFF"/>
                </a:solidFill>
                <a:highlight>
                  <a:srgbClr val="800000"/>
                </a:highlight>
              </a:rPr>
              <a:t> </a:t>
            </a:r>
            <a:r>
              <a:rPr lang="en-GB" sz="2000" dirty="0">
                <a:solidFill>
                  <a:srgbClr val="FFFFFF"/>
                </a:solidFill>
                <a:highlight>
                  <a:srgbClr val="800000"/>
                </a:highlight>
                <a:hlinkClick r:id="rId4"/>
              </a:rPr>
              <a:t>www.youtube.com/playlist?list=PLVlQHNRLflP9GN5rc8sBWnrV53DWAzfdn</a:t>
            </a:r>
            <a:endParaRPr lang="en-GB" sz="2000" dirty="0">
              <a:solidFill>
                <a:srgbClr val="FFFFFF"/>
              </a:solidFill>
              <a:highlight>
                <a:srgbClr val="800000"/>
              </a:highlight>
            </a:endParaRPr>
          </a:p>
          <a:p>
            <a:pPr marL="0" lvl="0" indent="0">
              <a:buNone/>
            </a:pPr>
            <a:r>
              <a:rPr lang="en-GB" sz="2000" dirty="0">
                <a:solidFill>
                  <a:srgbClr val="FFFFFF"/>
                </a:solidFill>
              </a:rPr>
              <a:t>5-  AZUR AI (Cognitive Services) :- </a:t>
            </a:r>
            <a:r>
              <a:rPr lang="en-GB" sz="2000" dirty="0">
                <a:solidFill>
                  <a:srgbClr val="FFFFFF"/>
                </a:solidFill>
                <a:highlight>
                  <a:srgbClr val="800000"/>
                </a:highlight>
                <a:hlinkClick r:id="rId5"/>
              </a:rPr>
              <a:t>www.youtube.com/playlist?list=PLVlQHNRLflP8JthpjvJFaofUkJS1A7qa1</a:t>
            </a:r>
            <a:endParaRPr lang="en-GB" sz="2000" dirty="0">
              <a:solidFill>
                <a:srgbClr val="FFFFFF"/>
              </a:solidFill>
              <a:highlight>
                <a:srgbClr val="800000"/>
              </a:highlight>
            </a:endParaRPr>
          </a:p>
          <a:p>
            <a:pPr marL="0" lvl="0" indent="0">
              <a:buNone/>
            </a:pPr>
            <a:r>
              <a:rPr lang="en-GB" sz="2000" dirty="0">
                <a:solidFill>
                  <a:srgbClr val="FFFFFF"/>
                </a:solidFill>
              </a:rPr>
              <a:t>6- Resume Building Bootcamp for Data Analytics, BA, Data Science &amp; GEN AI Roles :-</a:t>
            </a:r>
          </a:p>
          <a:p>
            <a:pPr marL="0" lvl="0" indent="0">
              <a:buNone/>
            </a:pPr>
            <a:r>
              <a:rPr lang="en-GB" sz="2000" u="sng" dirty="0">
                <a:solidFill>
                  <a:srgbClr val="FFFFFF"/>
                </a:solidFill>
                <a:highlight>
                  <a:srgbClr val="800000"/>
                </a:highlight>
              </a:rPr>
              <a:t>youtube.com/</a:t>
            </a:r>
            <a:r>
              <a:rPr lang="en-GB" sz="2000" u="sng" dirty="0" err="1">
                <a:solidFill>
                  <a:srgbClr val="FFFFFF"/>
                </a:solidFill>
                <a:highlight>
                  <a:srgbClr val="800000"/>
                </a:highlight>
              </a:rPr>
              <a:t>playlist?list</a:t>
            </a:r>
            <a:r>
              <a:rPr lang="en-GB" sz="2000" u="sng" dirty="0">
                <a:solidFill>
                  <a:srgbClr val="FFFFFF"/>
                </a:solidFill>
                <a:highlight>
                  <a:srgbClr val="800000"/>
                </a:highlight>
              </a:rPr>
              <a:t>=PLVlQHNRLflP-SaPff3325gkISMHEznEix</a:t>
            </a:r>
          </a:p>
          <a:p>
            <a:pPr marL="0" lvl="0" indent="0">
              <a:buNone/>
            </a:pPr>
            <a:r>
              <a:rPr lang="en-GB" sz="2000" dirty="0">
                <a:solidFill>
                  <a:srgbClr val="FFFFFF"/>
                </a:solidFill>
              </a:rPr>
              <a:t>7- Resume Building Bootcamp for Data Analytics, BA, Data Science &amp; GEN AI Roles :-</a:t>
            </a:r>
          </a:p>
          <a:p>
            <a:pPr marL="0" lvl="0" indent="0">
              <a:buNone/>
            </a:pPr>
            <a:r>
              <a:rPr lang="en-GB" sz="2000" dirty="0">
                <a:solidFill>
                  <a:srgbClr val="FFFFFF"/>
                </a:solidFill>
                <a:highlight>
                  <a:srgbClr val="800000"/>
                </a:highlight>
                <a:hlinkClick r:id="rId6"/>
              </a:rPr>
              <a:t>www.youtube.com/playlist?list=PLVlQHNRLflP9vV2_FO8h1yiVD90XhJy8M</a:t>
            </a:r>
            <a:endParaRPr lang="en-GB" sz="2000" dirty="0">
              <a:solidFill>
                <a:srgbClr val="FFFFFF"/>
              </a:solidFill>
              <a:highlight>
                <a:srgbClr val="800000"/>
              </a:highlight>
            </a:endParaRPr>
          </a:p>
          <a:p>
            <a:pPr marL="0" lvl="0" indent="0">
              <a:buNone/>
            </a:pPr>
            <a:endParaRPr lang="en-GB" sz="2000" dirty="0">
              <a:solidFill>
                <a:srgbClr val="FFFFFF"/>
              </a:solidFill>
              <a:highlight>
                <a:srgbClr val="800000"/>
              </a:highlight>
            </a:endParaRPr>
          </a:p>
          <a:p>
            <a:pPr marL="0" lvl="0" indent="0">
              <a:buNone/>
            </a:pPr>
            <a:endParaRPr lang="en-GB" sz="2000" dirty="0">
              <a:solidFill>
                <a:srgbClr val="FFFFFF"/>
              </a:solidFill>
            </a:endParaRPr>
          </a:p>
          <a:p>
            <a:pPr lvl="0"/>
            <a:endParaRPr lang="en-GB" sz="2000" dirty="0">
              <a:solidFill>
                <a:srgbClr val="FFFF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3</TotalTime>
  <Words>581</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Times New Roman</vt:lpstr>
      <vt:lpstr>office theme</vt:lpstr>
      <vt:lpstr>LANGGRAPH BOOTCAMP</vt:lpstr>
      <vt:lpstr>PowerPoint Presentation</vt:lpstr>
      <vt:lpstr>STATE--&gt; NODE --&gt; EDGE --&gt; END</vt:lpstr>
      <vt:lpstr>PowerPoint Presentation</vt:lpstr>
      <vt:lpstr>LangChain vs LangGraph vs LangFlow vs LangSmith</vt:lpstr>
      <vt:lpstr>LangGraph Practicle --&gt;</vt:lpstr>
      <vt:lpstr>Previous Workshop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LANGGRAPH BOOTCAMP</dc:title>
  <dc:creator>Admin</dc:creator>
  <cp:lastModifiedBy>kelly parker</cp:lastModifiedBy>
  <cp:revision>284</cp:revision>
  <dcterms:created xsi:type="dcterms:W3CDTF">2025-05-31T10:30:18Z</dcterms:created>
  <dcterms:modified xsi:type="dcterms:W3CDTF">2025-05-31T16:51:00Z</dcterms:modified>
</cp:coreProperties>
</file>