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5"/>
    <p:restoredTop sz="96405"/>
  </p:normalViewPr>
  <p:slideViewPr>
    <p:cSldViewPr snapToGrid="0" snapToObjects="1">
      <p:cViewPr>
        <p:scale>
          <a:sx n="100" d="100"/>
          <a:sy n="100" d="100"/>
        </p:scale>
        <p:origin x="-7344" y="-6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68262" y="1775627"/>
            <a:ext cx="12068211" cy="8824568"/>
            <a:chOff x="668262" y="1775627"/>
            <a:chExt cx="12068211" cy="8824568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2472374" y="4024586"/>
              <a:ext cx="44364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2174320" y="3772775"/>
              <a:ext cx="298054" cy="400882"/>
              <a:chOff x="1383590" y="1361726"/>
              <a:chExt cx="195744" cy="511894"/>
            </a:xfrm>
          </p:grpSpPr>
          <p:cxnSp>
            <p:nvCxnSpPr>
              <p:cNvPr id="102" name="直线连接符 10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2878774" y="4589867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5" name="组 104"/>
            <p:cNvGrpSpPr/>
            <p:nvPr/>
          </p:nvGrpSpPr>
          <p:grpSpPr>
            <a:xfrm>
              <a:off x="2580720" y="4338056"/>
              <a:ext cx="298054" cy="400882"/>
              <a:chOff x="1383590" y="1361726"/>
              <a:chExt cx="195744" cy="511894"/>
            </a:xfrm>
          </p:grpSpPr>
          <p:cxnSp>
            <p:nvCxnSpPr>
              <p:cNvPr id="106" name="直线连接符 10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/>
            <p:cNvSpPr txBox="1"/>
            <p:nvPr/>
          </p:nvSpPr>
          <p:spPr>
            <a:xfrm>
              <a:off x="3323274" y="5155148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9" name="组 108"/>
            <p:cNvGrpSpPr/>
            <p:nvPr/>
          </p:nvGrpSpPr>
          <p:grpSpPr>
            <a:xfrm>
              <a:off x="3025220" y="4903337"/>
              <a:ext cx="298054" cy="400882"/>
              <a:chOff x="1383590" y="1361726"/>
              <a:chExt cx="195744" cy="511894"/>
            </a:xfrm>
          </p:grpSpPr>
          <p:cxnSp>
            <p:nvCxnSpPr>
              <p:cNvPr id="110" name="直线连接符 10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/>
            <p:cNvSpPr txBox="1"/>
            <p:nvPr/>
          </p:nvSpPr>
          <p:spPr>
            <a:xfrm>
              <a:off x="3747766" y="5720429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3" name="组 112"/>
            <p:cNvGrpSpPr/>
            <p:nvPr/>
          </p:nvGrpSpPr>
          <p:grpSpPr>
            <a:xfrm>
              <a:off x="3449713" y="5468618"/>
              <a:ext cx="298054" cy="400882"/>
              <a:chOff x="1383590" y="1361726"/>
              <a:chExt cx="195744" cy="511894"/>
            </a:xfrm>
          </p:grpSpPr>
          <p:cxnSp>
            <p:nvCxnSpPr>
              <p:cNvPr id="114" name="直线连接符 11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/>
          </p:nvSpPr>
          <p:spPr>
            <a:xfrm>
              <a:off x="4192266" y="6285710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3894213" y="6033899"/>
              <a:ext cx="298054" cy="400882"/>
              <a:chOff x="1383590" y="1361726"/>
              <a:chExt cx="195744" cy="511894"/>
            </a:xfrm>
          </p:grpSpPr>
          <p:cxnSp>
            <p:nvCxnSpPr>
              <p:cNvPr id="118" name="直线连接符 1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/>
            <p:cNvSpPr txBox="1"/>
            <p:nvPr/>
          </p:nvSpPr>
          <p:spPr>
            <a:xfrm>
              <a:off x="4604618" y="6850991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4306564" y="6599180"/>
              <a:ext cx="298054" cy="400882"/>
              <a:chOff x="1383590" y="1361726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5023484" y="742275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5" name="组 124"/>
            <p:cNvGrpSpPr/>
            <p:nvPr/>
          </p:nvGrpSpPr>
          <p:grpSpPr>
            <a:xfrm>
              <a:off x="4725430" y="7170940"/>
              <a:ext cx="298054" cy="400882"/>
              <a:chOff x="1383590" y="1361726"/>
              <a:chExt cx="195744" cy="511894"/>
            </a:xfrm>
          </p:grpSpPr>
          <p:cxnSp>
            <p:nvCxnSpPr>
              <p:cNvPr id="126" name="直线连接符 1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5023483" y="7972704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9" name="组 128"/>
            <p:cNvGrpSpPr/>
            <p:nvPr/>
          </p:nvGrpSpPr>
          <p:grpSpPr>
            <a:xfrm>
              <a:off x="4725430" y="7422752"/>
              <a:ext cx="298052" cy="699024"/>
              <a:chOff x="1383590" y="1361726"/>
              <a:chExt cx="195744" cy="511894"/>
            </a:xfrm>
          </p:grpSpPr>
          <p:cxnSp>
            <p:nvCxnSpPr>
              <p:cNvPr id="130" name="直线连接符 1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/>
            <p:cNvSpPr txBox="1"/>
            <p:nvPr/>
          </p:nvSpPr>
          <p:spPr>
            <a:xfrm>
              <a:off x="5023483" y="854542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33" name="组 132"/>
            <p:cNvGrpSpPr/>
            <p:nvPr/>
          </p:nvGrpSpPr>
          <p:grpSpPr>
            <a:xfrm>
              <a:off x="4725430" y="7995469"/>
              <a:ext cx="298052" cy="699024"/>
              <a:chOff x="1383590" y="1361726"/>
              <a:chExt cx="195744" cy="511894"/>
            </a:xfrm>
          </p:grpSpPr>
          <p:cxnSp>
            <p:nvCxnSpPr>
              <p:cNvPr id="134" name="直线连接符 1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箭头连接符 1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5429884" y="910454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37" name="组 136"/>
            <p:cNvGrpSpPr/>
            <p:nvPr/>
          </p:nvGrpSpPr>
          <p:grpSpPr>
            <a:xfrm>
              <a:off x="5131830" y="8852736"/>
              <a:ext cx="298054" cy="400882"/>
              <a:chOff x="1383590" y="1361726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文本框 139"/>
            <p:cNvSpPr txBox="1"/>
            <p:nvPr/>
          </p:nvSpPr>
          <p:spPr>
            <a:xfrm>
              <a:off x="5429884" y="966367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5131831" y="9113721"/>
              <a:ext cx="298052" cy="699024"/>
              <a:chOff x="1383590" y="1361726"/>
              <a:chExt cx="195744" cy="511894"/>
            </a:xfrm>
          </p:grpSpPr>
          <p:cxnSp>
            <p:nvCxnSpPr>
              <p:cNvPr id="142" name="直线连接符 1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箭头连接符 1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3"/>
            <p:cNvSpPr txBox="1"/>
            <p:nvPr/>
          </p:nvSpPr>
          <p:spPr>
            <a:xfrm>
              <a:off x="2671642" y="1018951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145" name="组 144"/>
            <p:cNvGrpSpPr/>
            <p:nvPr/>
          </p:nvGrpSpPr>
          <p:grpSpPr>
            <a:xfrm>
              <a:off x="2174320" y="4046482"/>
              <a:ext cx="497321" cy="6292103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87909" y="1775627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8740" y="2329935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280857" y="289884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962855" y="3916864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230056" y="4487839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632699" y="5607057"/>
              <a:ext cx="485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32699" y="6863163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7632699" y="8540604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271648" y="10076975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68262" y="27270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94958" y="351973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091329" y="474944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323347" y="525824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170121" y="638205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000616" y="854060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905000" y="11807622"/>
            <a:ext cx="8975841" cy="6019206"/>
            <a:chOff x="1905000" y="11807622"/>
            <a:chExt cx="8975841" cy="6019206"/>
          </a:xfrm>
        </p:grpSpPr>
        <p:grpSp>
          <p:nvGrpSpPr>
            <p:cNvPr id="17" name="组 16"/>
            <p:cNvGrpSpPr/>
            <p:nvPr/>
          </p:nvGrpSpPr>
          <p:grpSpPr>
            <a:xfrm>
              <a:off x="3413553" y="11807622"/>
              <a:ext cx="3436554" cy="917025"/>
              <a:chOff x="2205576" y="11946241"/>
              <a:chExt cx="3436554" cy="917025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2213916" y="12249201"/>
                <a:ext cx="342603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3750120" y="13322061"/>
              <a:ext cx="2780339" cy="920002"/>
              <a:chOff x="6907654" y="12149441"/>
              <a:chExt cx="2780339" cy="920002"/>
            </a:xfrm>
          </p:grpSpPr>
          <p:sp>
            <p:nvSpPr>
              <p:cNvPr id="248" name="文本框 247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49" name="文本框 248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52" name="组 251"/>
            <p:cNvGrpSpPr/>
            <p:nvPr/>
          </p:nvGrpSpPr>
          <p:grpSpPr>
            <a:xfrm>
              <a:off x="3571024" y="14744824"/>
              <a:ext cx="3121612" cy="920002"/>
              <a:chOff x="6907654" y="12149441"/>
              <a:chExt cx="2780339" cy="920002"/>
            </a:xfrm>
          </p:grpSpPr>
          <p:sp>
            <p:nvSpPr>
              <p:cNvPr id="253" name="文本框 252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56" name="直线连接符 255"/>
            <p:cNvCxnSpPr>
              <a:stCxn id="249" idx="2"/>
              <a:endCxn id="253" idx="0"/>
            </p:cNvCxnSpPr>
            <p:nvPr/>
          </p:nvCxnSpPr>
          <p:spPr>
            <a:xfrm flipH="1">
              <a:off x="5133052" y="13932798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212848" y="16255935"/>
              <a:ext cx="3835519" cy="1570893"/>
              <a:chOff x="3571024" y="16624424"/>
              <a:chExt cx="3835519" cy="1570893"/>
            </a:xfrm>
          </p:grpSpPr>
          <p:sp>
            <p:nvSpPr>
              <p:cNvPr id="258" name="文本框 257"/>
              <p:cNvSpPr txBox="1"/>
              <p:nvPr/>
            </p:nvSpPr>
            <p:spPr>
              <a:xfrm>
                <a:off x="3573467" y="1662442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</a:t>
                </a:r>
                <a:endParaRPr kumimoji="1" lang="zh-CN" altLang="en-US" sz="1400" b="1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3571024" y="16927384"/>
                <a:ext cx="3833076" cy="9541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  <p:sp>
            <p:nvSpPr>
              <p:cNvPr id="260" name="文本框 259"/>
              <p:cNvSpPr txBox="1"/>
              <p:nvPr/>
            </p:nvSpPr>
            <p:spPr>
              <a:xfrm>
                <a:off x="3571024" y="17887540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61" name="直线连接符 260"/>
            <p:cNvCxnSpPr>
              <a:stCxn id="255" idx="0"/>
              <a:endCxn id="258" idx="0"/>
            </p:cNvCxnSpPr>
            <p:nvPr/>
          </p:nvCxnSpPr>
          <p:spPr>
            <a:xfrm>
              <a:off x="5130609" y="15357049"/>
              <a:ext cx="1220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250" idx="0"/>
              <a:endCxn id="248" idx="0"/>
            </p:cNvCxnSpPr>
            <p:nvPr/>
          </p:nvCxnSpPr>
          <p:spPr>
            <a:xfrm>
              <a:off x="5131830" y="12416870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2580720" y="14478000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/>
            <p:cNvSpPr txBox="1"/>
            <p:nvPr/>
          </p:nvSpPr>
          <p:spPr>
            <a:xfrm>
              <a:off x="1905000" y="13976817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912264" y="14590935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847931" y="11813671"/>
              <a:ext cx="3515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6528283" y="13322061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6690193" y="14744824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045924" y="16243359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3647662" y="1724827"/>
            <a:ext cx="11032285" cy="10335868"/>
            <a:chOff x="13647662" y="1724827"/>
            <a:chExt cx="11032285" cy="103358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3937144" y="17297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241944" y="22893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4032790" y="2037518"/>
              <a:ext cx="17851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4584844" y="2848917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4337590" y="2597106"/>
              <a:ext cx="224197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4905674" y="3408505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4696520" y="3156694"/>
              <a:ext cx="18962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15248574" y="3973786"/>
              <a:ext cx="44364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15014020" y="3721975"/>
              <a:ext cx="227008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15591474" y="4539067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15356920" y="4287256"/>
              <a:ext cx="228557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15959774" y="5104348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15737920" y="4852537"/>
              <a:ext cx="212526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16333466" y="5669629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16086213" y="5417818"/>
              <a:ext cx="239544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16689066" y="6755610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16479914" y="6228680"/>
              <a:ext cx="187170" cy="676001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16987118" y="7320891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16803364" y="7069080"/>
              <a:ext cx="176536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17405984" y="789265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17107930" y="7640840"/>
              <a:ext cx="298054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17405983" y="9433204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17514329" y="8219777"/>
              <a:ext cx="259789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17405983" y="1000592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17103404" y="9485261"/>
              <a:ext cx="302578" cy="66973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17812384" y="1056504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17514330" y="10313236"/>
              <a:ext cx="298054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17812384" y="1112417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17514331" y="10574221"/>
              <a:ext cx="298052" cy="69902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15447842" y="1165001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15013977" y="3995682"/>
              <a:ext cx="433864" cy="7811940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16656209" y="1724827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6578140" y="2279135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8209457" y="284804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9739055" y="3866064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7942756" y="4437039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0175124" y="5555822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015200" y="7217753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9991426" y="9887461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18047848" y="11537475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3647662" y="26762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3974358" y="346893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4867529" y="469864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5036047" y="520744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5739983" y="602619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6383116" y="1000110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16689063" y="6239768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EventHub()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16479910" y="5987957"/>
              <a:ext cx="187173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17107929" y="8033277"/>
              <a:ext cx="293529" cy="1572224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17774119" y="8406891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</a:rPr>
                <a:t>InputDispatcher::InputDispatcher(</a:t>
              </a:r>
              <a:r>
                <a:rPr kumimoji="1" lang="is-IS" altLang="zh-CN" sz="1400">
                  <a:solidFill>
                    <a:schemeClr val="accent2"/>
                  </a:solidFill>
                </a:rPr>
                <a:t>…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20908047" y="8299169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17932444" y="8715177"/>
              <a:ext cx="259789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18192234" y="8902291"/>
              <a:ext cx="18229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accent2"/>
                  </a:solidFill>
                </a:rPr>
                <a:t>…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305605" y="12989615"/>
            <a:ext cx="8620110" cy="7070096"/>
            <a:chOff x="14305605" y="12989615"/>
            <a:chExt cx="8620110" cy="7070096"/>
          </a:xfrm>
        </p:grpSpPr>
        <p:grpSp>
          <p:nvGrpSpPr>
            <p:cNvPr id="267" name="组 266"/>
            <p:cNvGrpSpPr/>
            <p:nvPr/>
          </p:nvGrpSpPr>
          <p:grpSpPr>
            <a:xfrm>
              <a:off x="15814158" y="12989615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6150725" y="14504054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971629" y="15926817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7533657" y="15114791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5613453" y="17437928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5613453" y="18840744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7531213" y="16539042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7532435" y="13598863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981325" y="15659993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4305605" y="15158810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4312869" y="15772928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9248536" y="12995664"/>
              <a:ext cx="3515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928888" y="14504054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9090798" y="15926817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9446530" y="17425352"/>
              <a:ext cx="30742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9744007" y="19151993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5705805" y="17859567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5613453" y="17745705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stCxn id="298" idx="3"/>
              <a:endCxn id="294" idx="1"/>
            </p:cNvCxnSpPr>
            <p:nvPr/>
          </p:nvCxnSpPr>
          <p:spPr>
            <a:xfrm>
              <a:off x="19397879" y="18186137"/>
              <a:ext cx="347633" cy="1119745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9753894" y="17950654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315" name="直线连接符 314"/>
            <p:cNvCxnSpPr>
              <a:stCxn id="297" idx="3"/>
              <a:endCxn id="312" idx="1"/>
            </p:cNvCxnSpPr>
            <p:nvPr/>
          </p:nvCxnSpPr>
          <p:spPr>
            <a:xfrm>
              <a:off x="19397879" y="17967289"/>
              <a:ext cx="357520" cy="137254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</a:t>
            </a:r>
            <a:r>
              <a:rPr kumimoji="1" lang="zh-CN" altLang="en-US"/>
              <a:t>启动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11287</TotalTime>
  <Words>8858</Words>
  <Application>Microsoft Macintosh PowerPoint</Application>
  <PresentationFormat>自定义</PresentationFormat>
  <Paragraphs>2162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695</cp:revision>
  <dcterms:created xsi:type="dcterms:W3CDTF">2016-04-09T05:27:13Z</dcterms:created>
  <dcterms:modified xsi:type="dcterms:W3CDTF">2016-10-03T15:04:01Z</dcterms:modified>
</cp:coreProperties>
</file>