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/>
    <p:restoredTop sz="96751"/>
  </p:normalViewPr>
  <p:slideViewPr>
    <p:cSldViewPr snapToGrid="0" snapToObjects="1">
      <p:cViewPr>
        <p:scale>
          <a:sx n="100" d="100"/>
          <a:sy n="100" d="100"/>
        </p:scale>
        <p:origin x="144" y="-8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2057424"/>
                  <a:ext cx="13469396" cy="13703801"/>
                  <a:chOff x="578580" y="2057424"/>
                  <a:chExt cx="13469396" cy="137038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2057424"/>
                    <a:ext cx="13469396" cy="5690643"/>
                    <a:chOff x="578580" y="2057424"/>
                    <a:chExt cx="13469396" cy="56906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8159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3134493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752472"/>
                      <a:ext cx="5766026" cy="427241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4512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20574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 208"/>
          <p:cNvGrpSpPr/>
          <p:nvPr/>
        </p:nvGrpSpPr>
        <p:grpSpPr>
          <a:xfrm>
            <a:off x="15071117" y="5798222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14137314" y="1078843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14150010" y="110942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14265529" y="1078843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499291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97996" y="8540518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1904488" y="17352350"/>
            <a:ext cx="725379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BpServiceManager::addService(String16("service.testservice"), new BnTestService())</a:t>
            </a:r>
            <a:endParaRPr kumimoji="1" lang="zh-CN" altLang="en-US" sz="1400"/>
          </a:p>
        </p:txBody>
      </p:sp>
      <p:sp>
        <p:nvSpPr>
          <p:cNvPr id="109" name="文本框 108"/>
          <p:cNvSpPr txBox="1"/>
          <p:nvPr/>
        </p:nvSpPr>
        <p:spPr>
          <a:xfrm>
            <a:off x="2199565" y="17901142"/>
            <a:ext cx="57125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BpBinder::transact(ADD_SERVICE_TRANSACTION,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data,</a:t>
            </a:r>
            <a:r>
              <a:rPr kumimoji="1" lang="zh-CN" altLang="en-US" sz="1400"/>
              <a:t> </a:t>
            </a:r>
            <a:r>
              <a:rPr kumimoji="1" lang="en-US" altLang="zh-CN" sz="1400"/>
              <a:t>&amp;reply)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773339" y="18984933"/>
            <a:ext cx="69473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IPCThreadState::writeTransactionData(BC_TRANSACTION,</a:t>
            </a:r>
            <a:r>
              <a:rPr kumimoji="1" lang="zh-CN" altLang="en-US" sz="1400"/>
              <a:t> </a:t>
            </a:r>
            <a:r>
              <a:rPr kumimoji="1" lang="en-US" altLang="zh-CN" sz="1400"/>
              <a:t>TF_ACCEPT_FDS,</a:t>
            </a:r>
            <a:r>
              <a:rPr kumimoji="1" lang="zh-CN" altLang="en-US" sz="1400"/>
              <a:t> </a:t>
            </a:r>
            <a:r>
              <a:rPr kumimoji="1" lang="en-US" altLang="zh-CN" sz="1400"/>
              <a:t>0,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ADD_SERVICE_TRANSACTION,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data,</a:t>
            </a:r>
            <a:r>
              <a:rPr kumimoji="1" lang="zh-CN" altLang="en-US" sz="1400"/>
              <a:t> </a:t>
            </a:r>
            <a:r>
              <a:rPr kumimoji="1" lang="en-US" altLang="zh-CN" sz="1400"/>
              <a:t>NULL)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778102" y="19142452"/>
            <a:ext cx="1996272" cy="275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IPCThreadState.cpp:904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7906641" y="17901142"/>
            <a:ext cx="16809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BpBinder.cpp:159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257402" y="17352350"/>
            <a:ext cx="1956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IServiceManager.cpp:155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0" name="组 129"/>
          <p:cNvGrpSpPr/>
          <p:nvPr/>
        </p:nvGrpSpPr>
        <p:grpSpPr>
          <a:xfrm>
            <a:off x="2295813" y="18214216"/>
            <a:ext cx="202092" cy="382720"/>
            <a:chOff x="2920208" y="4749529"/>
            <a:chExt cx="195744" cy="511894"/>
          </a:xfrm>
        </p:grpSpPr>
        <p:cxnSp>
          <p:nvCxnSpPr>
            <p:cNvPr id="138" name="直线连接符 137"/>
            <p:cNvCxnSpPr/>
            <p:nvPr/>
          </p:nvCxnSpPr>
          <p:spPr>
            <a:xfrm flipH="1">
              <a:off x="2920208" y="4749529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2920208" y="5261423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文本框 135"/>
          <p:cNvSpPr txBox="1"/>
          <p:nvPr/>
        </p:nvSpPr>
        <p:spPr>
          <a:xfrm>
            <a:off x="2497906" y="18451030"/>
            <a:ext cx="72228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IPCThreadState::transact(mHandle,</a:t>
            </a:r>
            <a:r>
              <a:rPr kumimoji="1" lang="zh-CN" altLang="en-US" sz="1400"/>
              <a:t> </a:t>
            </a:r>
            <a:r>
              <a:rPr kumimoji="1" lang="en-US" altLang="zh-CN" sz="1400"/>
              <a:t>ADD_SERVICE_TRANSACTION,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data,</a:t>
            </a:r>
            <a:r>
              <a:rPr kumimoji="1" lang="zh-CN" altLang="en-US" sz="1400"/>
              <a:t> </a:t>
            </a:r>
            <a:r>
              <a:rPr kumimoji="1" lang="en-US" altLang="zh-CN" sz="1400"/>
              <a:t>&amp;reply,</a:t>
            </a:r>
            <a:r>
              <a:rPr kumimoji="1" lang="zh-CN" altLang="en-US" sz="1400"/>
              <a:t> </a:t>
            </a:r>
            <a:r>
              <a:rPr kumimoji="1" lang="en-US" altLang="zh-CN" sz="1400"/>
              <a:t>0)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778102" y="18462767"/>
            <a:ext cx="19962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IPCThreadState.cpp:548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43" name="组 142"/>
          <p:cNvGrpSpPr/>
          <p:nvPr/>
        </p:nvGrpSpPr>
        <p:grpSpPr>
          <a:xfrm>
            <a:off x="2577836" y="18759732"/>
            <a:ext cx="202092" cy="382720"/>
            <a:chOff x="2920208" y="4749529"/>
            <a:chExt cx="195744" cy="511894"/>
          </a:xfrm>
        </p:grpSpPr>
        <p:cxnSp>
          <p:nvCxnSpPr>
            <p:cNvPr id="144" name="直线连接符 143"/>
            <p:cNvCxnSpPr/>
            <p:nvPr/>
          </p:nvCxnSpPr>
          <p:spPr>
            <a:xfrm flipH="1">
              <a:off x="2920208" y="4749529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/>
            <p:cNvCxnSpPr/>
            <p:nvPr/>
          </p:nvCxnSpPr>
          <p:spPr>
            <a:xfrm>
              <a:off x="2920208" y="5261423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文本框 145"/>
          <p:cNvSpPr txBox="1"/>
          <p:nvPr/>
        </p:nvSpPr>
        <p:spPr>
          <a:xfrm>
            <a:off x="2770970" y="19683433"/>
            <a:ext cx="40489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IPCThreadState::waitForResponse(&amp;reply)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846004" y="19664010"/>
            <a:ext cx="19303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IPCThreadState.cpp:712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48" name="组 147"/>
          <p:cNvGrpSpPr/>
          <p:nvPr/>
        </p:nvGrpSpPr>
        <p:grpSpPr>
          <a:xfrm>
            <a:off x="2577834" y="19031702"/>
            <a:ext cx="199724" cy="771157"/>
            <a:chOff x="2920207" y="4749529"/>
            <a:chExt cx="195745" cy="637974"/>
          </a:xfrm>
        </p:grpSpPr>
        <p:cxnSp>
          <p:nvCxnSpPr>
            <p:cNvPr id="149" name="直线连接符 148"/>
            <p:cNvCxnSpPr/>
            <p:nvPr/>
          </p:nvCxnSpPr>
          <p:spPr>
            <a:xfrm flipH="1">
              <a:off x="2920207" y="4749529"/>
              <a:ext cx="3" cy="637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箭头连接符 149"/>
            <p:cNvCxnSpPr/>
            <p:nvPr/>
          </p:nvCxnSpPr>
          <p:spPr>
            <a:xfrm>
              <a:off x="2920208" y="5387503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 150"/>
          <p:cNvGrpSpPr/>
          <p:nvPr/>
        </p:nvGrpSpPr>
        <p:grpSpPr>
          <a:xfrm>
            <a:off x="1989711" y="17675086"/>
            <a:ext cx="202092" cy="382720"/>
            <a:chOff x="2920208" y="4749529"/>
            <a:chExt cx="195744" cy="511894"/>
          </a:xfrm>
        </p:grpSpPr>
        <p:cxnSp>
          <p:nvCxnSpPr>
            <p:cNvPr id="152" name="直线连接符 151"/>
            <p:cNvCxnSpPr/>
            <p:nvPr/>
          </p:nvCxnSpPr>
          <p:spPr>
            <a:xfrm flipH="1">
              <a:off x="2920208" y="4749529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/>
            <p:cNvCxnSpPr/>
            <p:nvPr/>
          </p:nvCxnSpPr>
          <p:spPr>
            <a:xfrm>
              <a:off x="2920208" y="5261423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文本框 153"/>
          <p:cNvSpPr txBox="1"/>
          <p:nvPr/>
        </p:nvSpPr>
        <p:spPr>
          <a:xfrm>
            <a:off x="3024757" y="20224413"/>
            <a:ext cx="471233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IPCThreadState::talkWithDriver(doReceive=true)</a:t>
            </a:r>
            <a:endParaRPr kumimoji="1" lang="zh-CN" altLang="en-US" sz="1400"/>
          </a:p>
        </p:txBody>
      </p:sp>
      <p:sp>
        <p:nvSpPr>
          <p:cNvPr id="155" name="文本框 154"/>
          <p:cNvSpPr txBox="1"/>
          <p:nvPr/>
        </p:nvSpPr>
        <p:spPr>
          <a:xfrm>
            <a:off x="7785099" y="20239801"/>
            <a:ext cx="19303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2849252" y="19994881"/>
            <a:ext cx="175506" cy="401320"/>
            <a:chOff x="2920207" y="4749529"/>
            <a:chExt cx="195745" cy="637974"/>
          </a:xfrm>
        </p:grpSpPr>
        <p:cxnSp>
          <p:nvCxnSpPr>
            <p:cNvPr id="157" name="直线连接符 156"/>
            <p:cNvCxnSpPr/>
            <p:nvPr/>
          </p:nvCxnSpPr>
          <p:spPr>
            <a:xfrm flipH="1">
              <a:off x="2920207" y="4749529"/>
              <a:ext cx="3" cy="637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>
              <a:off x="2920208" y="5387503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文本框 158"/>
          <p:cNvSpPr txBox="1"/>
          <p:nvPr/>
        </p:nvSpPr>
        <p:spPr>
          <a:xfrm>
            <a:off x="3317473" y="20770712"/>
            <a:ext cx="5114137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ioctl(m_Process-&gt;mDriverFD,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BINDER_WRITE_READ,</a:t>
            </a:r>
            <a:r>
              <a:rPr kumimoji="1" lang="zh-CN" altLang="en-US" sz="1400"/>
              <a:t> </a:t>
            </a:r>
            <a:r>
              <a:rPr kumimoji="1" lang="en-US" altLang="zh-CN" sz="1400"/>
              <a:t>&amp;bwr)</a:t>
            </a:r>
            <a:endParaRPr kumimoji="1" lang="zh-CN" altLang="en-US" sz="1400"/>
          </a:p>
        </p:txBody>
      </p:sp>
      <p:sp>
        <p:nvSpPr>
          <p:cNvPr id="160" name="文本框 159"/>
          <p:cNvSpPr txBox="1"/>
          <p:nvPr/>
        </p:nvSpPr>
        <p:spPr>
          <a:xfrm>
            <a:off x="8446608" y="20789389"/>
            <a:ext cx="19303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3141968" y="20541180"/>
            <a:ext cx="175506" cy="401320"/>
            <a:chOff x="2920207" y="4749529"/>
            <a:chExt cx="195745" cy="637974"/>
          </a:xfrm>
        </p:grpSpPr>
        <p:cxnSp>
          <p:nvCxnSpPr>
            <p:cNvPr id="162" name="直线连接符 161"/>
            <p:cNvCxnSpPr/>
            <p:nvPr/>
          </p:nvCxnSpPr>
          <p:spPr>
            <a:xfrm flipH="1">
              <a:off x="2920207" y="4749529"/>
              <a:ext cx="3" cy="637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162"/>
            <p:cNvCxnSpPr/>
            <p:nvPr/>
          </p:nvCxnSpPr>
          <p:spPr>
            <a:xfrm>
              <a:off x="2920208" y="5387503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6320</TotalTime>
  <Words>6368</Words>
  <Application>Microsoft Macintosh PowerPoint</Application>
  <PresentationFormat>自定义</PresentationFormat>
  <Paragraphs>1514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486</cp:revision>
  <dcterms:created xsi:type="dcterms:W3CDTF">2016-04-09T05:27:13Z</dcterms:created>
  <dcterms:modified xsi:type="dcterms:W3CDTF">2016-08-03T16:47:04Z</dcterms:modified>
</cp:coreProperties>
</file>