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5"/>
    <p:restoredTop sz="96405"/>
  </p:normalViewPr>
  <p:slideViewPr>
    <p:cSldViewPr snapToGrid="0" snapToObjects="1">
      <p:cViewPr>
        <p:scale>
          <a:sx n="100" d="100"/>
          <a:sy n="100" d="100"/>
        </p:scale>
        <p:origin x="-5424" y="-6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68262" y="1775627"/>
            <a:ext cx="12068211" cy="8824568"/>
            <a:chOff x="668262" y="1775627"/>
            <a:chExt cx="12068211" cy="8824568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2472374" y="4024586"/>
              <a:ext cx="44364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2174320" y="3772775"/>
              <a:ext cx="298054" cy="400882"/>
              <a:chOff x="1383590" y="1361726"/>
              <a:chExt cx="195744" cy="511894"/>
            </a:xfrm>
          </p:grpSpPr>
          <p:cxnSp>
            <p:nvCxnSpPr>
              <p:cNvPr id="102" name="直线连接符 10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2878774" y="4589867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5" name="组 104"/>
            <p:cNvGrpSpPr/>
            <p:nvPr/>
          </p:nvGrpSpPr>
          <p:grpSpPr>
            <a:xfrm>
              <a:off x="2580720" y="4338056"/>
              <a:ext cx="298054" cy="400882"/>
              <a:chOff x="1383590" y="1361726"/>
              <a:chExt cx="195744" cy="511894"/>
            </a:xfrm>
          </p:grpSpPr>
          <p:cxnSp>
            <p:nvCxnSpPr>
              <p:cNvPr id="106" name="直线连接符 10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/>
            <p:cNvSpPr txBox="1"/>
            <p:nvPr/>
          </p:nvSpPr>
          <p:spPr>
            <a:xfrm>
              <a:off x="3323274" y="5155148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9" name="组 108"/>
            <p:cNvGrpSpPr/>
            <p:nvPr/>
          </p:nvGrpSpPr>
          <p:grpSpPr>
            <a:xfrm>
              <a:off x="3025220" y="4903337"/>
              <a:ext cx="298054" cy="400882"/>
              <a:chOff x="1383590" y="1361726"/>
              <a:chExt cx="195744" cy="511894"/>
            </a:xfrm>
          </p:grpSpPr>
          <p:cxnSp>
            <p:nvCxnSpPr>
              <p:cNvPr id="110" name="直线连接符 10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/>
            <p:cNvSpPr txBox="1"/>
            <p:nvPr/>
          </p:nvSpPr>
          <p:spPr>
            <a:xfrm>
              <a:off x="3747766" y="5720429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3" name="组 112"/>
            <p:cNvGrpSpPr/>
            <p:nvPr/>
          </p:nvGrpSpPr>
          <p:grpSpPr>
            <a:xfrm>
              <a:off x="3449713" y="5468618"/>
              <a:ext cx="298054" cy="400882"/>
              <a:chOff x="1383590" y="1361726"/>
              <a:chExt cx="195744" cy="511894"/>
            </a:xfrm>
          </p:grpSpPr>
          <p:cxnSp>
            <p:nvCxnSpPr>
              <p:cNvPr id="114" name="直线连接符 11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/>
          </p:nvSpPr>
          <p:spPr>
            <a:xfrm>
              <a:off x="4192266" y="6285710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3894213" y="6033899"/>
              <a:ext cx="298054" cy="400882"/>
              <a:chOff x="1383590" y="1361726"/>
              <a:chExt cx="195744" cy="511894"/>
            </a:xfrm>
          </p:grpSpPr>
          <p:cxnSp>
            <p:nvCxnSpPr>
              <p:cNvPr id="118" name="直线连接符 1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/>
            <p:cNvSpPr txBox="1"/>
            <p:nvPr/>
          </p:nvSpPr>
          <p:spPr>
            <a:xfrm>
              <a:off x="4604618" y="6850991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4306564" y="6599180"/>
              <a:ext cx="298054" cy="400882"/>
              <a:chOff x="1383590" y="1361726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5023484" y="742275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5" name="组 124"/>
            <p:cNvGrpSpPr/>
            <p:nvPr/>
          </p:nvGrpSpPr>
          <p:grpSpPr>
            <a:xfrm>
              <a:off x="4725430" y="7170940"/>
              <a:ext cx="298054" cy="400882"/>
              <a:chOff x="1383590" y="1361726"/>
              <a:chExt cx="195744" cy="511894"/>
            </a:xfrm>
          </p:grpSpPr>
          <p:cxnSp>
            <p:nvCxnSpPr>
              <p:cNvPr id="126" name="直线连接符 1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5023483" y="7972704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9" name="组 128"/>
            <p:cNvGrpSpPr/>
            <p:nvPr/>
          </p:nvGrpSpPr>
          <p:grpSpPr>
            <a:xfrm>
              <a:off x="4725430" y="7422752"/>
              <a:ext cx="298052" cy="699024"/>
              <a:chOff x="1383590" y="1361726"/>
              <a:chExt cx="195744" cy="511894"/>
            </a:xfrm>
          </p:grpSpPr>
          <p:cxnSp>
            <p:nvCxnSpPr>
              <p:cNvPr id="130" name="直线连接符 1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/>
            <p:cNvSpPr txBox="1"/>
            <p:nvPr/>
          </p:nvSpPr>
          <p:spPr>
            <a:xfrm>
              <a:off x="5023483" y="854542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33" name="组 132"/>
            <p:cNvGrpSpPr/>
            <p:nvPr/>
          </p:nvGrpSpPr>
          <p:grpSpPr>
            <a:xfrm>
              <a:off x="4725430" y="7995469"/>
              <a:ext cx="298052" cy="699024"/>
              <a:chOff x="1383590" y="1361726"/>
              <a:chExt cx="195744" cy="511894"/>
            </a:xfrm>
          </p:grpSpPr>
          <p:cxnSp>
            <p:nvCxnSpPr>
              <p:cNvPr id="134" name="直线连接符 1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箭头连接符 1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5429884" y="910454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37" name="组 136"/>
            <p:cNvGrpSpPr/>
            <p:nvPr/>
          </p:nvGrpSpPr>
          <p:grpSpPr>
            <a:xfrm>
              <a:off x="5131830" y="8852736"/>
              <a:ext cx="298054" cy="400882"/>
              <a:chOff x="1383590" y="1361726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文本框 139"/>
            <p:cNvSpPr txBox="1"/>
            <p:nvPr/>
          </p:nvSpPr>
          <p:spPr>
            <a:xfrm>
              <a:off x="5429884" y="966367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5131831" y="9113721"/>
              <a:ext cx="298052" cy="699024"/>
              <a:chOff x="1383590" y="1361726"/>
              <a:chExt cx="195744" cy="511894"/>
            </a:xfrm>
          </p:grpSpPr>
          <p:cxnSp>
            <p:nvCxnSpPr>
              <p:cNvPr id="142" name="直线连接符 1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箭头连接符 1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3"/>
            <p:cNvSpPr txBox="1"/>
            <p:nvPr/>
          </p:nvSpPr>
          <p:spPr>
            <a:xfrm>
              <a:off x="2671642" y="1018951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145" name="组 144"/>
            <p:cNvGrpSpPr/>
            <p:nvPr/>
          </p:nvGrpSpPr>
          <p:grpSpPr>
            <a:xfrm>
              <a:off x="2174320" y="4046482"/>
              <a:ext cx="497321" cy="6292103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87909" y="1775627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8740" y="2329935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280857" y="289884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962855" y="3916864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230056" y="4487839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632699" y="5607057"/>
              <a:ext cx="485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32699" y="6863163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7632699" y="8540604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271648" y="10076975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68262" y="27270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94958" y="351973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091329" y="474944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323347" y="525824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170121" y="638205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000616" y="854060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905000" y="11807622"/>
            <a:ext cx="8975841" cy="6019206"/>
            <a:chOff x="1905000" y="11807622"/>
            <a:chExt cx="8975841" cy="6019206"/>
          </a:xfrm>
        </p:grpSpPr>
        <p:grpSp>
          <p:nvGrpSpPr>
            <p:cNvPr id="17" name="组 16"/>
            <p:cNvGrpSpPr/>
            <p:nvPr/>
          </p:nvGrpSpPr>
          <p:grpSpPr>
            <a:xfrm>
              <a:off x="3413553" y="11807622"/>
              <a:ext cx="3436554" cy="917025"/>
              <a:chOff x="2205576" y="11946241"/>
              <a:chExt cx="3436554" cy="917025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2213916" y="12249201"/>
                <a:ext cx="342603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3750120" y="13322061"/>
              <a:ext cx="2780339" cy="920002"/>
              <a:chOff x="6907654" y="12149441"/>
              <a:chExt cx="2780339" cy="920002"/>
            </a:xfrm>
          </p:grpSpPr>
          <p:sp>
            <p:nvSpPr>
              <p:cNvPr id="248" name="文本框 247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49" name="文本框 248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52" name="组 251"/>
            <p:cNvGrpSpPr/>
            <p:nvPr/>
          </p:nvGrpSpPr>
          <p:grpSpPr>
            <a:xfrm>
              <a:off x="3571024" y="14744824"/>
              <a:ext cx="3121612" cy="920002"/>
              <a:chOff x="6907654" y="12149441"/>
              <a:chExt cx="2780339" cy="920002"/>
            </a:xfrm>
          </p:grpSpPr>
          <p:sp>
            <p:nvSpPr>
              <p:cNvPr id="253" name="文本框 252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56" name="直线连接符 255"/>
            <p:cNvCxnSpPr>
              <a:stCxn id="249" idx="2"/>
              <a:endCxn id="253" idx="0"/>
            </p:cNvCxnSpPr>
            <p:nvPr/>
          </p:nvCxnSpPr>
          <p:spPr>
            <a:xfrm flipH="1">
              <a:off x="5133052" y="13932798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212848" y="16255935"/>
              <a:ext cx="3835519" cy="1570893"/>
              <a:chOff x="3571024" y="16624424"/>
              <a:chExt cx="3835519" cy="1570893"/>
            </a:xfrm>
          </p:grpSpPr>
          <p:sp>
            <p:nvSpPr>
              <p:cNvPr id="258" name="文本框 257"/>
              <p:cNvSpPr txBox="1"/>
              <p:nvPr/>
            </p:nvSpPr>
            <p:spPr>
              <a:xfrm>
                <a:off x="3573467" y="1662442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</a:t>
                </a:r>
                <a:endParaRPr kumimoji="1" lang="zh-CN" altLang="en-US" sz="1400" b="1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3571024" y="16927384"/>
                <a:ext cx="3833076" cy="9541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  <p:sp>
            <p:nvSpPr>
              <p:cNvPr id="260" name="文本框 259"/>
              <p:cNvSpPr txBox="1"/>
              <p:nvPr/>
            </p:nvSpPr>
            <p:spPr>
              <a:xfrm>
                <a:off x="3571024" y="17887540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61" name="直线连接符 260"/>
            <p:cNvCxnSpPr>
              <a:stCxn id="255" idx="0"/>
              <a:endCxn id="258" idx="0"/>
            </p:cNvCxnSpPr>
            <p:nvPr/>
          </p:nvCxnSpPr>
          <p:spPr>
            <a:xfrm>
              <a:off x="5130609" y="15357049"/>
              <a:ext cx="1220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250" idx="0"/>
              <a:endCxn id="248" idx="0"/>
            </p:cNvCxnSpPr>
            <p:nvPr/>
          </p:nvCxnSpPr>
          <p:spPr>
            <a:xfrm>
              <a:off x="5131830" y="12416870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2580720" y="14478000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/>
            <p:cNvSpPr txBox="1"/>
            <p:nvPr/>
          </p:nvSpPr>
          <p:spPr>
            <a:xfrm>
              <a:off x="1905000" y="13976817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912264" y="14590935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847931" y="11813671"/>
              <a:ext cx="3515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6528283" y="13322061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6690193" y="14744824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045924" y="16243359"/>
              <a:ext cx="38349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3736562" y="1724827"/>
            <a:ext cx="11083085" cy="9345268"/>
            <a:chOff x="13736562" y="1724827"/>
            <a:chExt cx="11083085" cy="9345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3937144" y="17297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330844" y="22893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4032790" y="2037518"/>
              <a:ext cx="298054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4724544" y="2848917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4426490" y="2597106"/>
              <a:ext cx="298054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5134274" y="3408505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4836220" y="3156694"/>
              <a:ext cx="298054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15540674" y="3973786"/>
              <a:ext cx="44364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15242620" y="3721975"/>
              <a:ext cx="298054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15947074" y="4539067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15649020" y="4287256"/>
              <a:ext cx="298054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16391574" y="5104348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16093520" y="4852537"/>
              <a:ext cx="298054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16816066" y="5669629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16518013" y="5417818"/>
              <a:ext cx="298054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17260566" y="6755610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16962513" y="6228680"/>
              <a:ext cx="298049" cy="676001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17672918" y="7320891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17374864" y="7069080"/>
              <a:ext cx="298054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18091784" y="789265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17793730" y="7640840"/>
              <a:ext cx="298054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18091783" y="8442604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17793730" y="7892652"/>
              <a:ext cx="298052" cy="699024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18091783" y="901532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17793730" y="8465369"/>
              <a:ext cx="298052" cy="699024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18498184" y="957444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18200130" y="9322636"/>
              <a:ext cx="298054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18498184" y="1013357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18200131" y="9583621"/>
              <a:ext cx="298052" cy="69902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15739942" y="1065941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15242620" y="3995682"/>
              <a:ext cx="497321" cy="6824718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16656209" y="1724827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6667040" y="2279135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8349157" y="284804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20031155" y="3866064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8298356" y="4437039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0657724" y="5555822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701000" y="7217753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677226" y="8896861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18339948" y="10546875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3736562" y="26762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063258" y="346893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5159629" y="469864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5391647" y="520744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6222583" y="602619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7068916" y="901050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17260563" y="6239768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EventHub()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16962510" y="5987957"/>
              <a:ext cx="298054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组 266"/>
          <p:cNvGrpSpPr/>
          <p:nvPr/>
        </p:nvGrpSpPr>
        <p:grpSpPr>
          <a:xfrm>
            <a:off x="13676841" y="12084501"/>
            <a:ext cx="3436554" cy="917025"/>
            <a:chOff x="2205576" y="11946241"/>
            <a:chExt cx="3436554" cy="917025"/>
          </a:xfrm>
        </p:grpSpPr>
        <p:sp>
          <p:nvSpPr>
            <p:cNvPr id="290" name="文本框 289"/>
            <p:cNvSpPr txBox="1"/>
            <p:nvPr/>
          </p:nvSpPr>
          <p:spPr>
            <a:xfrm>
              <a:off x="2205576" y="11946241"/>
              <a:ext cx="34365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SystemServer</a:t>
              </a:r>
              <a:endParaRPr kumimoji="1" lang="zh-CN" altLang="en-US" sz="1400" b="1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2213916" y="12249201"/>
              <a:ext cx="34260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</a:t>
              </a:r>
              <a:endParaRPr kumimoji="1" lang="zh-CN" altLang="en-US" sz="140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2205576" y="12555489"/>
              <a:ext cx="34365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14013408" y="13598940"/>
            <a:ext cx="2780339" cy="920002"/>
            <a:chOff x="6907654" y="12149441"/>
            <a:chExt cx="2780339" cy="920002"/>
          </a:xfrm>
        </p:grpSpPr>
        <p:sp>
          <p:nvSpPr>
            <p:cNvPr id="287" name="文本框 286"/>
            <p:cNvSpPr txBox="1"/>
            <p:nvPr/>
          </p:nvSpPr>
          <p:spPr>
            <a:xfrm>
              <a:off x="6909830" y="12149441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InputManagerService</a:t>
              </a:r>
              <a:endParaRPr kumimoji="1" lang="zh-CN" altLang="en-US" sz="1400" b="1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6907654" y="12452401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</a:t>
              </a:r>
              <a:endParaRPr kumimoji="1" lang="zh-CN" altLang="en-US" sz="1400"/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6907654" y="12761666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</p:grpSp>
      <p:grpSp>
        <p:nvGrpSpPr>
          <p:cNvPr id="269" name="组 268"/>
          <p:cNvGrpSpPr/>
          <p:nvPr/>
        </p:nvGrpSpPr>
        <p:grpSpPr>
          <a:xfrm>
            <a:off x="13834312" y="15021703"/>
            <a:ext cx="3121612" cy="920002"/>
            <a:chOff x="6907654" y="12149441"/>
            <a:chExt cx="2780339" cy="920002"/>
          </a:xfrm>
        </p:grpSpPr>
        <p:sp>
          <p:nvSpPr>
            <p:cNvPr id="284" name="文本框 283"/>
            <p:cNvSpPr txBox="1"/>
            <p:nvPr/>
          </p:nvSpPr>
          <p:spPr>
            <a:xfrm>
              <a:off x="6909830" y="12149441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NativeInputManager</a:t>
              </a:r>
              <a:endParaRPr kumimoji="1" lang="zh-CN" altLang="en-US" sz="1400" b="1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6907654" y="12452401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mInputManager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</a:t>
              </a:r>
              <a:endParaRPr kumimoji="1" lang="zh-CN" altLang="en-US" sz="1400"/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6907654" y="12761666"/>
              <a:ext cx="277816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</p:grpSp>
      <p:cxnSp>
        <p:nvCxnSpPr>
          <p:cNvPr id="270" name="直线连接符 269"/>
          <p:cNvCxnSpPr>
            <a:stCxn id="288" idx="2"/>
            <a:endCxn id="284" idx="0"/>
          </p:cNvCxnSpPr>
          <p:nvPr/>
        </p:nvCxnSpPr>
        <p:spPr>
          <a:xfrm flipH="1">
            <a:off x="15396340" y="14209677"/>
            <a:ext cx="6150" cy="812026"/>
          </a:xfrm>
          <a:prstGeom prst="line">
            <a:avLst/>
          </a:prstGeom>
          <a:ln cap="flat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/>
          <p:cNvSpPr txBox="1"/>
          <p:nvPr/>
        </p:nvSpPr>
        <p:spPr>
          <a:xfrm>
            <a:off x="13478579" y="16532814"/>
            <a:ext cx="3833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/>
              <a:t>InputManager</a:t>
            </a:r>
            <a:endParaRPr kumimoji="1" lang="zh-CN" altLang="en-US" sz="1400" b="1"/>
          </a:p>
        </p:txBody>
      </p:sp>
      <p:sp>
        <p:nvSpPr>
          <p:cNvPr id="283" name="文本框 282"/>
          <p:cNvSpPr txBox="1"/>
          <p:nvPr/>
        </p:nvSpPr>
        <p:spPr>
          <a:xfrm>
            <a:off x="13476136" y="17935630"/>
            <a:ext cx="3833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400"/>
          </a:p>
        </p:txBody>
      </p:sp>
      <p:cxnSp>
        <p:nvCxnSpPr>
          <p:cNvPr id="272" name="直线连接符 271"/>
          <p:cNvCxnSpPr>
            <a:stCxn id="286" idx="0"/>
            <a:endCxn id="281" idx="0"/>
          </p:cNvCxnSpPr>
          <p:nvPr/>
        </p:nvCxnSpPr>
        <p:spPr>
          <a:xfrm>
            <a:off x="15393897" y="15633928"/>
            <a:ext cx="1220" cy="898886"/>
          </a:xfrm>
          <a:prstGeom prst="line">
            <a:avLst/>
          </a:prstGeom>
          <a:ln cap="flat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连接符 272"/>
          <p:cNvCxnSpPr>
            <a:stCxn id="292" idx="0"/>
            <a:endCxn id="287" idx="0"/>
          </p:cNvCxnSpPr>
          <p:nvPr/>
        </p:nvCxnSpPr>
        <p:spPr>
          <a:xfrm>
            <a:off x="15395118" y="12693749"/>
            <a:ext cx="9548" cy="905191"/>
          </a:xfrm>
          <a:prstGeom prst="line">
            <a:avLst/>
          </a:prstGeom>
          <a:ln cap="flat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/>
          <p:cNvCxnSpPr/>
          <p:nvPr/>
        </p:nvCxnSpPr>
        <p:spPr>
          <a:xfrm>
            <a:off x="12844008" y="14754879"/>
            <a:ext cx="52932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12168288" y="14253696"/>
            <a:ext cx="11202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Lantinghei SC Demibold" charset="-122"/>
                <a:ea typeface="Lantinghei SC Demibold" charset="-122"/>
                <a:cs typeface="Lantinghei SC Demibold" charset="-122"/>
              </a:rPr>
              <a:t>Java</a:t>
            </a:r>
            <a:endParaRPr kumimoji="1" lang="zh-CN" altLang="en-US" sz="16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12175552" y="14867814"/>
            <a:ext cx="11202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Lantinghei SC Demibold" charset="-122"/>
                <a:ea typeface="Lantinghei SC Demibold" charset="-122"/>
                <a:cs typeface="Lantinghei SC Demibold" charset="-122"/>
              </a:rPr>
              <a:t>C++</a:t>
            </a:r>
            <a:endParaRPr kumimoji="1" lang="zh-CN" altLang="en-US" sz="16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17111219" y="12090550"/>
            <a:ext cx="35152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+mj-lt"/>
                <a:ea typeface="Lantinghei SC Demibold" charset="-122"/>
                <a:cs typeface="Lantinghei SC Demibold" charset="-122"/>
              </a:rPr>
              <a:t>frameworks/base/services/java/com/android/server/SystemServer.java</a:t>
            </a:r>
            <a:endParaRPr kumimoji="1" lang="zh-CN" altLang="en-US" sz="1400">
              <a:latin typeface="+mj-lt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6791571" y="13598940"/>
            <a:ext cx="38349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+mj-lt"/>
                <a:ea typeface="Lantinghei SC Demibold" charset="-122"/>
                <a:cs typeface="Lantinghei SC Demibold" charset="-122"/>
              </a:rPr>
              <a:t>frameworks/base/services/core/java/com/android/server/input/InputManagerService.java</a:t>
            </a:r>
            <a:endParaRPr kumimoji="1" lang="zh-CN" altLang="en-US" sz="1400">
              <a:latin typeface="+mj-lt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16953481" y="15021703"/>
            <a:ext cx="38349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+mj-lt"/>
                <a:ea typeface="Lantinghei SC Demibold" charset="-122"/>
                <a:cs typeface="Lantinghei SC Demibold" charset="-122"/>
              </a:rPr>
              <a:t>frameworks/base/services/core/jni/com_android_server_input_InputManagerService.cpp</a:t>
            </a:r>
            <a:endParaRPr kumimoji="1" lang="zh-CN" altLang="en-US" sz="1400">
              <a:latin typeface="+mj-lt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17309212" y="16520238"/>
            <a:ext cx="38349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+mj-lt"/>
                <a:ea typeface="Lantinghei SC Demibold" charset="-122"/>
                <a:cs typeface="Lantinghei SC Demibold" charset="-122"/>
              </a:rPr>
              <a:t>frameworks/native/services/inputflinger/InputManager.cpp</a:t>
            </a:r>
            <a:endParaRPr kumimoji="1" lang="zh-CN" altLang="en-US" sz="1400">
              <a:latin typeface="+mj-lt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293" name="组 292"/>
          <p:cNvGrpSpPr/>
          <p:nvPr/>
        </p:nvGrpSpPr>
        <p:grpSpPr>
          <a:xfrm>
            <a:off x="11324110" y="18786856"/>
            <a:ext cx="2361071" cy="907718"/>
            <a:chOff x="3571024" y="16624424"/>
            <a:chExt cx="3833076" cy="907718"/>
          </a:xfrm>
        </p:grpSpPr>
        <p:sp>
          <p:nvSpPr>
            <p:cNvPr id="294" name="文本框 293"/>
            <p:cNvSpPr txBox="1"/>
            <p:nvPr/>
          </p:nvSpPr>
          <p:spPr>
            <a:xfrm>
              <a:off x="3573467" y="16624424"/>
              <a:ext cx="38306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InputReader</a:t>
              </a:r>
              <a:endParaRPr kumimoji="1" lang="zh-CN" altLang="en-US" sz="1400" b="1"/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3571024" y="16927384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mEventHub:EventHub</a:t>
              </a:r>
            </a:p>
          </p:txBody>
        </p:sp>
        <p:sp>
          <p:nvSpPr>
            <p:cNvPr id="296" name="文本框 295"/>
            <p:cNvSpPr txBox="1"/>
            <p:nvPr/>
          </p:nvSpPr>
          <p:spPr>
            <a:xfrm>
              <a:off x="3571024" y="1722436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3568488" y="16954453"/>
            <a:ext cx="3692074" cy="871562"/>
            <a:chOff x="18040981" y="18933192"/>
            <a:chExt cx="3844320" cy="871562"/>
          </a:xfrm>
        </p:grpSpPr>
        <p:sp>
          <p:nvSpPr>
            <p:cNvPr id="297" name="文本框 296"/>
            <p:cNvSpPr txBox="1"/>
            <p:nvPr/>
          </p:nvSpPr>
          <p:spPr>
            <a:xfrm>
              <a:off x="18052225" y="18933192"/>
              <a:ext cx="383307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mDispatcher:InputDispatcher</a:t>
              </a:r>
              <a:endParaRPr kumimoji="1" lang="zh-CN" altLang="en-US" sz="1400"/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8052225" y="19152040"/>
              <a:ext cx="383307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mReader:InputReader</a:t>
              </a:r>
              <a:endParaRPr kumimoji="1" lang="zh-CN" altLang="en-US" sz="1400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8040981" y="19370416"/>
              <a:ext cx="38443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mDisPatcherThread:InputDispatcherThread</a:t>
              </a:r>
              <a:endParaRPr kumimoji="1" lang="zh-CN" altLang="en-US" sz="1400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8043498" y="19589310"/>
              <a:ext cx="383307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285750" lvl="0" indent="-285750" defTabSz="914400">
                <a:defRPr/>
              </a:pPr>
              <a:r>
                <a:rPr kumimoji="1" lang="en-US" altLang="zh-CN" sz="1400"/>
                <a:t>-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mReaderThread:InputReaderThread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3476136" y="16840591"/>
            <a:ext cx="3833076" cy="1092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1" name="直线连接符 300"/>
          <p:cNvCxnSpPr>
            <a:stCxn id="297" idx="1"/>
          </p:cNvCxnSpPr>
          <p:nvPr/>
        </p:nvCxnSpPr>
        <p:spPr>
          <a:xfrm flipH="1">
            <a:off x="11596789" y="17062175"/>
            <a:ext cx="1982498" cy="848583"/>
          </a:xfrm>
          <a:prstGeom prst="line">
            <a:avLst/>
          </a:prstGeom>
          <a:ln cap="flat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</a:t>
            </a:r>
            <a:r>
              <a:rPr kumimoji="1" lang="zh-CN" altLang="en-US"/>
              <a:t>启动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9367</TotalTime>
  <Words>8843</Words>
  <Application>Microsoft Macintosh PowerPoint</Application>
  <PresentationFormat>自定义</PresentationFormat>
  <Paragraphs>2157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691</cp:revision>
  <dcterms:created xsi:type="dcterms:W3CDTF">2016-04-09T05:27:13Z</dcterms:created>
  <dcterms:modified xsi:type="dcterms:W3CDTF">2016-10-02T07:03:23Z</dcterms:modified>
</cp:coreProperties>
</file>