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8"/>
    <p:restoredTop sz="96751"/>
  </p:normalViewPr>
  <p:slideViewPr>
    <p:cSldViewPr snapToGrid="0" snapToObjects="1">
      <p:cViewPr>
        <p:scale>
          <a:sx n="100" d="100"/>
          <a:sy n="100" d="100"/>
        </p:scale>
        <p:origin x="-52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3262</TotalTime>
  <Words>2624</Words>
  <Application>Microsoft Macintosh PowerPoint</Application>
  <PresentationFormat>自定义</PresentationFormat>
  <Paragraphs>684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Heiti SC Medium</vt:lpstr>
      <vt:lpstr>Times New Roman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258</cp:revision>
  <dcterms:created xsi:type="dcterms:W3CDTF">2016-04-09T05:27:13Z</dcterms:created>
  <dcterms:modified xsi:type="dcterms:W3CDTF">2016-06-30T16:28:17Z</dcterms:modified>
</cp:coreProperties>
</file>