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9"/>
    <p:restoredTop sz="96751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3190</TotalTime>
  <Words>2624</Words>
  <Application>Microsoft Macintosh PowerPoint</Application>
  <PresentationFormat>自定义</PresentationFormat>
  <Paragraphs>684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256</cp:revision>
  <dcterms:created xsi:type="dcterms:W3CDTF">2016-04-09T05:27:13Z</dcterms:created>
  <dcterms:modified xsi:type="dcterms:W3CDTF">2016-06-23T16:16:51Z</dcterms:modified>
</cp:coreProperties>
</file>