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50399950" cy="35999738"/>
  <p:notesSz cx="6858000" cy="9144000"/>
  <p:defaultTextStyle>
    <a:defPPr>
      <a:defRPr lang="zh-CN"/>
    </a:defPPr>
    <a:lvl1pPr marL="0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1pPr>
    <a:lvl2pPr marL="174150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2pPr>
    <a:lvl3pPr marL="3483021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3pPr>
    <a:lvl4pPr marL="5224533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4pPr>
    <a:lvl5pPr marL="696604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5pPr>
    <a:lvl6pPr marL="870755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6pPr>
    <a:lvl7pPr marL="10449057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7pPr>
    <a:lvl8pPr marL="1219057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8pPr>
    <a:lvl9pPr marL="13932084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9"/>
    <p:restoredTop sz="96751"/>
  </p:normalViewPr>
  <p:slideViewPr>
    <p:cSldViewPr snapToGrid="0" snapToObjects="1">
      <p:cViewPr>
        <p:scale>
          <a:sx n="100" d="100"/>
          <a:sy n="100" d="100"/>
        </p:scale>
        <p:origin x="-13200" y="-6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14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26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09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38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82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4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48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21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58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61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zh-CN" altLang="en-US" dirty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75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3DDD-87E4-2743-BB94-618FBD02DA55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38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992735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80031" y="2060529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1"/>
                </a:solidFill>
              </a:rPr>
              <a:t>0</a:t>
            </a:r>
            <a:endParaRPr kumimoji="1" lang="zh-CN" altLang="en-US" sz="1800">
              <a:solidFill>
                <a:schemeClr val="accent1"/>
              </a:solidFill>
            </a:endParaRPr>
          </a:p>
          <a:p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80031" y="269800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80031" y="381109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80031" y="418887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80031" y="456282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80031" y="493113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101275" y="5517302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57" name="文本框 56"/>
          <p:cNvSpPr txBox="1"/>
          <p:nvPr/>
        </p:nvSpPr>
        <p:spPr>
          <a:xfrm>
            <a:off x="1101275" y="5881963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101275" y="625432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80031" y="5568103"/>
            <a:ext cx="5595351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0" name="矩形 59"/>
          <p:cNvSpPr/>
          <p:nvPr/>
        </p:nvSpPr>
        <p:spPr>
          <a:xfrm>
            <a:off x="907393" y="1640407"/>
            <a:ext cx="5766026" cy="5541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1" name="文本框 60"/>
          <p:cNvSpPr txBox="1"/>
          <p:nvPr/>
        </p:nvSpPr>
        <p:spPr>
          <a:xfrm>
            <a:off x="980031" y="307695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80031" y="34497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TF_ACCEPT_FDS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07393" y="1224856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64" name="组 63"/>
          <p:cNvGrpSpPr/>
          <p:nvPr/>
        </p:nvGrpSpPr>
        <p:grpSpPr>
          <a:xfrm>
            <a:off x="8181976" y="2025994"/>
            <a:ext cx="5696117" cy="6032409"/>
            <a:chOff x="8152690" y="2603591"/>
            <a:chExt cx="5696117" cy="6032409"/>
          </a:xfrm>
        </p:grpSpPr>
        <p:sp>
          <p:nvSpPr>
            <p:cNvPr id="75" name="文本框 74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8304582" y="6702006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65" name="直线连接符 64"/>
          <p:cNvCxnSpPr/>
          <p:nvPr/>
        </p:nvCxnSpPr>
        <p:spPr>
          <a:xfrm>
            <a:off x="13401648" y="2859509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/>
          <p:nvPr/>
        </p:nvCxnSpPr>
        <p:spPr>
          <a:xfrm>
            <a:off x="13439731" y="698836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/>
          <p:nvPr/>
        </p:nvCxnSpPr>
        <p:spPr>
          <a:xfrm>
            <a:off x="13669085" y="2859510"/>
            <a:ext cx="0" cy="4128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任意形状 67"/>
          <p:cNvSpPr/>
          <p:nvPr/>
        </p:nvSpPr>
        <p:spPr>
          <a:xfrm>
            <a:off x="6569786" y="1877436"/>
            <a:ext cx="7807003" cy="3421090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任意形状 68"/>
          <p:cNvSpPr/>
          <p:nvPr/>
        </p:nvSpPr>
        <p:spPr>
          <a:xfrm>
            <a:off x="6531685" y="2889502"/>
            <a:ext cx="1689100" cy="3213100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0" name="直线连接符 69"/>
          <p:cNvCxnSpPr/>
          <p:nvPr/>
        </p:nvCxnSpPr>
        <p:spPr>
          <a:xfrm>
            <a:off x="7914770" y="755143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>
            <a:off x="7927466" y="7920766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/>
          <p:nvPr/>
        </p:nvCxnSpPr>
        <p:spPr>
          <a:xfrm>
            <a:off x="8055685" y="7551434"/>
            <a:ext cx="0" cy="369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任意形状 72"/>
          <p:cNvSpPr/>
          <p:nvPr/>
        </p:nvSpPr>
        <p:spPr>
          <a:xfrm>
            <a:off x="6557085" y="5264402"/>
            <a:ext cx="1485900" cy="2476646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任意形状 73"/>
          <p:cNvSpPr/>
          <p:nvPr/>
        </p:nvSpPr>
        <p:spPr>
          <a:xfrm>
            <a:off x="6531685" y="6470902"/>
            <a:ext cx="1790700" cy="1079500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75448" y="740476"/>
            <a:ext cx="520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/>
              <a:t>服务端为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组织的请求数据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6475705" y="13068917"/>
            <a:ext cx="6885266" cy="3839396"/>
            <a:chOff x="19634200" y="2104188"/>
            <a:chExt cx="6885266" cy="3839396"/>
          </a:xfrm>
        </p:grpSpPr>
        <p:sp>
          <p:nvSpPr>
            <p:cNvPr id="21" name="文本框 20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3" name="直线箭头连接符 32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6" name="直线连接符 35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9" name="直线连接符 38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任意形状 4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任意形状 4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任意形状 4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任意形状 4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任意形状 4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任意形状 4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1609481" y="11418396"/>
            <a:ext cx="4278232" cy="5315010"/>
            <a:chOff x="11122422" y="6670569"/>
            <a:chExt cx="4278232" cy="5315010"/>
          </a:xfrm>
        </p:grpSpPr>
        <p:sp>
          <p:nvSpPr>
            <p:cNvPr id="11" name="文本框 10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609482" y="10859954"/>
            <a:ext cx="458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15714176" y="1594189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5701472" y="20143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binder_work</a:t>
            </a:r>
            <a:r>
              <a:rPr kumimoji="1" lang="zh-CN" altLang="en-US" sz="1800"/>
              <a:t> *</a:t>
            </a:r>
            <a:r>
              <a:rPr kumimoji="1" lang="en-US" altLang="zh-CN" sz="1800"/>
              <a:t>from: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5701472" y="238667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proc-&gt;tsk-&gt;cred-&gt;euid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5701472" y="349216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tr-&gt;code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5701472" y="385565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tr-&gt;flags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5701472" y="422960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long</a:t>
            </a:r>
            <a:r>
              <a:rPr kumimoji="1" lang="zh-CN" altLang="en-US" sz="1800"/>
              <a:t> </a:t>
            </a:r>
            <a:r>
              <a:rPr kumimoji="1" lang="en-US" altLang="zh-CN" sz="1800"/>
              <a:t>priority: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task_nice(current)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5768535" y="4620851"/>
            <a:ext cx="549349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binder_buffer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:</a:t>
            </a:r>
            <a:r>
              <a:rPr kumimoji="1" lang="zh-CN" altLang="en-US" sz="1800" b="1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binder_alloc_buf(target_proc, tr-&gt;data_size,        tr-&gt;offsets_size, !reply &amp;&amp; (t-&gt;flags &amp; TF_ONE_WAY))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5822716" y="554698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allow_user_free: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0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822716" y="591935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t-&gt;debug_id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5701472" y="4604808"/>
            <a:ext cx="5595351" cy="9437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2" name="矩形 101"/>
          <p:cNvSpPr/>
          <p:nvPr/>
        </p:nvSpPr>
        <p:spPr>
          <a:xfrm>
            <a:off x="15628834" y="1594187"/>
            <a:ext cx="5766026" cy="14348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3" name="文本框 102"/>
          <p:cNvSpPr txBox="1"/>
          <p:nvPr/>
        </p:nvSpPr>
        <p:spPr>
          <a:xfrm>
            <a:off x="15701472" y="27513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to_proc: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5701472" y="310983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binder_thread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to_thread: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3230944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binder_work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3145602" y="1640407"/>
            <a:ext cx="5766026" cy="1094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47" name="任意形状 46"/>
          <p:cNvSpPr/>
          <p:nvPr/>
        </p:nvSpPr>
        <p:spPr>
          <a:xfrm>
            <a:off x="6574464" y="1643039"/>
            <a:ext cx="9144000" cy="2102294"/>
          </a:xfrm>
          <a:custGeom>
            <a:avLst/>
            <a:gdLst>
              <a:gd name="connsiteX0" fmla="*/ 9144000 w 9144000"/>
              <a:gd name="connsiteY0" fmla="*/ 2030521 h 2102294"/>
              <a:gd name="connsiteX1" fmla="*/ 8357937 w 9144000"/>
              <a:gd name="connsiteY1" fmla="*/ 1886142 h 2102294"/>
              <a:gd name="connsiteX2" fmla="*/ 7764379 w 9144000"/>
              <a:gd name="connsiteY2" fmla="*/ 217763 h 2102294"/>
              <a:gd name="connsiteX3" fmla="*/ 2550695 w 9144000"/>
              <a:gd name="connsiteY3" fmla="*/ 25258 h 2102294"/>
              <a:gd name="connsiteX4" fmla="*/ 898358 w 9144000"/>
              <a:gd name="connsiteY4" fmla="*/ 265889 h 2102294"/>
              <a:gd name="connsiteX5" fmla="*/ 465221 w 9144000"/>
              <a:gd name="connsiteY5" fmla="*/ 1051952 h 2102294"/>
              <a:gd name="connsiteX6" fmla="*/ 0 w 9144000"/>
              <a:gd name="connsiteY6" fmla="*/ 1645510 h 210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2102294">
                <a:moveTo>
                  <a:pt x="9144000" y="2030521"/>
                </a:moveTo>
                <a:cubicBezTo>
                  <a:pt x="8865937" y="2109394"/>
                  <a:pt x="8587874" y="2188268"/>
                  <a:pt x="8357937" y="1886142"/>
                </a:cubicBezTo>
                <a:cubicBezTo>
                  <a:pt x="8128000" y="1584016"/>
                  <a:pt x="8732253" y="527910"/>
                  <a:pt x="7764379" y="217763"/>
                </a:cubicBezTo>
                <a:cubicBezTo>
                  <a:pt x="6796505" y="-92384"/>
                  <a:pt x="3695032" y="17237"/>
                  <a:pt x="2550695" y="25258"/>
                </a:cubicBezTo>
                <a:cubicBezTo>
                  <a:pt x="1406358" y="33279"/>
                  <a:pt x="1245937" y="94773"/>
                  <a:pt x="898358" y="265889"/>
                </a:cubicBezTo>
                <a:cubicBezTo>
                  <a:pt x="550779" y="437005"/>
                  <a:pt x="614947" y="822015"/>
                  <a:pt x="465221" y="1051952"/>
                </a:cubicBezTo>
                <a:cubicBezTo>
                  <a:pt x="315495" y="1281889"/>
                  <a:pt x="0" y="1645510"/>
                  <a:pt x="0" y="164551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任意形状 118"/>
          <p:cNvSpPr/>
          <p:nvPr/>
        </p:nvSpPr>
        <p:spPr>
          <a:xfrm>
            <a:off x="6574464" y="1721680"/>
            <a:ext cx="9144000" cy="2304806"/>
          </a:xfrm>
          <a:custGeom>
            <a:avLst/>
            <a:gdLst>
              <a:gd name="connsiteX0" fmla="*/ 9144000 w 9144000"/>
              <a:gd name="connsiteY0" fmla="*/ 2304806 h 2304806"/>
              <a:gd name="connsiteX1" fmla="*/ 8710863 w 9144000"/>
              <a:gd name="connsiteY1" fmla="*/ 1647080 h 2304806"/>
              <a:gd name="connsiteX2" fmla="*/ 8309810 w 9144000"/>
              <a:gd name="connsiteY2" fmla="*/ 331627 h 2304806"/>
              <a:gd name="connsiteX3" fmla="*/ 3705726 w 9144000"/>
              <a:gd name="connsiteY3" fmla="*/ 26827 h 2304806"/>
              <a:gd name="connsiteX4" fmla="*/ 1299410 w 9144000"/>
              <a:gd name="connsiteY4" fmla="*/ 155164 h 2304806"/>
              <a:gd name="connsiteX5" fmla="*/ 417095 w 9144000"/>
              <a:gd name="connsiteY5" fmla="*/ 1262069 h 2304806"/>
              <a:gd name="connsiteX6" fmla="*/ 256674 w 9144000"/>
              <a:gd name="connsiteY6" fmla="*/ 1775417 h 2304806"/>
              <a:gd name="connsiteX7" fmla="*/ 0 w 9144000"/>
              <a:gd name="connsiteY7" fmla="*/ 1935838 h 230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2304806">
                <a:moveTo>
                  <a:pt x="9144000" y="2304806"/>
                </a:moveTo>
                <a:cubicBezTo>
                  <a:pt x="8996947" y="2140374"/>
                  <a:pt x="8849895" y="1975943"/>
                  <a:pt x="8710863" y="1647080"/>
                </a:cubicBezTo>
                <a:cubicBezTo>
                  <a:pt x="8571831" y="1318217"/>
                  <a:pt x="9143999" y="601669"/>
                  <a:pt x="8309810" y="331627"/>
                </a:cubicBezTo>
                <a:cubicBezTo>
                  <a:pt x="7475621" y="61585"/>
                  <a:pt x="4874126" y="56237"/>
                  <a:pt x="3705726" y="26827"/>
                </a:cubicBezTo>
                <a:cubicBezTo>
                  <a:pt x="2537326" y="-2584"/>
                  <a:pt x="1847515" y="-50710"/>
                  <a:pt x="1299410" y="155164"/>
                </a:cubicBezTo>
                <a:cubicBezTo>
                  <a:pt x="751305" y="361038"/>
                  <a:pt x="590884" y="992027"/>
                  <a:pt x="417095" y="1262069"/>
                </a:cubicBezTo>
                <a:cubicBezTo>
                  <a:pt x="243306" y="1532111"/>
                  <a:pt x="326190" y="1663122"/>
                  <a:pt x="256674" y="1775417"/>
                </a:cubicBezTo>
                <a:cubicBezTo>
                  <a:pt x="187158" y="1887712"/>
                  <a:pt x="0" y="1935838"/>
                  <a:pt x="0" y="1935838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文本框 119"/>
          <p:cNvSpPr txBox="1"/>
          <p:nvPr/>
        </p:nvSpPr>
        <p:spPr>
          <a:xfrm>
            <a:off x="15822716" y="628623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binder_transaction</a:t>
            </a:r>
            <a:r>
              <a:rPr kumimoji="1" lang="zh-CN" altLang="en-US" sz="1800"/>
              <a:t> *</a:t>
            </a:r>
            <a:r>
              <a:rPr kumimoji="1" lang="en-US" altLang="zh-CN" sz="1800"/>
              <a:t>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5822716" y="665111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binder_node</a:t>
            </a:r>
            <a:r>
              <a:rPr kumimoji="1" lang="zh-CN" altLang="en-US" sz="1800"/>
              <a:t> *</a:t>
            </a:r>
            <a:r>
              <a:rPr kumimoji="1" lang="en-US" altLang="zh-CN" sz="1800"/>
              <a:t>target_node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4" name="任意形状 123"/>
          <p:cNvSpPr/>
          <p:nvPr/>
        </p:nvSpPr>
        <p:spPr>
          <a:xfrm>
            <a:off x="21252991" y="1860803"/>
            <a:ext cx="691849" cy="4637183"/>
          </a:xfrm>
          <a:custGeom>
            <a:avLst/>
            <a:gdLst>
              <a:gd name="connsiteX0" fmla="*/ 0 w 691849"/>
              <a:gd name="connsiteY0" fmla="*/ 4636168 h 4637183"/>
              <a:gd name="connsiteX1" fmla="*/ 641684 w 691849"/>
              <a:gd name="connsiteY1" fmla="*/ 4058653 h 4637183"/>
              <a:gd name="connsiteX2" fmla="*/ 593558 w 691849"/>
              <a:gd name="connsiteY2" fmla="*/ 1106905 h 4637183"/>
              <a:gd name="connsiteX3" fmla="*/ 144379 w 691849"/>
              <a:gd name="connsiteY3" fmla="*/ 0 h 4637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849" h="4637183">
                <a:moveTo>
                  <a:pt x="0" y="4636168"/>
                </a:moveTo>
                <a:cubicBezTo>
                  <a:pt x="271379" y="4641516"/>
                  <a:pt x="542758" y="4646864"/>
                  <a:pt x="641684" y="4058653"/>
                </a:cubicBezTo>
                <a:cubicBezTo>
                  <a:pt x="740610" y="3470442"/>
                  <a:pt x="676442" y="1783347"/>
                  <a:pt x="593558" y="1106905"/>
                </a:cubicBezTo>
                <a:cubicBezTo>
                  <a:pt x="510674" y="430463"/>
                  <a:pt x="144379" y="0"/>
                  <a:pt x="144379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5822716" y="701089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5822716" y="73920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5822716" y="775694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uint8_t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data[]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15820233" y="7756945"/>
            <a:ext cx="5441794" cy="6151479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grpSp>
        <p:nvGrpSpPr>
          <p:cNvPr id="130" name="组 129"/>
          <p:cNvGrpSpPr/>
          <p:nvPr/>
        </p:nvGrpSpPr>
        <p:grpSpPr>
          <a:xfrm>
            <a:off x="15885179" y="7742164"/>
            <a:ext cx="5696117" cy="6032409"/>
            <a:chOff x="8152690" y="2603591"/>
            <a:chExt cx="5696117" cy="6032409"/>
          </a:xfrm>
        </p:grpSpPr>
        <p:sp>
          <p:nvSpPr>
            <p:cNvPr id="131" name="文本框 130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/>
                <a:t>                                </a:t>
              </a:r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</a:t>
              </a:r>
              <a:r>
                <a:rPr kumimoji="1" lang="en-US" altLang="zh-CN" sz="1800" strike="sngStrike">
                  <a:solidFill>
                    <a:schemeClr val="accent1"/>
                  </a:solidFill>
                </a:rPr>
                <a:t>BINDER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HANDLE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 strike="sngStrike">
                  <a:solidFill>
                    <a:schemeClr val="bg1">
                      <a:lumMod val="65000"/>
                    </a:schemeClr>
                  </a:solidFill>
                </a:rPr>
                <a:t>service -&gt;getWeakRefs()</a:t>
              </a:r>
              <a:endParaRPr kumimoji="1" lang="zh-CN" altLang="en-US" sz="1800" strike="sngStrike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ref-&gt;desc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8304582" y="6716294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44" name="任意形状 143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47" name="直线箭头连接符 146"/>
          <p:cNvCxnSpPr/>
          <p:nvPr/>
        </p:nvCxnSpPr>
        <p:spPr>
          <a:xfrm>
            <a:off x="13529386" y="8146423"/>
            <a:ext cx="2355793" cy="1116357"/>
          </a:xfrm>
          <a:prstGeom prst="straightConnector1">
            <a:avLst/>
          </a:prstGeom>
          <a:ln w="66675">
            <a:solidFill>
              <a:schemeClr val="accent2"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23230944" y="8118218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3218240" y="853833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23218240" y="8901347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23218240" y="1197682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min_priority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23218240" y="12627322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accept_fds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!!(fp-&gt;flags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FLAT_BINDER_FLAG_ACCEPTS_FDS)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23218240" y="1327574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58" name="文本框 157"/>
          <p:cNvSpPr txBox="1"/>
          <p:nvPr/>
        </p:nvSpPr>
        <p:spPr>
          <a:xfrm>
            <a:off x="23339484" y="9929203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59" name="文本框 158"/>
          <p:cNvSpPr txBox="1"/>
          <p:nvPr/>
        </p:nvSpPr>
        <p:spPr>
          <a:xfrm>
            <a:off x="23339484" y="102938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23339484" y="106644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list_head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23218240" y="9980004"/>
            <a:ext cx="5595351" cy="1998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2" name="矩形 161"/>
          <p:cNvSpPr/>
          <p:nvPr/>
        </p:nvSpPr>
        <p:spPr>
          <a:xfrm>
            <a:off x="23145602" y="8118218"/>
            <a:ext cx="5766026" cy="5607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3" name="文本框 162"/>
          <p:cNvSpPr txBox="1"/>
          <p:nvPr/>
        </p:nvSpPr>
        <p:spPr>
          <a:xfrm>
            <a:off x="23218240" y="9266011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ptr: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fp-&gt;binder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23218240" y="9624505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cookie: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fp-&gt;cookie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5" name="任意形状 164"/>
          <p:cNvSpPr/>
          <p:nvPr/>
        </p:nvSpPr>
        <p:spPr>
          <a:xfrm>
            <a:off x="21060485" y="9432676"/>
            <a:ext cx="2149642" cy="2039830"/>
          </a:xfrm>
          <a:custGeom>
            <a:avLst/>
            <a:gdLst>
              <a:gd name="connsiteX0" fmla="*/ 2149642 w 2149642"/>
              <a:gd name="connsiteY0" fmla="*/ 0 h 2039830"/>
              <a:gd name="connsiteX1" fmla="*/ 1524000 w 2149642"/>
              <a:gd name="connsiteY1" fmla="*/ 465221 h 2039830"/>
              <a:gd name="connsiteX2" fmla="*/ 1026695 w 2149642"/>
              <a:gd name="connsiteY2" fmla="*/ 1860884 h 2039830"/>
              <a:gd name="connsiteX3" fmla="*/ 0 w 2149642"/>
              <a:gd name="connsiteY3" fmla="*/ 2021305 h 203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039830">
                <a:moveTo>
                  <a:pt x="2149642" y="0"/>
                </a:moveTo>
                <a:cubicBezTo>
                  <a:pt x="1930400" y="77537"/>
                  <a:pt x="1711158" y="155074"/>
                  <a:pt x="1524000" y="465221"/>
                </a:cubicBezTo>
                <a:cubicBezTo>
                  <a:pt x="1336842" y="775368"/>
                  <a:pt x="1280695" y="1601537"/>
                  <a:pt x="1026695" y="1860884"/>
                </a:cubicBezTo>
                <a:cubicBezTo>
                  <a:pt x="772695" y="2120231"/>
                  <a:pt x="0" y="2021305"/>
                  <a:pt x="0" y="2021305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6" name="任意形状 165"/>
          <p:cNvSpPr/>
          <p:nvPr/>
        </p:nvSpPr>
        <p:spPr>
          <a:xfrm>
            <a:off x="21076527" y="9881855"/>
            <a:ext cx="2149642" cy="2180886"/>
          </a:xfrm>
          <a:custGeom>
            <a:avLst/>
            <a:gdLst>
              <a:gd name="connsiteX0" fmla="*/ 2149642 w 2149642"/>
              <a:gd name="connsiteY0" fmla="*/ 0 h 2180886"/>
              <a:gd name="connsiteX1" fmla="*/ 1700463 w 2149642"/>
              <a:gd name="connsiteY1" fmla="*/ 673768 h 2180886"/>
              <a:gd name="connsiteX2" fmla="*/ 1187116 w 2149642"/>
              <a:gd name="connsiteY2" fmla="*/ 2005263 h 2180886"/>
              <a:gd name="connsiteX3" fmla="*/ 0 w 2149642"/>
              <a:gd name="connsiteY3" fmla="*/ 2165684 h 218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180886">
                <a:moveTo>
                  <a:pt x="2149642" y="0"/>
                </a:moveTo>
                <a:cubicBezTo>
                  <a:pt x="2005263" y="169779"/>
                  <a:pt x="1860884" y="339558"/>
                  <a:pt x="1700463" y="673768"/>
                </a:cubicBezTo>
                <a:cubicBezTo>
                  <a:pt x="1540042" y="1007978"/>
                  <a:pt x="1470526" y="1756610"/>
                  <a:pt x="1187116" y="2005263"/>
                </a:cubicBezTo>
                <a:cubicBezTo>
                  <a:pt x="903705" y="2253916"/>
                  <a:pt x="0" y="2165684"/>
                  <a:pt x="0" y="2165684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23339484" y="10665088"/>
            <a:ext cx="5439311" cy="1173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9" name="文本框 168"/>
          <p:cNvSpPr txBox="1"/>
          <p:nvPr/>
        </p:nvSpPr>
        <p:spPr>
          <a:xfrm>
            <a:off x="23414100" y="11030332"/>
            <a:ext cx="5284485" cy="371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prev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23414100" y="11398369"/>
            <a:ext cx="52844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next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 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2" name="任意形状 171"/>
          <p:cNvSpPr/>
          <p:nvPr/>
        </p:nvSpPr>
        <p:spPr>
          <a:xfrm>
            <a:off x="28680485" y="10910303"/>
            <a:ext cx="385622" cy="329574"/>
          </a:xfrm>
          <a:custGeom>
            <a:avLst/>
            <a:gdLst>
              <a:gd name="connsiteX0" fmla="*/ 0 w 385622"/>
              <a:gd name="connsiteY0" fmla="*/ 320843 h 329574"/>
              <a:gd name="connsiteX1" fmla="*/ 385011 w 385622"/>
              <a:gd name="connsiteY1" fmla="*/ 288758 h 329574"/>
              <a:gd name="connsiteX2" fmla="*/ 96253 w 385622"/>
              <a:gd name="connsiteY2" fmla="*/ 0 h 32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622" h="329574">
                <a:moveTo>
                  <a:pt x="0" y="320843"/>
                </a:moveTo>
                <a:cubicBezTo>
                  <a:pt x="184484" y="331537"/>
                  <a:pt x="368969" y="342232"/>
                  <a:pt x="385011" y="288758"/>
                </a:cubicBezTo>
                <a:cubicBezTo>
                  <a:pt x="401053" y="235284"/>
                  <a:pt x="96253" y="0"/>
                  <a:pt x="96253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3" name="任意形状 172"/>
          <p:cNvSpPr/>
          <p:nvPr/>
        </p:nvSpPr>
        <p:spPr>
          <a:xfrm>
            <a:off x="28696528" y="10942388"/>
            <a:ext cx="385875" cy="677910"/>
          </a:xfrm>
          <a:custGeom>
            <a:avLst/>
            <a:gdLst>
              <a:gd name="connsiteX0" fmla="*/ 0 w 385875"/>
              <a:gd name="connsiteY0" fmla="*/ 673768 h 677910"/>
              <a:gd name="connsiteX1" fmla="*/ 385011 w 385875"/>
              <a:gd name="connsiteY1" fmla="*/ 577515 h 677910"/>
              <a:gd name="connsiteX2" fmla="*/ 112295 w 385875"/>
              <a:gd name="connsiteY2" fmla="*/ 0 h 67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875" h="677910">
                <a:moveTo>
                  <a:pt x="0" y="673768"/>
                </a:moveTo>
                <a:cubicBezTo>
                  <a:pt x="183147" y="681789"/>
                  <a:pt x="366295" y="689810"/>
                  <a:pt x="385011" y="577515"/>
                </a:cubicBezTo>
                <a:cubicBezTo>
                  <a:pt x="403727" y="465220"/>
                  <a:pt x="112295" y="0"/>
                  <a:pt x="112295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4" name="文本框 173"/>
          <p:cNvSpPr txBox="1"/>
          <p:nvPr/>
        </p:nvSpPr>
        <p:spPr>
          <a:xfrm>
            <a:off x="29792165" y="8146423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binder_ref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ref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9779461" y="856654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29779461" y="892955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29779461" y="1001580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85" name="矩形 184"/>
          <p:cNvSpPr/>
          <p:nvPr/>
        </p:nvSpPr>
        <p:spPr>
          <a:xfrm>
            <a:off x="29706823" y="8146424"/>
            <a:ext cx="5766026" cy="235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6" name="文本框 185"/>
          <p:cNvSpPr txBox="1"/>
          <p:nvPr/>
        </p:nvSpPr>
        <p:spPr>
          <a:xfrm>
            <a:off x="29779461" y="9295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29779461" y="96527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desc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zh-CN" altLang="en-US" sz="1800">
                <a:solidFill>
                  <a:schemeClr val="accent2"/>
                </a:solidFill>
              </a:rPr>
              <a:t>所在</a:t>
            </a:r>
            <a:r>
              <a:rPr kumimoji="1" lang="en-US" altLang="zh-CN" sz="1800">
                <a:solidFill>
                  <a:schemeClr val="accent2"/>
                </a:solidFill>
              </a:rPr>
              <a:t>rbtree</a:t>
            </a:r>
            <a:r>
              <a:rPr kumimoji="1" lang="zh-CN" altLang="en-US" sz="1800">
                <a:solidFill>
                  <a:schemeClr val="accent2"/>
                </a:solidFill>
              </a:rPr>
              <a:t>中最大的</a:t>
            </a:r>
            <a:r>
              <a:rPr kumimoji="1" lang="en-US" altLang="zh-CN" sz="1800">
                <a:solidFill>
                  <a:schemeClr val="accent2"/>
                </a:solidFill>
              </a:rPr>
              <a:t>desc+1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3" name="任意形状 192"/>
          <p:cNvSpPr/>
          <p:nvPr/>
        </p:nvSpPr>
        <p:spPr>
          <a:xfrm>
            <a:off x="28921118" y="8420386"/>
            <a:ext cx="866273" cy="1092500"/>
          </a:xfrm>
          <a:custGeom>
            <a:avLst/>
            <a:gdLst>
              <a:gd name="connsiteX0" fmla="*/ 866273 w 866273"/>
              <a:gd name="connsiteY0" fmla="*/ 1092500 h 1092500"/>
              <a:gd name="connsiteX1" fmla="*/ 593557 w 866273"/>
              <a:gd name="connsiteY1" fmla="*/ 819784 h 1092500"/>
              <a:gd name="connsiteX2" fmla="*/ 368968 w 866273"/>
              <a:gd name="connsiteY2" fmla="*/ 113932 h 1092500"/>
              <a:gd name="connsiteX3" fmla="*/ 0 w 866273"/>
              <a:gd name="connsiteY3" fmla="*/ 1637 h 10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1092500">
                <a:moveTo>
                  <a:pt x="866273" y="1092500"/>
                </a:moveTo>
                <a:cubicBezTo>
                  <a:pt x="771357" y="1037689"/>
                  <a:pt x="676441" y="982879"/>
                  <a:pt x="593557" y="819784"/>
                </a:cubicBezTo>
                <a:cubicBezTo>
                  <a:pt x="510673" y="656689"/>
                  <a:pt x="467894" y="250290"/>
                  <a:pt x="368968" y="113932"/>
                </a:cubicBezTo>
                <a:cubicBezTo>
                  <a:pt x="270042" y="-22426"/>
                  <a:pt x="0" y="1637"/>
                  <a:pt x="0" y="1637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4" name="任意形状 193"/>
          <p:cNvSpPr/>
          <p:nvPr/>
        </p:nvSpPr>
        <p:spPr>
          <a:xfrm>
            <a:off x="21044444" y="7702977"/>
            <a:ext cx="8758989" cy="3991636"/>
          </a:xfrm>
          <a:custGeom>
            <a:avLst/>
            <a:gdLst>
              <a:gd name="connsiteX0" fmla="*/ 0 w 8758989"/>
              <a:gd name="connsiteY0" fmla="*/ 3991636 h 3991636"/>
              <a:gd name="connsiteX1" fmla="*/ 834189 w 8758989"/>
              <a:gd name="connsiteY1" fmla="*/ 3349951 h 3991636"/>
              <a:gd name="connsiteX2" fmla="*/ 1620253 w 8758989"/>
              <a:gd name="connsiteY2" fmla="*/ 911551 h 3991636"/>
              <a:gd name="connsiteX3" fmla="*/ 2117558 w 8758989"/>
              <a:gd name="connsiteY3" fmla="*/ 237783 h 3991636"/>
              <a:gd name="connsiteX4" fmla="*/ 3320716 w 8758989"/>
              <a:gd name="connsiteY4" fmla="*/ 93404 h 3991636"/>
              <a:gd name="connsiteX5" fmla="*/ 7700210 w 8758989"/>
              <a:gd name="connsiteY5" fmla="*/ 109446 h 3991636"/>
              <a:gd name="connsiteX6" fmla="*/ 8229600 w 8758989"/>
              <a:gd name="connsiteY6" fmla="*/ 1440941 h 3991636"/>
              <a:gd name="connsiteX7" fmla="*/ 8758989 w 8758989"/>
              <a:gd name="connsiteY7" fmla="*/ 2130751 h 399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58989" h="3991636">
                <a:moveTo>
                  <a:pt x="0" y="3991636"/>
                </a:moveTo>
                <a:cubicBezTo>
                  <a:pt x="282073" y="3927467"/>
                  <a:pt x="564147" y="3863298"/>
                  <a:pt x="834189" y="3349951"/>
                </a:cubicBezTo>
                <a:cubicBezTo>
                  <a:pt x="1104231" y="2836604"/>
                  <a:pt x="1406358" y="1430246"/>
                  <a:pt x="1620253" y="911551"/>
                </a:cubicBezTo>
                <a:cubicBezTo>
                  <a:pt x="1834148" y="392856"/>
                  <a:pt x="1834148" y="374141"/>
                  <a:pt x="2117558" y="237783"/>
                </a:cubicBezTo>
                <a:cubicBezTo>
                  <a:pt x="2400968" y="101425"/>
                  <a:pt x="2390274" y="114793"/>
                  <a:pt x="3320716" y="93404"/>
                </a:cubicBezTo>
                <a:cubicBezTo>
                  <a:pt x="4251158" y="72015"/>
                  <a:pt x="6882063" y="-115144"/>
                  <a:pt x="7700210" y="109446"/>
                </a:cubicBezTo>
                <a:cubicBezTo>
                  <a:pt x="8518357" y="334035"/>
                  <a:pt x="8053137" y="1104057"/>
                  <a:pt x="8229600" y="1440941"/>
                </a:cubicBezTo>
                <a:cubicBezTo>
                  <a:pt x="8406063" y="1777825"/>
                  <a:pt x="8758989" y="2130751"/>
                  <a:pt x="8758989" y="2130751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5" name="文本框 194"/>
          <p:cNvSpPr txBox="1"/>
          <p:nvPr/>
        </p:nvSpPr>
        <p:spPr>
          <a:xfrm>
            <a:off x="15701472" y="14044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need_reply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15701473" y="14413243"/>
            <a:ext cx="55953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from-&gt;parent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15819379" y="147317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99" name="文本框 198"/>
          <p:cNvSpPr txBox="1"/>
          <p:nvPr/>
        </p:nvSpPr>
        <p:spPr>
          <a:xfrm>
            <a:off x="15819379" y="15096435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15819379" y="15452757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 b="1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15698135" y="14782575"/>
            <a:ext cx="5598690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2" name="矩形 201"/>
          <p:cNvSpPr/>
          <p:nvPr/>
        </p:nvSpPr>
        <p:spPr>
          <a:xfrm>
            <a:off x="15819379" y="15453372"/>
            <a:ext cx="5439311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6" name="文本框 205"/>
          <p:cNvSpPr txBox="1"/>
          <p:nvPr/>
        </p:nvSpPr>
        <p:spPr>
          <a:xfrm>
            <a:off x="23145603" y="1995817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BINDER_WORK_TRANSACTION_COMPLETE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23139049" y="2365944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13669084" y="16450281"/>
            <a:ext cx="17809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filp-&gt;private_data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50" name="直线箭头连接符 149"/>
          <p:cNvCxnSpPr>
            <a:stCxn id="148" idx="3"/>
            <a:endCxn id="215" idx="1"/>
          </p:cNvCxnSpPr>
          <p:nvPr/>
        </p:nvCxnSpPr>
        <p:spPr>
          <a:xfrm>
            <a:off x="15450059" y="16604170"/>
            <a:ext cx="2847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文本框 214"/>
          <p:cNvSpPr txBox="1"/>
          <p:nvPr/>
        </p:nvSpPr>
        <p:spPr>
          <a:xfrm>
            <a:off x="15734799" y="164502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16" name="文本框 215"/>
          <p:cNvSpPr txBox="1"/>
          <p:nvPr/>
        </p:nvSpPr>
        <p:spPr>
          <a:xfrm>
            <a:off x="15722096" y="168831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15722096" y="171968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15649458" y="164502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0" name="文本框 219"/>
          <p:cNvSpPr txBox="1"/>
          <p:nvPr/>
        </p:nvSpPr>
        <p:spPr>
          <a:xfrm>
            <a:off x="15722096" y="174998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15710821" y="178111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15718464" y="178117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0" name="文本框 229"/>
          <p:cNvSpPr txBox="1"/>
          <p:nvPr/>
        </p:nvSpPr>
        <p:spPr>
          <a:xfrm>
            <a:off x="15785437" y="181134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15785437" y="184195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5722096" y="187775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5" name="文本框 234"/>
          <p:cNvSpPr txBox="1"/>
          <p:nvPr/>
        </p:nvSpPr>
        <p:spPr>
          <a:xfrm>
            <a:off x="15779248" y="193717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15722096" y="187778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7" name="文本框 236"/>
          <p:cNvSpPr txBox="1"/>
          <p:nvPr/>
        </p:nvSpPr>
        <p:spPr>
          <a:xfrm>
            <a:off x="15825288" y="196582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8" name="文本框 237"/>
          <p:cNvSpPr txBox="1"/>
          <p:nvPr/>
        </p:nvSpPr>
        <p:spPr>
          <a:xfrm>
            <a:off x="15825288" y="199627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9" name="文本框 238"/>
          <p:cNvSpPr txBox="1"/>
          <p:nvPr/>
        </p:nvSpPr>
        <p:spPr>
          <a:xfrm>
            <a:off x="15785437" y="190580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15785437" y="193731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1" name="文本框 240"/>
          <p:cNvSpPr txBox="1"/>
          <p:nvPr/>
        </p:nvSpPr>
        <p:spPr>
          <a:xfrm>
            <a:off x="15722096" y="203667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15722096" y="203673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3" name="文本框 242"/>
          <p:cNvSpPr txBox="1"/>
          <p:nvPr/>
        </p:nvSpPr>
        <p:spPr>
          <a:xfrm>
            <a:off x="15796712" y="206563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5796712" y="209736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5" name="文本框 244"/>
          <p:cNvSpPr txBox="1"/>
          <p:nvPr/>
        </p:nvSpPr>
        <p:spPr>
          <a:xfrm>
            <a:off x="13878093" y="20187714"/>
            <a:ext cx="16132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全局变量</a:t>
            </a:r>
            <a:r>
              <a:rPr kumimoji="1" lang="en-US" altLang="zh-CN" sz="1400"/>
              <a:t>binder_procs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46" name="直线箭头连接符 245"/>
          <p:cNvCxnSpPr/>
          <p:nvPr/>
        </p:nvCxnSpPr>
        <p:spPr>
          <a:xfrm>
            <a:off x="15491314" y="20398524"/>
            <a:ext cx="328065" cy="151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线箭头连接符 250"/>
          <p:cNvCxnSpPr>
            <a:stCxn id="244" idx="3"/>
            <a:endCxn id="254" idx="1"/>
          </p:cNvCxnSpPr>
          <p:nvPr/>
        </p:nvCxnSpPr>
        <p:spPr>
          <a:xfrm>
            <a:off x="21243750" y="21127493"/>
            <a:ext cx="663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文本框 253"/>
          <p:cNvSpPr txBox="1"/>
          <p:nvPr/>
        </p:nvSpPr>
        <p:spPr>
          <a:xfrm>
            <a:off x="21907070" y="20973604"/>
            <a:ext cx="5777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57" name="直线箭头连接符 256"/>
          <p:cNvCxnSpPr>
            <a:stCxn id="243" idx="1"/>
            <a:endCxn id="245" idx="2"/>
          </p:cNvCxnSpPr>
          <p:nvPr/>
        </p:nvCxnSpPr>
        <p:spPr>
          <a:xfrm flipH="1" flipV="1">
            <a:off x="14684704" y="20710934"/>
            <a:ext cx="1112008" cy="99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/>
          <p:cNvSpPr txBox="1"/>
          <p:nvPr/>
        </p:nvSpPr>
        <p:spPr>
          <a:xfrm>
            <a:off x="15710821" y="213492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15720617" y="213499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2" name="文本框 261"/>
          <p:cNvSpPr txBox="1"/>
          <p:nvPr/>
        </p:nvSpPr>
        <p:spPr>
          <a:xfrm>
            <a:off x="15785437" y="216135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15785437" y="219180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5710821" y="222877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15720615" y="222883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0" name="文本框 269"/>
          <p:cNvSpPr txBox="1"/>
          <p:nvPr/>
        </p:nvSpPr>
        <p:spPr>
          <a:xfrm>
            <a:off x="15785437" y="225519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5" name="文本框 274"/>
          <p:cNvSpPr txBox="1"/>
          <p:nvPr/>
        </p:nvSpPr>
        <p:spPr>
          <a:xfrm>
            <a:off x="22793209" y="16464842"/>
            <a:ext cx="5766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binder_thread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binder_get_thread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76" name="文本框 275"/>
          <p:cNvSpPr txBox="1"/>
          <p:nvPr/>
        </p:nvSpPr>
        <p:spPr>
          <a:xfrm>
            <a:off x="22865846" y="16770663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7" name="文本框 276"/>
          <p:cNvSpPr txBox="1"/>
          <p:nvPr/>
        </p:nvSpPr>
        <p:spPr>
          <a:xfrm>
            <a:off x="22865846" y="170844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22793208" y="16464843"/>
            <a:ext cx="5766026" cy="6119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9" name="文本框 278"/>
          <p:cNvSpPr txBox="1"/>
          <p:nvPr/>
        </p:nvSpPr>
        <p:spPr>
          <a:xfrm>
            <a:off x="22865846" y="173873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0" name="文本框 279"/>
          <p:cNvSpPr txBox="1"/>
          <p:nvPr/>
        </p:nvSpPr>
        <p:spPr>
          <a:xfrm>
            <a:off x="22854571" y="17698661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22854571" y="17686575"/>
            <a:ext cx="5606626" cy="978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82" name="文本框 281"/>
          <p:cNvSpPr txBox="1"/>
          <p:nvPr/>
        </p:nvSpPr>
        <p:spPr>
          <a:xfrm>
            <a:off x="22929187" y="1800101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3" name="文本框 282"/>
          <p:cNvSpPr txBox="1"/>
          <p:nvPr/>
        </p:nvSpPr>
        <p:spPr>
          <a:xfrm>
            <a:off x="22929187" y="1830714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2" name="任意形状 301"/>
          <p:cNvSpPr/>
          <p:nvPr/>
        </p:nvSpPr>
        <p:spPr>
          <a:xfrm>
            <a:off x="21416964" y="16673513"/>
            <a:ext cx="1431418" cy="262455"/>
          </a:xfrm>
          <a:custGeom>
            <a:avLst/>
            <a:gdLst>
              <a:gd name="connsiteX0" fmla="*/ 1457325 w 1457325"/>
              <a:gd name="connsiteY0" fmla="*/ 414337 h 414337"/>
              <a:gd name="connsiteX1" fmla="*/ 985837 w 1457325"/>
              <a:gd name="connsiteY1" fmla="*/ 328612 h 414337"/>
              <a:gd name="connsiteX2" fmla="*/ 600075 w 1457325"/>
              <a:gd name="connsiteY2" fmla="*/ 100012 h 414337"/>
              <a:gd name="connsiteX3" fmla="*/ 0 w 1457325"/>
              <a:gd name="connsiteY3" fmla="*/ 0 h 41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414337">
                <a:moveTo>
                  <a:pt x="1457325" y="414337"/>
                </a:moveTo>
                <a:cubicBezTo>
                  <a:pt x="1293018" y="397668"/>
                  <a:pt x="1128712" y="380999"/>
                  <a:pt x="985837" y="328612"/>
                </a:cubicBezTo>
                <a:cubicBezTo>
                  <a:pt x="842962" y="276224"/>
                  <a:pt x="764381" y="154781"/>
                  <a:pt x="600075" y="100012"/>
                </a:cubicBezTo>
                <a:cubicBezTo>
                  <a:pt x="435769" y="45243"/>
                  <a:pt x="0" y="0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文本框 302"/>
          <p:cNvSpPr txBox="1"/>
          <p:nvPr/>
        </p:nvSpPr>
        <p:spPr>
          <a:xfrm>
            <a:off x="22865846" y="186632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looper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BINDER_LOOPER_STATE_NEED_RETURN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4" name="文本框 303"/>
          <p:cNvSpPr txBox="1"/>
          <p:nvPr/>
        </p:nvSpPr>
        <p:spPr>
          <a:xfrm>
            <a:off x="22865846" y="1896904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5" name="文本框 304"/>
          <p:cNvSpPr txBox="1"/>
          <p:nvPr/>
        </p:nvSpPr>
        <p:spPr>
          <a:xfrm>
            <a:off x="22865846" y="1928287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return_error2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3" name="文本框 312"/>
          <p:cNvSpPr txBox="1"/>
          <p:nvPr/>
        </p:nvSpPr>
        <p:spPr>
          <a:xfrm>
            <a:off x="22865845" y="19601057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4" name="文本框 313"/>
          <p:cNvSpPr txBox="1"/>
          <p:nvPr/>
        </p:nvSpPr>
        <p:spPr>
          <a:xfrm>
            <a:off x="22922997" y="20271511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22865845" y="19601403"/>
            <a:ext cx="5595351" cy="1686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16" name="文本框 315"/>
          <p:cNvSpPr txBox="1"/>
          <p:nvPr/>
        </p:nvSpPr>
        <p:spPr>
          <a:xfrm>
            <a:off x="22969037" y="20545294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7" name="文本框 316"/>
          <p:cNvSpPr txBox="1"/>
          <p:nvPr/>
        </p:nvSpPr>
        <p:spPr>
          <a:xfrm>
            <a:off x="22969037" y="20849831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8" name="文本框 317"/>
          <p:cNvSpPr txBox="1"/>
          <p:nvPr/>
        </p:nvSpPr>
        <p:spPr>
          <a:xfrm>
            <a:off x="22929186" y="1994513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22929186" y="20253132"/>
            <a:ext cx="5447039" cy="971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0" name="文本框 319"/>
          <p:cNvSpPr txBox="1"/>
          <p:nvPr/>
        </p:nvSpPr>
        <p:spPr>
          <a:xfrm>
            <a:off x="22848381" y="2128445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1" name="矩形 320"/>
          <p:cNvSpPr/>
          <p:nvPr/>
        </p:nvSpPr>
        <p:spPr>
          <a:xfrm>
            <a:off x="22854571" y="21285070"/>
            <a:ext cx="5600436" cy="123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2" name="文本框 321"/>
          <p:cNvSpPr txBox="1"/>
          <p:nvPr/>
        </p:nvSpPr>
        <p:spPr>
          <a:xfrm>
            <a:off x="22922997" y="2187891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3" name="文本框 322"/>
          <p:cNvSpPr txBox="1"/>
          <p:nvPr/>
        </p:nvSpPr>
        <p:spPr>
          <a:xfrm>
            <a:off x="22929186" y="2218318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4" name="文本框 323"/>
          <p:cNvSpPr txBox="1"/>
          <p:nvPr/>
        </p:nvSpPr>
        <p:spPr>
          <a:xfrm>
            <a:off x="22929186" y="215772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非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26" name="曲线连接符 325"/>
          <p:cNvCxnSpPr>
            <a:stCxn id="270" idx="3"/>
            <a:endCxn id="320" idx="1"/>
          </p:cNvCxnSpPr>
          <p:nvPr/>
        </p:nvCxnSpPr>
        <p:spPr>
          <a:xfrm flipV="1">
            <a:off x="21232475" y="21438344"/>
            <a:ext cx="1615906" cy="1267508"/>
          </a:xfrm>
          <a:prstGeom prst="curvedConnector3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文本框 293"/>
          <p:cNvSpPr txBox="1"/>
          <p:nvPr/>
        </p:nvSpPr>
        <p:spPr>
          <a:xfrm>
            <a:off x="15722095" y="229213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15722095" y="232276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15722095" y="237492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90" name="组 89"/>
          <p:cNvGrpSpPr/>
          <p:nvPr/>
        </p:nvGrpSpPr>
        <p:grpSpPr>
          <a:xfrm>
            <a:off x="13576933" y="24051206"/>
            <a:ext cx="1843881" cy="1571404"/>
            <a:chOff x="12609011" y="23514445"/>
            <a:chExt cx="1843881" cy="1571404"/>
          </a:xfrm>
        </p:grpSpPr>
        <p:sp>
          <p:nvSpPr>
            <p:cNvPr id="297" name="文本框 296"/>
            <p:cNvSpPr txBox="1"/>
            <p:nvPr/>
          </p:nvSpPr>
          <p:spPr>
            <a:xfrm>
              <a:off x="12609011" y="23514445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2609011" y="23825436"/>
              <a:ext cx="1840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is-IS" altLang="zh-CN" sz="1400"/>
                <a:t>……</a:t>
              </a:r>
            </a:p>
            <a:p>
              <a:pPr algn="ctr"/>
              <a:r>
                <a:rPr kumimoji="1" lang="en-US" altLang="zh-CN" sz="1400"/>
                <a:t>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PAGE_SIZE</a:t>
              </a:r>
              <a:r>
                <a:rPr kumimoji="1" lang="zh-CN" altLang="en-US" sz="1400"/>
                <a:t>个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2612142" y="24778072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301" name="直线箭头连接符 300"/>
          <p:cNvCxnSpPr>
            <a:stCxn id="296" idx="1"/>
            <a:endCxn id="297" idx="3"/>
          </p:cNvCxnSpPr>
          <p:nvPr/>
        </p:nvCxnSpPr>
        <p:spPr>
          <a:xfrm flipH="1">
            <a:off x="15417683" y="23903151"/>
            <a:ext cx="304412" cy="301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文本框 305"/>
          <p:cNvSpPr txBox="1"/>
          <p:nvPr/>
        </p:nvSpPr>
        <p:spPr>
          <a:xfrm>
            <a:off x="15722095" y="240512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7" name="文本框 306"/>
          <p:cNvSpPr txBox="1"/>
          <p:nvPr/>
        </p:nvSpPr>
        <p:spPr>
          <a:xfrm>
            <a:off x="15710821" y="243577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8" name="矩形 307"/>
          <p:cNvSpPr/>
          <p:nvPr/>
        </p:nvSpPr>
        <p:spPr>
          <a:xfrm>
            <a:off x="15720617" y="243583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9" name="文本框 308"/>
          <p:cNvSpPr txBox="1"/>
          <p:nvPr/>
        </p:nvSpPr>
        <p:spPr>
          <a:xfrm>
            <a:off x="15785437" y="246220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0" name="文本框 309"/>
          <p:cNvSpPr txBox="1"/>
          <p:nvPr/>
        </p:nvSpPr>
        <p:spPr>
          <a:xfrm>
            <a:off x="15785437" y="249265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1" name="文本框 310"/>
          <p:cNvSpPr txBox="1"/>
          <p:nvPr/>
        </p:nvSpPr>
        <p:spPr>
          <a:xfrm>
            <a:off x="12207327" y="21027845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2" name="矩形 311"/>
          <p:cNvSpPr/>
          <p:nvPr/>
        </p:nvSpPr>
        <p:spPr>
          <a:xfrm>
            <a:off x="12215977" y="21028457"/>
            <a:ext cx="3244726" cy="2717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5" name="文本框 324"/>
          <p:cNvSpPr txBox="1"/>
          <p:nvPr/>
        </p:nvSpPr>
        <p:spPr>
          <a:xfrm>
            <a:off x="12263268" y="2130480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7" name="文本框 326"/>
          <p:cNvSpPr txBox="1"/>
          <p:nvPr/>
        </p:nvSpPr>
        <p:spPr>
          <a:xfrm>
            <a:off x="12263268" y="21609340"/>
            <a:ext cx="31578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vma-&gt;vm_end-vma-&gt;vm_start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8" name="文本框 327"/>
          <p:cNvSpPr txBox="1"/>
          <p:nvPr/>
        </p:nvSpPr>
        <p:spPr>
          <a:xfrm>
            <a:off x="12270068" y="2214134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VM_IOREMAP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9" name="文本框 328"/>
          <p:cNvSpPr txBox="1"/>
          <p:nvPr/>
        </p:nvSpPr>
        <p:spPr>
          <a:xfrm>
            <a:off x="12270068" y="22458577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0" name="文本框 329"/>
          <p:cNvSpPr txBox="1"/>
          <p:nvPr/>
        </p:nvSpPr>
        <p:spPr>
          <a:xfrm>
            <a:off x="12263268" y="2276692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1" name="文本框 330"/>
          <p:cNvSpPr txBox="1"/>
          <p:nvPr/>
        </p:nvSpPr>
        <p:spPr>
          <a:xfrm>
            <a:off x="12270068" y="23070323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2" name="文本框 331"/>
          <p:cNvSpPr txBox="1"/>
          <p:nvPr/>
        </p:nvSpPr>
        <p:spPr>
          <a:xfrm>
            <a:off x="12270068" y="2337486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3" name="文本框 332"/>
          <p:cNvSpPr txBox="1"/>
          <p:nvPr/>
        </p:nvSpPr>
        <p:spPr>
          <a:xfrm>
            <a:off x="8536352" y="21069666"/>
            <a:ext cx="23810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一段大小为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的内核空间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8519302" y="21037425"/>
            <a:ext cx="3388306" cy="3727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cxnSp>
        <p:nvCxnSpPr>
          <p:cNvPr id="113" name="直线箭头连接符 112"/>
          <p:cNvCxnSpPr>
            <a:stCxn id="325" idx="1"/>
            <a:endCxn id="334" idx="3"/>
          </p:cNvCxnSpPr>
          <p:nvPr/>
        </p:nvCxnSpPr>
        <p:spPr>
          <a:xfrm flipH="1">
            <a:off x="11907608" y="21458692"/>
            <a:ext cx="355660" cy="144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曲线连接符 116"/>
          <p:cNvCxnSpPr>
            <a:stCxn id="294" idx="1"/>
            <a:endCxn id="334" idx="3"/>
          </p:cNvCxnSpPr>
          <p:nvPr/>
        </p:nvCxnSpPr>
        <p:spPr>
          <a:xfrm rot="10800000">
            <a:off x="11907609" y="22901214"/>
            <a:ext cx="3814487" cy="1739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文本框 340"/>
          <p:cNvSpPr txBox="1"/>
          <p:nvPr/>
        </p:nvSpPr>
        <p:spPr>
          <a:xfrm>
            <a:off x="8558851" y="21348905"/>
            <a:ext cx="331195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2" name="矩形 341"/>
          <p:cNvSpPr/>
          <p:nvPr/>
        </p:nvSpPr>
        <p:spPr>
          <a:xfrm>
            <a:off x="8568647" y="21349519"/>
            <a:ext cx="330617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43" name="文本框 342"/>
          <p:cNvSpPr txBox="1"/>
          <p:nvPr/>
        </p:nvSpPr>
        <p:spPr>
          <a:xfrm>
            <a:off x="8633467" y="21613163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8633467" y="21917700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8" name="文本框 347"/>
          <p:cNvSpPr txBox="1"/>
          <p:nvPr/>
        </p:nvSpPr>
        <p:spPr>
          <a:xfrm>
            <a:off x="8563038" y="22291961"/>
            <a:ext cx="33047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8568647" y="22292576"/>
            <a:ext cx="3301071" cy="128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50" name="文本框 349"/>
          <p:cNvSpPr txBox="1"/>
          <p:nvPr/>
        </p:nvSpPr>
        <p:spPr>
          <a:xfrm>
            <a:off x="8622675" y="22899119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1" name="文本框 350"/>
          <p:cNvSpPr txBox="1"/>
          <p:nvPr/>
        </p:nvSpPr>
        <p:spPr>
          <a:xfrm>
            <a:off x="8628864" y="23203388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2" name="文本框 351"/>
          <p:cNvSpPr txBox="1"/>
          <p:nvPr/>
        </p:nvSpPr>
        <p:spPr>
          <a:xfrm>
            <a:off x="8628864" y="22584802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53" name="曲线连接符 352"/>
          <p:cNvCxnSpPr>
            <a:stCxn id="309" idx="1"/>
            <a:endCxn id="342" idx="3"/>
          </p:cNvCxnSpPr>
          <p:nvPr/>
        </p:nvCxnSpPr>
        <p:spPr>
          <a:xfrm rot="10800000">
            <a:off x="11874817" y="21818613"/>
            <a:ext cx="3910620" cy="29572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曲线连接符 354"/>
          <p:cNvCxnSpPr>
            <a:stCxn id="310" idx="1"/>
            <a:endCxn id="342" idx="3"/>
          </p:cNvCxnSpPr>
          <p:nvPr/>
        </p:nvCxnSpPr>
        <p:spPr>
          <a:xfrm rot="10800000">
            <a:off x="11874817" y="21818612"/>
            <a:ext cx="3910620" cy="32618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曲线连接符 358"/>
          <p:cNvCxnSpPr>
            <a:stCxn id="344" idx="3"/>
            <a:endCxn id="308" idx="1"/>
          </p:cNvCxnSpPr>
          <p:nvPr/>
        </p:nvCxnSpPr>
        <p:spPr>
          <a:xfrm>
            <a:off x="11851152" y="22071589"/>
            <a:ext cx="3869465" cy="27558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曲线连接符 359"/>
          <p:cNvCxnSpPr>
            <a:stCxn id="343" idx="3"/>
            <a:endCxn id="308" idx="1"/>
          </p:cNvCxnSpPr>
          <p:nvPr/>
        </p:nvCxnSpPr>
        <p:spPr>
          <a:xfrm>
            <a:off x="11851152" y="21767052"/>
            <a:ext cx="3869465" cy="30603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97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 40"/>
          <p:cNvGrpSpPr/>
          <p:nvPr/>
        </p:nvGrpSpPr>
        <p:grpSpPr>
          <a:xfrm>
            <a:off x="849458" y="786526"/>
            <a:ext cx="5579238" cy="1740774"/>
            <a:chOff x="849458" y="786526"/>
            <a:chExt cx="5579238" cy="1740774"/>
          </a:xfrm>
        </p:grpSpPr>
        <p:grpSp>
          <p:nvGrpSpPr>
            <p:cNvPr id="2" name="组 1"/>
            <p:cNvGrpSpPr/>
            <p:nvPr/>
          </p:nvGrpSpPr>
          <p:grpSpPr>
            <a:xfrm>
              <a:off x="849458" y="786527"/>
              <a:ext cx="2607438" cy="1740773"/>
              <a:chOff x="14247958" y="25221327"/>
              <a:chExt cx="2607438" cy="1740773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3821258" y="786526"/>
              <a:ext cx="2607438" cy="1740773"/>
              <a:chOff x="14247958" y="25221327"/>
              <a:chExt cx="2607438" cy="1740773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15" name="直线箭头连接符 14"/>
            <p:cNvCxnSpPr>
              <a:stCxn id="4" idx="3"/>
              <a:endCxn id="12" idx="1"/>
            </p:cNvCxnSpPr>
            <p:nvPr/>
          </p:nvCxnSpPr>
          <p:spPr>
            <a:xfrm>
              <a:off x="3368281" y="1404014"/>
              <a:ext cx="452977" cy="252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>
              <a:stCxn id="11" idx="1"/>
              <a:endCxn id="6" idx="3"/>
            </p:cNvCxnSpPr>
            <p:nvPr/>
          </p:nvCxnSpPr>
          <p:spPr>
            <a:xfrm flipH="1" flipV="1">
              <a:off x="3454400" y="1656914"/>
              <a:ext cx="439497" cy="111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 41"/>
          <p:cNvGrpSpPr/>
          <p:nvPr/>
        </p:nvGrpSpPr>
        <p:grpSpPr>
          <a:xfrm>
            <a:off x="821562" y="3593227"/>
            <a:ext cx="5599146" cy="2007473"/>
            <a:chOff x="821562" y="3593227"/>
            <a:chExt cx="5599146" cy="2007473"/>
          </a:xfrm>
        </p:grpSpPr>
        <p:grpSp>
          <p:nvGrpSpPr>
            <p:cNvPr id="28" name="组 27"/>
            <p:cNvGrpSpPr/>
            <p:nvPr/>
          </p:nvGrpSpPr>
          <p:grpSpPr>
            <a:xfrm>
              <a:off x="821562" y="3593227"/>
              <a:ext cx="2609934" cy="2007473"/>
              <a:chOff x="821562" y="3593227"/>
              <a:chExt cx="2609934" cy="2007473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821562" y="3593227"/>
                <a:ext cx="2609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9" name="组 28"/>
            <p:cNvGrpSpPr/>
            <p:nvPr/>
          </p:nvGrpSpPr>
          <p:grpSpPr>
            <a:xfrm>
              <a:off x="3813270" y="3593227"/>
              <a:ext cx="2607438" cy="2007473"/>
              <a:chOff x="824058" y="3593227"/>
              <a:chExt cx="2607438" cy="2007473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832046" y="3593227"/>
                <a:ext cx="259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38" name="直线箭头连接符 37"/>
            <p:cNvCxnSpPr>
              <a:stCxn id="21" idx="3"/>
              <a:endCxn id="34" idx="1"/>
            </p:cNvCxnSpPr>
            <p:nvPr/>
          </p:nvCxnSpPr>
          <p:spPr>
            <a:xfrm>
              <a:off x="3302000" y="4847231"/>
              <a:ext cx="589969" cy="69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>
              <a:stCxn id="36" idx="1"/>
              <a:endCxn id="25" idx="3"/>
            </p:cNvCxnSpPr>
            <p:nvPr/>
          </p:nvCxnSpPr>
          <p:spPr>
            <a:xfrm flipH="1" flipV="1">
              <a:off x="3342881" y="4917096"/>
              <a:ext cx="593831" cy="293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 131"/>
          <p:cNvGrpSpPr/>
          <p:nvPr/>
        </p:nvGrpSpPr>
        <p:grpSpPr>
          <a:xfrm>
            <a:off x="988876" y="8480438"/>
            <a:ext cx="7786823" cy="3510255"/>
            <a:chOff x="988876" y="8480438"/>
            <a:chExt cx="7786823" cy="3510255"/>
          </a:xfrm>
        </p:grpSpPr>
        <p:grpSp>
          <p:nvGrpSpPr>
            <p:cNvPr id="86" name="组 85"/>
            <p:cNvGrpSpPr/>
            <p:nvPr/>
          </p:nvGrpSpPr>
          <p:grpSpPr>
            <a:xfrm>
              <a:off x="5848548" y="9431461"/>
              <a:ext cx="2927151" cy="1044786"/>
              <a:chOff x="4184848" y="9419758"/>
              <a:chExt cx="2927151" cy="1044786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4229589" y="9767709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4184848" y="9440235"/>
                <a:ext cx="29271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4204188" y="9419758"/>
                <a:ext cx="29039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4229592" y="10067762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&amp;n-&gt;next</a:t>
                </a:r>
                <a:r>
                  <a:rPr kumimoji="1" lang="zh-CN" altLang="en-US" sz="1400"/>
                  <a:t> ③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90" name="组 89"/>
            <p:cNvGrpSpPr/>
            <p:nvPr/>
          </p:nvGrpSpPr>
          <p:grpSpPr>
            <a:xfrm>
              <a:off x="988876" y="9419758"/>
              <a:ext cx="2440124" cy="721388"/>
              <a:chOff x="988876" y="9419758"/>
              <a:chExt cx="2440124" cy="721388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1033616" y="9767709"/>
                <a:ext cx="235450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988876" y="9440236"/>
                <a:ext cx="2440124" cy="7009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1008216" y="9419758"/>
                <a:ext cx="24207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6" name="直线箭头连接符 15"/>
            <p:cNvCxnSpPr>
              <a:stCxn id="60" idx="3"/>
              <a:endCxn id="57" idx="1"/>
            </p:cNvCxnSpPr>
            <p:nvPr/>
          </p:nvCxnSpPr>
          <p:spPr>
            <a:xfrm>
              <a:off x="3388119" y="9921598"/>
              <a:ext cx="2460429" cy="424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6742250" y="8480438"/>
              <a:ext cx="1129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①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" name="直线箭头连接符 18"/>
            <p:cNvCxnSpPr>
              <a:stCxn id="65" idx="2"/>
              <a:endCxn id="57" idx="0"/>
            </p:cNvCxnSpPr>
            <p:nvPr/>
          </p:nvCxnSpPr>
          <p:spPr>
            <a:xfrm>
              <a:off x="7307163" y="8788215"/>
              <a:ext cx="4961" cy="663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 93"/>
            <p:cNvGrpSpPr/>
            <p:nvPr/>
          </p:nvGrpSpPr>
          <p:grpSpPr>
            <a:xfrm>
              <a:off x="3186507" y="10945907"/>
              <a:ext cx="2863652" cy="1044786"/>
              <a:chOff x="1898848" y="11268628"/>
              <a:chExt cx="2977951" cy="1044786"/>
            </a:xfrm>
          </p:grpSpPr>
          <p:sp>
            <p:nvSpPr>
              <p:cNvPr id="68" name="文本框 67"/>
              <p:cNvSpPr txBox="1"/>
              <p:nvPr/>
            </p:nvSpPr>
            <p:spPr>
              <a:xfrm>
                <a:off x="1943589" y="11616579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first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898848" y="11289105"/>
                <a:ext cx="29779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918189" y="11268628"/>
                <a:ext cx="29543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943592" y="11929332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&amp;h-&gt;first</a:t>
                </a:r>
                <a:r>
                  <a:rPr kumimoji="1" lang="zh-CN" altLang="en-US" sz="1400"/>
                  <a:t> ⑤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72" name="直线箭头连接符 71"/>
            <p:cNvCxnSpPr>
              <a:stCxn id="68" idx="3"/>
              <a:endCxn id="57" idx="2"/>
            </p:cNvCxnSpPr>
            <p:nvPr/>
          </p:nvCxnSpPr>
          <p:spPr>
            <a:xfrm flipV="1">
              <a:off x="5992701" y="10476247"/>
              <a:ext cx="1319423" cy="971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4274044" y="978082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④❌</a:t>
              </a:r>
            </a:p>
          </p:txBody>
        </p:sp>
        <p:cxnSp>
          <p:nvCxnSpPr>
            <p:cNvPr id="80" name="直线箭头连接符 79"/>
            <p:cNvCxnSpPr>
              <a:stCxn id="60" idx="3"/>
              <a:endCxn id="69" idx="0"/>
            </p:cNvCxnSpPr>
            <p:nvPr/>
          </p:nvCxnSpPr>
          <p:spPr>
            <a:xfrm>
              <a:off x="3388119" y="9921598"/>
              <a:ext cx="1230214" cy="10447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6175683" y="10930045"/>
              <a:ext cx="656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②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3813270" y="1035470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</a:t>
              </a:r>
            </a:p>
          </p:txBody>
        </p:sp>
      </p:grpSp>
      <p:grpSp>
        <p:nvGrpSpPr>
          <p:cNvPr id="101" name="组 100"/>
          <p:cNvGrpSpPr/>
          <p:nvPr/>
        </p:nvGrpSpPr>
        <p:grpSpPr>
          <a:xfrm>
            <a:off x="7872076" y="12988458"/>
            <a:ext cx="2927151" cy="1044786"/>
            <a:chOff x="4184848" y="9419758"/>
            <a:chExt cx="2927151" cy="1044786"/>
          </a:xfrm>
        </p:grpSpPr>
        <p:sp>
          <p:nvSpPr>
            <p:cNvPr id="102" name="文本框 101"/>
            <p:cNvSpPr txBox="1"/>
            <p:nvPr/>
          </p:nvSpPr>
          <p:spPr>
            <a:xfrm>
              <a:off x="4229589" y="9767709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4184848" y="9440235"/>
              <a:ext cx="29271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4204188" y="9419758"/>
              <a:ext cx="290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4229592" y="10067762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&amp;n-&gt;next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106" name="组 105"/>
          <p:cNvGrpSpPr/>
          <p:nvPr/>
        </p:nvGrpSpPr>
        <p:grpSpPr>
          <a:xfrm>
            <a:off x="1153976" y="12988458"/>
            <a:ext cx="2440124" cy="721388"/>
            <a:chOff x="988876" y="9419758"/>
            <a:chExt cx="2440124" cy="721388"/>
          </a:xfrm>
        </p:grpSpPr>
        <p:sp>
          <p:nvSpPr>
            <p:cNvPr id="107" name="文本框 106"/>
            <p:cNvSpPr txBox="1"/>
            <p:nvPr/>
          </p:nvSpPr>
          <p:spPr>
            <a:xfrm>
              <a:off x="1033616" y="9767709"/>
              <a:ext cx="235450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988876" y="9440236"/>
              <a:ext cx="2440124" cy="7009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008216" y="9419758"/>
              <a:ext cx="2420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4003226" y="12988458"/>
            <a:ext cx="2863652" cy="1044786"/>
            <a:chOff x="1898848" y="11268628"/>
            <a:chExt cx="2977951" cy="1044786"/>
          </a:xfrm>
        </p:grpSpPr>
        <p:sp>
          <p:nvSpPr>
            <p:cNvPr id="114" name="文本框 113"/>
            <p:cNvSpPr txBox="1"/>
            <p:nvPr/>
          </p:nvSpPr>
          <p:spPr>
            <a:xfrm>
              <a:off x="1943589" y="11616579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898848" y="11289105"/>
              <a:ext cx="29779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1918189" y="11268628"/>
              <a:ext cx="2954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943592" y="11929332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&amp;h-&gt;first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118" name="直线箭头连接符 117"/>
          <p:cNvCxnSpPr>
            <a:stCxn id="114" idx="3"/>
            <a:endCxn id="102" idx="1"/>
          </p:cNvCxnSpPr>
          <p:nvPr/>
        </p:nvCxnSpPr>
        <p:spPr>
          <a:xfrm>
            <a:off x="6809420" y="13490298"/>
            <a:ext cx="11073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stCxn id="107" idx="3"/>
            <a:endCxn id="115" idx="1"/>
          </p:cNvCxnSpPr>
          <p:nvPr/>
        </p:nvCxnSpPr>
        <p:spPr>
          <a:xfrm>
            <a:off x="3553219" y="13490298"/>
            <a:ext cx="450007" cy="30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>
            <a:stCxn id="105" idx="1"/>
            <a:endCxn id="117" idx="3"/>
          </p:cNvCxnSpPr>
          <p:nvPr/>
        </p:nvCxnSpPr>
        <p:spPr>
          <a:xfrm flipH="1">
            <a:off x="6809423" y="13790351"/>
            <a:ext cx="1107397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/>
          <p:nvPr/>
        </p:nvCxnSpPr>
        <p:spPr>
          <a:xfrm flipH="1" flipV="1">
            <a:off x="3553219" y="13664663"/>
            <a:ext cx="468608" cy="149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组 293"/>
          <p:cNvGrpSpPr/>
          <p:nvPr/>
        </p:nvGrpSpPr>
        <p:grpSpPr>
          <a:xfrm>
            <a:off x="3674148" y="15901769"/>
            <a:ext cx="8025686" cy="9080243"/>
            <a:chOff x="3674148" y="15901769"/>
            <a:chExt cx="8025686" cy="9080243"/>
          </a:xfrm>
        </p:grpSpPr>
        <p:grpSp>
          <p:nvGrpSpPr>
            <p:cNvPr id="189" name="组 188"/>
            <p:cNvGrpSpPr/>
            <p:nvPr/>
          </p:nvGrpSpPr>
          <p:grpSpPr>
            <a:xfrm>
              <a:off x="4062547" y="19474505"/>
              <a:ext cx="7360122" cy="3435133"/>
              <a:chOff x="3385916" y="15205718"/>
              <a:chExt cx="7360122" cy="3435133"/>
            </a:xfrm>
          </p:grpSpPr>
          <p:grpSp>
            <p:nvGrpSpPr>
              <p:cNvPr id="134" name="组 133"/>
              <p:cNvGrpSpPr/>
              <p:nvPr/>
            </p:nvGrpSpPr>
            <p:grpSpPr>
              <a:xfrm>
                <a:off x="5768263" y="17596065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35" name="文本框 13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37" name="文本框 13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38" name="文本框 13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39" name="组 138"/>
              <p:cNvGrpSpPr/>
              <p:nvPr/>
            </p:nvGrpSpPr>
            <p:grpSpPr>
              <a:xfrm>
                <a:off x="3385916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0" name="文本框 13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2" name="文本框 14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3" name="文本框 14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44" name="组 143"/>
              <p:cNvGrpSpPr/>
              <p:nvPr/>
            </p:nvGrpSpPr>
            <p:grpSpPr>
              <a:xfrm>
                <a:off x="8332731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5" name="文本框 14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7" name="文本框 14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8" name="文本框 14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49" name="直线箭头连接符 148"/>
              <p:cNvCxnSpPr>
                <a:stCxn id="140" idx="3"/>
                <a:endCxn id="145" idx="1"/>
              </p:cNvCxnSpPr>
              <p:nvPr/>
            </p:nvCxnSpPr>
            <p:spPr>
              <a:xfrm>
                <a:off x="5750801" y="16444567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箭头连接符 151"/>
              <p:cNvCxnSpPr>
                <a:stCxn id="148" idx="1"/>
                <a:endCxn id="143" idx="3"/>
              </p:cNvCxnSpPr>
              <p:nvPr/>
            </p:nvCxnSpPr>
            <p:spPr>
              <a:xfrm flipH="1">
                <a:off x="5750803" y="16757320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文本框 157"/>
              <p:cNvSpPr txBox="1"/>
              <p:nvPr/>
            </p:nvSpPr>
            <p:spPr>
              <a:xfrm>
                <a:off x="4270220" y="152057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63" name="直线箭头连接符 162"/>
              <p:cNvCxnSpPr>
                <a:stCxn id="158" idx="2"/>
                <a:endCxn id="142" idx="0"/>
              </p:cNvCxnSpPr>
              <p:nvPr/>
            </p:nvCxnSpPr>
            <p:spPr>
              <a:xfrm>
                <a:off x="4598679" y="155134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7599285" y="16609306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 ❌</a:t>
                </a:r>
              </a:p>
            </p:txBody>
          </p:sp>
          <p:cxnSp>
            <p:nvCxnSpPr>
              <p:cNvPr id="171" name="直线箭头连接符 170"/>
              <p:cNvCxnSpPr>
                <a:stCxn id="148" idx="1"/>
                <a:endCxn id="137" idx="0"/>
              </p:cNvCxnSpPr>
              <p:nvPr/>
            </p:nvCxnSpPr>
            <p:spPr>
              <a:xfrm flipH="1">
                <a:off x="6981027" y="16757320"/>
                <a:ext cx="1387964" cy="8387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文本框 173"/>
              <p:cNvSpPr txBox="1"/>
              <p:nvPr/>
            </p:nvSpPr>
            <p:spPr>
              <a:xfrm>
                <a:off x="7281730" y="1715402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</a:t>
                </a:r>
              </a:p>
            </p:txBody>
          </p:sp>
          <p:cxnSp>
            <p:nvCxnSpPr>
              <p:cNvPr id="175" name="直线箭头连接符 174"/>
              <p:cNvCxnSpPr>
                <a:stCxn id="135" idx="3"/>
                <a:endCxn id="146" idx="2"/>
              </p:cNvCxnSpPr>
              <p:nvPr/>
            </p:nvCxnSpPr>
            <p:spPr>
              <a:xfrm flipV="1">
                <a:off x="8133148" y="16987513"/>
                <a:ext cx="1406237" cy="11103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文本框 177"/>
              <p:cNvSpPr txBox="1"/>
              <p:nvPr/>
            </p:nvSpPr>
            <p:spPr>
              <a:xfrm>
                <a:off x="8265606" y="1752371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②</a:t>
                </a:r>
              </a:p>
            </p:txBody>
          </p:sp>
          <p:cxnSp>
            <p:nvCxnSpPr>
              <p:cNvPr id="179" name="直线箭头连接符 178"/>
              <p:cNvCxnSpPr>
                <a:stCxn id="138" idx="1"/>
                <a:endCxn id="141" idx="2"/>
              </p:cNvCxnSpPr>
              <p:nvPr/>
            </p:nvCxnSpPr>
            <p:spPr>
              <a:xfrm flipH="1" flipV="1">
                <a:off x="4592570" y="16987513"/>
                <a:ext cx="1211953" cy="14231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文本框 181"/>
              <p:cNvSpPr txBox="1"/>
              <p:nvPr/>
            </p:nvSpPr>
            <p:spPr>
              <a:xfrm>
                <a:off x="4851395" y="17519121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③</a:t>
                </a:r>
              </a:p>
            </p:txBody>
          </p:sp>
          <p:sp>
            <p:nvSpPr>
              <p:cNvPr id="183" name="文本框 182"/>
              <p:cNvSpPr txBox="1"/>
              <p:nvPr/>
            </p:nvSpPr>
            <p:spPr>
              <a:xfrm>
                <a:off x="6175683" y="1629963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❌</a:t>
                </a:r>
              </a:p>
            </p:txBody>
          </p:sp>
          <p:cxnSp>
            <p:nvCxnSpPr>
              <p:cNvPr id="184" name="直线箭头连接符 183"/>
              <p:cNvCxnSpPr>
                <a:stCxn id="140" idx="3"/>
                <a:endCxn id="137" idx="0"/>
              </p:cNvCxnSpPr>
              <p:nvPr/>
            </p:nvCxnSpPr>
            <p:spPr>
              <a:xfrm>
                <a:off x="5750801" y="16444567"/>
                <a:ext cx="1230226" cy="11514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文本框 187"/>
              <p:cNvSpPr txBox="1"/>
              <p:nvPr/>
            </p:nvSpPr>
            <p:spPr>
              <a:xfrm>
                <a:off x="6260542" y="17022804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</a:t>
                </a:r>
              </a:p>
            </p:txBody>
          </p:sp>
        </p:grpSp>
        <p:grpSp>
          <p:nvGrpSpPr>
            <p:cNvPr id="255" name="组 254"/>
            <p:cNvGrpSpPr/>
            <p:nvPr/>
          </p:nvGrpSpPr>
          <p:grpSpPr>
            <a:xfrm>
              <a:off x="4807918" y="15901769"/>
              <a:ext cx="5798022" cy="3069865"/>
              <a:chOff x="3062189" y="19358618"/>
              <a:chExt cx="5798022" cy="3069865"/>
            </a:xfrm>
          </p:grpSpPr>
          <p:grpSp>
            <p:nvGrpSpPr>
              <p:cNvPr id="192" name="组 191"/>
              <p:cNvGrpSpPr/>
              <p:nvPr/>
            </p:nvGrpSpPr>
            <p:grpSpPr>
              <a:xfrm>
                <a:off x="3062189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12" name="文本框 211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4" name="文本框 213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5" name="文本框 214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93" name="组 192"/>
              <p:cNvGrpSpPr/>
              <p:nvPr/>
            </p:nvGrpSpPr>
            <p:grpSpPr>
              <a:xfrm>
                <a:off x="6446904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08" name="文本框 207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0" name="文本框 209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1" name="文本框 210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94" name="直线箭头连接符 193"/>
              <p:cNvCxnSpPr>
                <a:stCxn id="212" idx="3"/>
                <a:endCxn id="208" idx="1"/>
              </p:cNvCxnSpPr>
              <p:nvPr/>
            </p:nvCxnSpPr>
            <p:spPr>
              <a:xfrm>
                <a:off x="5427074" y="20597467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线箭头连接符 194"/>
              <p:cNvCxnSpPr>
                <a:stCxn id="211" idx="1"/>
                <a:endCxn id="215" idx="3"/>
              </p:cNvCxnSpPr>
              <p:nvPr/>
            </p:nvCxnSpPr>
            <p:spPr>
              <a:xfrm flipH="1">
                <a:off x="5427076" y="20910220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文本框 195"/>
              <p:cNvSpPr txBox="1"/>
              <p:nvPr/>
            </p:nvSpPr>
            <p:spPr>
              <a:xfrm>
                <a:off x="3946493" y="193586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6" idx="2"/>
                <a:endCxn id="214" idx="0"/>
              </p:cNvCxnSpPr>
              <p:nvPr/>
            </p:nvCxnSpPr>
            <p:spPr>
              <a:xfrm>
                <a:off x="4274952" y="196663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0" name="组 249"/>
              <p:cNvGrpSpPr/>
              <p:nvPr/>
            </p:nvGrpSpPr>
            <p:grpSpPr>
              <a:xfrm>
                <a:off x="4851395" y="2138369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51" name="文本框 250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3" name="文本框 252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54" name="文本框 253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</p:grpSp>
        <p:sp>
          <p:nvSpPr>
            <p:cNvPr id="256" name="下箭头 255"/>
            <p:cNvSpPr/>
            <p:nvPr/>
          </p:nvSpPr>
          <p:spPr>
            <a:xfrm>
              <a:off x="7540895" y="1913912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7" name="下箭头 256"/>
            <p:cNvSpPr/>
            <p:nvPr/>
          </p:nvSpPr>
          <p:spPr>
            <a:xfrm>
              <a:off x="7481060" y="2307636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93" name="组 292"/>
            <p:cNvGrpSpPr/>
            <p:nvPr/>
          </p:nvGrpSpPr>
          <p:grpSpPr>
            <a:xfrm>
              <a:off x="3674148" y="23907220"/>
              <a:ext cx="8025686" cy="1074792"/>
              <a:chOff x="3674148" y="23907220"/>
              <a:chExt cx="8025686" cy="1074792"/>
            </a:xfrm>
          </p:grpSpPr>
          <p:grpSp>
            <p:nvGrpSpPr>
              <p:cNvPr id="259" name="组 258"/>
              <p:cNvGrpSpPr/>
              <p:nvPr/>
            </p:nvGrpSpPr>
            <p:grpSpPr>
              <a:xfrm>
                <a:off x="6541558" y="239183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4" name="文本框 283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6" name="文本框 285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0" name="组 259"/>
              <p:cNvGrpSpPr/>
              <p:nvPr/>
            </p:nvGrpSpPr>
            <p:grpSpPr>
              <a:xfrm>
                <a:off x="3674148" y="23937226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0" name="文本框 27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2" name="文本框 28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3" name="文本框 28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1" name="组 260"/>
              <p:cNvGrpSpPr/>
              <p:nvPr/>
            </p:nvGrpSpPr>
            <p:grpSpPr>
              <a:xfrm>
                <a:off x="9286527" y="239072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76" name="文本框 275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78" name="文本框 277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9" name="文本框 278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267" name="直线箭头连接符 266"/>
              <p:cNvCxnSpPr>
                <a:stCxn id="279" idx="1"/>
                <a:endCxn id="287" idx="3"/>
              </p:cNvCxnSpPr>
              <p:nvPr/>
            </p:nvCxnSpPr>
            <p:spPr>
              <a:xfrm flipH="1">
                <a:off x="8906445" y="24721813"/>
                <a:ext cx="416342" cy="111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线箭头连接符 268"/>
              <p:cNvCxnSpPr>
                <a:stCxn id="284" idx="3"/>
                <a:endCxn id="277" idx="1"/>
              </p:cNvCxnSpPr>
              <p:nvPr/>
            </p:nvCxnSpPr>
            <p:spPr>
              <a:xfrm>
                <a:off x="8906443" y="24420160"/>
                <a:ext cx="380084" cy="196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线箭头连接符 270"/>
              <p:cNvCxnSpPr>
                <a:stCxn id="287" idx="1"/>
                <a:endCxn id="283" idx="3"/>
              </p:cNvCxnSpPr>
              <p:nvPr/>
            </p:nvCxnSpPr>
            <p:spPr>
              <a:xfrm flipH="1">
                <a:off x="6039035" y="24732913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线箭头连接符 273"/>
              <p:cNvCxnSpPr>
                <a:stCxn id="280" idx="3"/>
                <a:endCxn id="284" idx="1"/>
              </p:cNvCxnSpPr>
              <p:nvPr/>
            </p:nvCxnSpPr>
            <p:spPr>
              <a:xfrm flipV="1">
                <a:off x="6039033" y="24420160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0581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binder_open(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grpSp>
        <p:nvGrpSpPr>
          <p:cNvPr id="98" name="组 97"/>
          <p:cNvGrpSpPr/>
          <p:nvPr/>
        </p:nvGrpSpPr>
        <p:grpSpPr>
          <a:xfrm>
            <a:off x="368299" y="1008294"/>
            <a:ext cx="8477222" cy="6132501"/>
            <a:chOff x="368299" y="1008294"/>
            <a:chExt cx="8477222" cy="6132501"/>
          </a:xfrm>
        </p:grpSpPr>
        <p:sp>
          <p:nvSpPr>
            <p:cNvPr id="4" name="文本框 3"/>
            <p:cNvSpPr txBox="1"/>
            <p:nvPr/>
          </p:nvSpPr>
          <p:spPr>
            <a:xfrm>
              <a:off x="3669799" y="1008294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在调用</a:t>
              </a:r>
              <a:r>
                <a:rPr kumimoji="1" lang="en-US" altLang="zh-CN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binder_open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时创建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657096" y="144111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57096" y="175491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84457" y="1008294"/>
              <a:ext cx="5110829" cy="61325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657096" y="20578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645820" y="235641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653464" y="2357027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720437" y="265877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720437" y="297759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657096" y="3322829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714248" y="3904383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657096" y="3323174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760288" y="4190866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760288" y="449540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720437" y="360340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20437" y="3905747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657095" y="491202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657096" y="4912636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731712" y="520168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731712" y="550621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45820" y="589461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655616" y="589522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20437" y="615887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720437" y="646340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45820" y="6833018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8534401" y="2515813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任意形状 59"/>
            <p:cNvSpPr/>
            <p:nvPr/>
          </p:nvSpPr>
          <p:spPr>
            <a:xfrm>
              <a:off x="3404266" y="2541213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任意形状 60"/>
            <p:cNvSpPr/>
            <p:nvPr/>
          </p:nvSpPr>
          <p:spPr>
            <a:xfrm>
              <a:off x="8484242" y="4035200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任意形状 61"/>
            <p:cNvSpPr/>
            <p:nvPr/>
          </p:nvSpPr>
          <p:spPr>
            <a:xfrm>
              <a:off x="3443454" y="409050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68659" y="4957502"/>
              <a:ext cx="29460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binder_procs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68299" y="4958116"/>
              <a:ext cx="3035967" cy="6346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31722" y="5247160"/>
              <a:ext cx="288297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87" name="直线箭头连接符 86"/>
            <p:cNvCxnSpPr>
              <a:stCxn id="84" idx="3"/>
              <a:endCxn id="21" idx="1"/>
            </p:cNvCxnSpPr>
            <p:nvPr/>
          </p:nvCxnSpPr>
          <p:spPr>
            <a:xfrm flipV="1">
              <a:off x="3314699" y="5400988"/>
              <a:ext cx="342397" cy="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任意形状 95"/>
            <p:cNvSpPr/>
            <p:nvPr/>
          </p:nvSpPr>
          <p:spPr>
            <a:xfrm>
              <a:off x="8546303" y="6040884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任意形状 96"/>
            <p:cNvSpPr/>
            <p:nvPr/>
          </p:nvSpPr>
          <p:spPr>
            <a:xfrm>
              <a:off x="3441161" y="6064924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647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binder_mmap(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9999" y="10451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17296" y="14780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17296" y="17917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4658" y="10451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2717296" y="20947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06021" y="24060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13664" y="24066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2780637" y="27083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80637" y="30144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17296" y="33724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74448" y="39666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17296" y="33727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" name="文本框 15"/>
          <p:cNvSpPr txBox="1"/>
          <p:nvPr/>
        </p:nvSpPr>
        <p:spPr>
          <a:xfrm>
            <a:off x="2820488" y="42531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20488" y="45576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80637" y="36529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80637" y="39680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2717296" y="49616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17296" y="49622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2791912" y="52512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91912" y="55685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06021" y="59441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15817" y="59448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2780637" y="62084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80637" y="65129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06021" y="68826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15815" y="68832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2780637" y="71468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17295" y="75162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17295" y="78225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717295" y="83441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717295" y="86461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06021" y="89526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715817" y="89532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7" name="文本框 36"/>
          <p:cNvSpPr txBox="1"/>
          <p:nvPr/>
        </p:nvSpPr>
        <p:spPr>
          <a:xfrm>
            <a:off x="2780637" y="92169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80637" y="95214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548334" y="5701950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556984" y="5702563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1" name="文本框 40"/>
          <p:cNvSpPr txBox="1"/>
          <p:nvPr/>
        </p:nvSpPr>
        <p:spPr>
          <a:xfrm>
            <a:off x="10604275" y="628370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604275" y="65882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604275" y="68916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604275" y="719618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604275" y="75045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604275" y="78079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0604275" y="597886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604275" y="811407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caller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4955234" y="5701337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vmap_area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963884" y="5701950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51" name="文本框 50"/>
          <p:cNvSpPr txBox="1"/>
          <p:nvPr/>
        </p:nvSpPr>
        <p:spPr>
          <a:xfrm>
            <a:off x="15011175" y="628309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va_end: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5011175" y="65876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5011175" y="68910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5011175" y="7195569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5011175" y="75039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purge_list: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5011175" y="78073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* </a:t>
            </a:r>
            <a:r>
              <a:rPr kumimoji="1" lang="en-US" altLang="zh-CN" sz="1400"/>
              <a:t>vm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5011175" y="597825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va_start: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5011175" y="8113460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rcu_head</a:t>
            </a:r>
            <a:r>
              <a:rPr kumimoji="1" lang="zh-CN" altLang="en-US" sz="1400" b="1"/>
              <a:t> </a:t>
            </a:r>
            <a:r>
              <a:rPr kumimoji="1" lang="en-US" altLang="zh-CN" sz="1400"/>
              <a:t>rcu_head: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59" name="直线箭头连接符 58"/>
          <p:cNvCxnSpPr>
            <a:stCxn id="31" idx="3"/>
            <a:endCxn id="41" idx="1"/>
          </p:cNvCxnSpPr>
          <p:nvPr/>
        </p:nvCxnSpPr>
        <p:spPr>
          <a:xfrm flipV="1">
            <a:off x="8312646" y="6437597"/>
            <a:ext cx="2291629" cy="123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组 137"/>
          <p:cNvGrpSpPr/>
          <p:nvPr/>
        </p:nvGrpSpPr>
        <p:grpSpPr>
          <a:xfrm>
            <a:off x="1688426" y="10964025"/>
            <a:ext cx="14152678" cy="7831634"/>
            <a:chOff x="1688426" y="10964025"/>
            <a:chExt cx="14152678" cy="7831634"/>
          </a:xfrm>
        </p:grpSpPr>
        <p:grpSp>
          <p:nvGrpSpPr>
            <p:cNvPr id="98" name="组 97"/>
            <p:cNvGrpSpPr/>
            <p:nvPr/>
          </p:nvGrpSpPr>
          <p:grpSpPr>
            <a:xfrm>
              <a:off x="1688426" y="14591042"/>
              <a:ext cx="2408947" cy="909006"/>
              <a:chOff x="1172453" y="14639463"/>
              <a:chExt cx="2408947" cy="909006"/>
            </a:xfrm>
          </p:grpSpPr>
          <p:sp>
            <p:nvSpPr>
              <p:cNvPr id="90" name="文本框 89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4473953" y="10964025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461250" y="1139684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461250" y="1171064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388611" y="10964025"/>
              <a:ext cx="5110829" cy="78301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461250" y="1201356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449974" y="1231214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457618" y="12312758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524591" y="1261450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524591" y="1293332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461250" y="13278560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518402" y="13860114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461250" y="13278905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564442" y="14146597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4564442" y="14451134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524591" y="1354644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524591" y="13861478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4461249" y="1486775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461250" y="14868367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535866" y="1515741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4535866" y="1547464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4449974" y="1585034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459770" y="15850957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524591" y="1611460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524591" y="164191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385731" y="1846545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9338555" y="12471544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任意形状 86"/>
            <p:cNvSpPr/>
            <p:nvPr/>
          </p:nvSpPr>
          <p:spPr>
            <a:xfrm>
              <a:off x="4208420" y="12496944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9288396" y="1399093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任意形状 88"/>
            <p:cNvSpPr/>
            <p:nvPr/>
          </p:nvSpPr>
          <p:spPr>
            <a:xfrm>
              <a:off x="4247608" y="1404623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3" name="直线箭头连接符 92"/>
            <p:cNvCxnSpPr>
              <a:stCxn id="92" idx="3"/>
              <a:endCxn id="79" idx="1"/>
            </p:cNvCxnSpPr>
            <p:nvPr/>
          </p:nvCxnSpPr>
          <p:spPr>
            <a:xfrm>
              <a:off x="4008474" y="15308359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任意形状 93"/>
            <p:cNvSpPr/>
            <p:nvPr/>
          </p:nvSpPr>
          <p:spPr>
            <a:xfrm>
              <a:off x="9350457" y="15996615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任意形状 94"/>
            <p:cNvSpPr/>
            <p:nvPr/>
          </p:nvSpPr>
          <p:spPr>
            <a:xfrm>
              <a:off x="4245315" y="1602065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0970018" y="12947538"/>
              <a:ext cx="325040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vm_struct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0978668" y="12948151"/>
              <a:ext cx="3244726" cy="28191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1025959" y="1354199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1025959" y="138592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1025959" y="141753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1025959" y="14479870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11025959" y="147882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nr_pages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1025959" y="151043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phys_addr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1025959" y="1322445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1025959" y="15423161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caller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4459966" y="167950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2" name="文档 111"/>
            <p:cNvSpPr/>
            <p:nvPr/>
          </p:nvSpPr>
          <p:spPr>
            <a:xfrm>
              <a:off x="10970018" y="16419138"/>
              <a:ext cx="2244324" cy="1030662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任意形状 112"/>
            <p:cNvSpPr/>
            <p:nvPr/>
          </p:nvSpPr>
          <p:spPr>
            <a:xfrm>
              <a:off x="13208000" y="13703300"/>
              <a:ext cx="1853530" cy="2730500"/>
            </a:xfrm>
            <a:custGeom>
              <a:avLst/>
              <a:gdLst>
                <a:gd name="connsiteX0" fmla="*/ 977900 w 1853530"/>
                <a:gd name="connsiteY0" fmla="*/ 0 h 2730500"/>
                <a:gd name="connsiteX1" fmla="*/ 1739900 w 1853530"/>
                <a:gd name="connsiteY1" fmla="*/ 635000 h 2730500"/>
                <a:gd name="connsiteX2" fmla="*/ 1663700 w 1853530"/>
                <a:gd name="connsiteY2" fmla="*/ 2362200 h 2730500"/>
                <a:gd name="connsiteX3" fmla="*/ 0 w 1853530"/>
                <a:gd name="connsiteY3" fmla="*/ 2730500 h 273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30" h="2730500">
                  <a:moveTo>
                    <a:pt x="977900" y="0"/>
                  </a:moveTo>
                  <a:cubicBezTo>
                    <a:pt x="1301750" y="120650"/>
                    <a:pt x="1625600" y="241300"/>
                    <a:pt x="1739900" y="635000"/>
                  </a:cubicBezTo>
                  <a:cubicBezTo>
                    <a:pt x="1854200" y="1028700"/>
                    <a:pt x="1953683" y="2012950"/>
                    <a:pt x="1663700" y="2362200"/>
                  </a:cubicBezTo>
                  <a:cubicBezTo>
                    <a:pt x="1373717" y="2711450"/>
                    <a:pt x="0" y="2730500"/>
                    <a:pt x="0" y="2730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任意形状 114"/>
            <p:cNvSpPr/>
            <p:nvPr/>
          </p:nvSpPr>
          <p:spPr>
            <a:xfrm>
              <a:off x="9423400" y="16471900"/>
              <a:ext cx="1549400" cy="469900"/>
            </a:xfrm>
            <a:custGeom>
              <a:avLst/>
              <a:gdLst>
                <a:gd name="connsiteX0" fmla="*/ 0 w 1549400"/>
                <a:gd name="connsiteY0" fmla="*/ 469900 h 469900"/>
                <a:gd name="connsiteX1" fmla="*/ 368300 w 1549400"/>
                <a:gd name="connsiteY1" fmla="*/ 419100 h 469900"/>
                <a:gd name="connsiteX2" fmla="*/ 622300 w 1549400"/>
                <a:gd name="connsiteY2" fmla="*/ 241300 h 469900"/>
                <a:gd name="connsiteX3" fmla="*/ 1549400 w 1549400"/>
                <a:gd name="connsiteY3" fmla="*/ 0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400" h="469900">
                  <a:moveTo>
                    <a:pt x="0" y="469900"/>
                  </a:moveTo>
                  <a:cubicBezTo>
                    <a:pt x="132291" y="463550"/>
                    <a:pt x="264583" y="457200"/>
                    <a:pt x="368300" y="419100"/>
                  </a:cubicBezTo>
                  <a:cubicBezTo>
                    <a:pt x="472017" y="381000"/>
                    <a:pt x="425450" y="311150"/>
                    <a:pt x="622300" y="241300"/>
                  </a:cubicBezTo>
                  <a:cubicBezTo>
                    <a:pt x="819150" y="171450"/>
                    <a:pt x="1549400" y="0"/>
                    <a:pt x="1549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462411" y="17111655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4461253" y="17641372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12160837" y="18187066"/>
              <a:ext cx="36802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((vma-&gt;vm_end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PAGE_SIZE)</a:t>
              </a:r>
              <a:endParaRPr kumimoji="1" lang="zh-CN" altLang="en-US" sz="1400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10159327" y="17885192"/>
              <a:ext cx="1867574" cy="909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10159326" y="17879289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10159327" y="18185806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10159326" y="18487882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/>
                <a:t>…</a:t>
              </a:r>
              <a:r>
                <a:rPr kumimoji="1" lang="zh-CN" altLang="en-US" sz="1400"/>
                <a:t> </a:t>
              </a:r>
              <a:r>
                <a:rPr kumimoji="1" lang="is-IS" altLang="zh-CN" sz="1400"/>
                <a:t>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125" name="直线连接符 124"/>
            <p:cNvCxnSpPr/>
            <p:nvPr/>
          </p:nvCxnSpPr>
          <p:spPr>
            <a:xfrm>
              <a:off x="12026900" y="17879289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连接符 127"/>
            <p:cNvCxnSpPr/>
            <p:nvPr/>
          </p:nvCxnSpPr>
          <p:spPr>
            <a:xfrm>
              <a:off x="12026900" y="18794198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线连接符 128"/>
            <p:cNvCxnSpPr/>
            <p:nvPr/>
          </p:nvCxnSpPr>
          <p:spPr>
            <a:xfrm>
              <a:off x="12160837" y="17879289"/>
              <a:ext cx="12700" cy="914909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箭头连接符 134"/>
            <p:cNvCxnSpPr>
              <a:stCxn id="117" idx="3"/>
            </p:cNvCxnSpPr>
            <p:nvPr/>
          </p:nvCxnSpPr>
          <p:spPr>
            <a:xfrm>
              <a:off x="9420802" y="17902982"/>
              <a:ext cx="7385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/>
            <p:cNvSpPr txBox="1"/>
            <p:nvPr/>
          </p:nvSpPr>
          <p:spPr>
            <a:xfrm>
              <a:off x="4462674" y="1816397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268" name="组 267"/>
          <p:cNvGrpSpPr/>
          <p:nvPr/>
        </p:nvGrpSpPr>
        <p:grpSpPr>
          <a:xfrm>
            <a:off x="294639" y="19408491"/>
            <a:ext cx="13649961" cy="9674509"/>
            <a:chOff x="294639" y="19408491"/>
            <a:chExt cx="13649961" cy="9674509"/>
          </a:xfrm>
        </p:grpSpPr>
        <p:grpSp>
          <p:nvGrpSpPr>
            <p:cNvPr id="140" name="组 139"/>
            <p:cNvGrpSpPr/>
            <p:nvPr/>
          </p:nvGrpSpPr>
          <p:grpSpPr>
            <a:xfrm>
              <a:off x="1688426" y="23035508"/>
              <a:ext cx="2408947" cy="909006"/>
              <a:chOff x="1172453" y="14639463"/>
              <a:chExt cx="2408947" cy="909006"/>
            </a:xfrm>
          </p:grpSpPr>
          <p:sp>
            <p:nvSpPr>
              <p:cNvPr id="199" name="文本框 198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1" name="文本框 200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41" name="文本框 140"/>
            <p:cNvSpPr txBox="1"/>
            <p:nvPr/>
          </p:nvSpPr>
          <p:spPr>
            <a:xfrm>
              <a:off x="4473953" y="19408491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4461250" y="1984131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4461250" y="20155108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4388611" y="19408491"/>
              <a:ext cx="5110829" cy="92046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4461250" y="2045802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4449974" y="2075661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4457618" y="20757224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4524591" y="2105896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4524591" y="2137779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4461250" y="21723026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4518402" y="22304580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4461250" y="21723371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4564442" y="2259106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4564442" y="22895600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4524591" y="2199090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4524591" y="22305944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4461249" y="2331221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4461250" y="23312833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4535866" y="2360187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4535866" y="2391911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4449974" y="2429480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4459770" y="24295423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4524591" y="2455906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4524591" y="2486360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4385731" y="2814182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6" name="任意形状 165"/>
            <p:cNvSpPr/>
            <p:nvPr/>
          </p:nvSpPr>
          <p:spPr>
            <a:xfrm>
              <a:off x="9338555" y="20916010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7" name="任意形状 166"/>
            <p:cNvSpPr/>
            <p:nvPr/>
          </p:nvSpPr>
          <p:spPr>
            <a:xfrm>
              <a:off x="4208420" y="20941410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8" name="任意形状 167"/>
            <p:cNvSpPr/>
            <p:nvPr/>
          </p:nvSpPr>
          <p:spPr>
            <a:xfrm>
              <a:off x="9288396" y="224353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9" name="任意形状 168"/>
            <p:cNvSpPr/>
            <p:nvPr/>
          </p:nvSpPr>
          <p:spPr>
            <a:xfrm>
              <a:off x="4247608" y="22490702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0" name="直线箭头连接符 169"/>
            <p:cNvCxnSpPr>
              <a:stCxn id="201" idx="3"/>
              <a:endCxn id="159" idx="1"/>
            </p:cNvCxnSpPr>
            <p:nvPr/>
          </p:nvCxnSpPr>
          <p:spPr>
            <a:xfrm>
              <a:off x="4008474" y="23752825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任意形状 170"/>
            <p:cNvSpPr/>
            <p:nvPr/>
          </p:nvSpPr>
          <p:spPr>
            <a:xfrm>
              <a:off x="9350457" y="2444108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任意形状 171"/>
            <p:cNvSpPr/>
            <p:nvPr/>
          </p:nvSpPr>
          <p:spPr>
            <a:xfrm>
              <a:off x="4245315" y="24465121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4459966" y="2523949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4462411" y="25556121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4461253" y="26073138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197" name="直线箭头连接符 196"/>
            <p:cNvCxnSpPr>
              <a:stCxn id="188" idx="3"/>
            </p:cNvCxnSpPr>
            <p:nvPr/>
          </p:nvCxnSpPr>
          <p:spPr>
            <a:xfrm>
              <a:off x="9420802" y="26334748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文本框 197"/>
            <p:cNvSpPr txBox="1"/>
            <p:nvPr/>
          </p:nvSpPr>
          <p:spPr>
            <a:xfrm>
              <a:off x="4462674" y="2659573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7" name="组 266"/>
            <p:cNvGrpSpPr/>
            <p:nvPr/>
          </p:nvGrpSpPr>
          <p:grpSpPr>
            <a:xfrm>
              <a:off x="10159326" y="26308696"/>
              <a:ext cx="3785274" cy="2166306"/>
              <a:chOff x="10159326" y="26308696"/>
              <a:chExt cx="3785274" cy="2166306"/>
            </a:xfrm>
          </p:grpSpPr>
          <p:sp>
            <p:nvSpPr>
              <p:cNvPr id="190" name="矩形 189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1" name="文本框 190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3" name="文本框 192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4" name="文本框 203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05" name="直线箭头连接符 204"/>
              <p:cNvCxnSpPr>
                <a:stCxn id="191" idx="3"/>
                <a:endCxn id="204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矩形 208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0" name="文本框 209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12" name="曲线连接符 211"/>
              <p:cNvCxnSpPr>
                <a:stCxn id="192" idx="3"/>
                <a:endCxn id="210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直线箭头连接符 223"/>
            <p:cNvCxnSpPr>
              <a:stCxn id="183" idx="1"/>
              <a:endCxn id="252" idx="0"/>
            </p:cNvCxnSpPr>
            <p:nvPr/>
          </p:nvCxnSpPr>
          <p:spPr>
            <a:xfrm flipH="1">
              <a:off x="2809571" y="25393384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文本框 232"/>
            <p:cNvSpPr txBox="1"/>
            <p:nvPr/>
          </p:nvSpPr>
          <p:spPr>
            <a:xfrm>
              <a:off x="4449974" y="2690024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4" name="矩形 233"/>
            <p:cNvSpPr/>
            <p:nvPr/>
          </p:nvSpPr>
          <p:spPr>
            <a:xfrm>
              <a:off x="4459770" y="2690085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5" name="文本框 234"/>
            <p:cNvSpPr txBox="1"/>
            <p:nvPr/>
          </p:nvSpPr>
          <p:spPr>
            <a:xfrm>
              <a:off x="4524591" y="2716450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4524591" y="2746903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6" name="组 265"/>
            <p:cNvGrpSpPr/>
            <p:nvPr/>
          </p:nvGrpSpPr>
          <p:grpSpPr>
            <a:xfrm>
              <a:off x="294639" y="26501081"/>
              <a:ext cx="3913781" cy="2581919"/>
              <a:chOff x="294639" y="26501081"/>
              <a:chExt cx="3913781" cy="2581919"/>
            </a:xfrm>
          </p:grpSpPr>
          <p:sp>
            <p:nvSpPr>
              <p:cNvPr id="214" name="文本框 213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5" name="矩形 214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8" name="文本框 217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9" name="文本框 218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8" name="文本框 227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29" name="直线箭头连接符 228"/>
              <p:cNvCxnSpPr>
                <a:stCxn id="228" idx="3"/>
                <a:endCxn id="214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文本框 237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40" name="文本框 239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1" name="文本框 240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2" name="文档 251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4" name="任意形状 253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55" name="直线箭头连接符 254"/>
            <p:cNvCxnSpPr>
              <a:stCxn id="236" idx="1"/>
              <a:endCxn id="241" idx="3"/>
            </p:cNvCxnSpPr>
            <p:nvPr/>
          </p:nvCxnSpPr>
          <p:spPr>
            <a:xfrm flipH="1" flipV="1">
              <a:off x="4084745" y="27620167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线箭头连接符 260"/>
            <p:cNvCxnSpPr>
              <a:stCxn id="240" idx="3"/>
              <a:endCxn id="235" idx="1"/>
            </p:cNvCxnSpPr>
            <p:nvPr/>
          </p:nvCxnSpPr>
          <p:spPr>
            <a:xfrm>
              <a:off x="4084745" y="27315630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任意形状 264"/>
            <p:cNvSpPr/>
            <p:nvPr/>
          </p:nvSpPr>
          <p:spPr>
            <a:xfrm>
              <a:off x="9338395" y="270561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09" name="组 308"/>
          <p:cNvGrpSpPr/>
          <p:nvPr/>
        </p:nvGrpSpPr>
        <p:grpSpPr>
          <a:xfrm>
            <a:off x="16055339" y="19389636"/>
            <a:ext cx="13649961" cy="10328364"/>
            <a:chOff x="16055339" y="19389636"/>
            <a:chExt cx="13649961" cy="10328364"/>
          </a:xfrm>
        </p:grpSpPr>
        <p:grpSp>
          <p:nvGrpSpPr>
            <p:cNvPr id="202" name="组 201"/>
            <p:cNvGrpSpPr/>
            <p:nvPr/>
          </p:nvGrpSpPr>
          <p:grpSpPr>
            <a:xfrm>
              <a:off x="17449126" y="23016653"/>
              <a:ext cx="2408947" cy="909006"/>
              <a:chOff x="1172453" y="14639463"/>
              <a:chExt cx="2408947" cy="909006"/>
            </a:xfrm>
          </p:grpSpPr>
          <p:sp>
            <p:nvSpPr>
              <p:cNvPr id="301" name="文本框 300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2" name="矩形 301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03" name="文本框 302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20234653" y="19389636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20221950" y="19822457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20221950" y="20136253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20149311" y="19389636"/>
              <a:ext cx="5110829" cy="103283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0221950" y="2043917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20210674" y="2073775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7" name="矩形 216"/>
            <p:cNvSpPr/>
            <p:nvPr/>
          </p:nvSpPr>
          <p:spPr>
            <a:xfrm>
              <a:off x="20218318" y="20738369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20285291" y="2104011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20285291" y="213589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0221950" y="21704171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0279102" y="22285725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5" name="矩形 224"/>
            <p:cNvSpPr/>
            <p:nvPr/>
          </p:nvSpPr>
          <p:spPr>
            <a:xfrm>
              <a:off x="20221950" y="21704516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20325142" y="22572208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0325142" y="22876745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20285291" y="2197205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>
              <a:off x="20285291" y="22287089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20221949" y="2329336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20221950" y="23293978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2" name="文本框 241"/>
            <p:cNvSpPr txBox="1"/>
            <p:nvPr/>
          </p:nvSpPr>
          <p:spPr>
            <a:xfrm>
              <a:off x="20296566" y="2358302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3" name="文本框 242"/>
            <p:cNvSpPr txBox="1"/>
            <p:nvPr/>
          </p:nvSpPr>
          <p:spPr>
            <a:xfrm>
              <a:off x="20296566" y="2390025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20210674" y="2427595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20220470" y="24276568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0285291" y="2454021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20285291" y="2484474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8" name="文本框 247"/>
            <p:cNvSpPr txBox="1"/>
            <p:nvPr/>
          </p:nvSpPr>
          <p:spPr>
            <a:xfrm>
              <a:off x="20146431" y="2935487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9" name="任意形状 248"/>
            <p:cNvSpPr/>
            <p:nvPr/>
          </p:nvSpPr>
          <p:spPr>
            <a:xfrm>
              <a:off x="25099255" y="20897155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0" name="任意形状 249"/>
            <p:cNvSpPr/>
            <p:nvPr/>
          </p:nvSpPr>
          <p:spPr>
            <a:xfrm>
              <a:off x="19969120" y="20922555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1" name="任意形状 250"/>
            <p:cNvSpPr/>
            <p:nvPr/>
          </p:nvSpPr>
          <p:spPr>
            <a:xfrm>
              <a:off x="25049096" y="224165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3" name="任意形状 252"/>
            <p:cNvSpPr/>
            <p:nvPr/>
          </p:nvSpPr>
          <p:spPr>
            <a:xfrm>
              <a:off x="20008308" y="22471847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箭头连接符 255"/>
            <p:cNvCxnSpPr>
              <a:stCxn id="303" idx="3"/>
              <a:endCxn id="242" idx="1"/>
            </p:cNvCxnSpPr>
            <p:nvPr/>
          </p:nvCxnSpPr>
          <p:spPr>
            <a:xfrm>
              <a:off x="19769174" y="23733970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任意形状 256"/>
            <p:cNvSpPr/>
            <p:nvPr/>
          </p:nvSpPr>
          <p:spPr>
            <a:xfrm>
              <a:off x="25111157" y="24422226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8" name="任意形状 257"/>
            <p:cNvSpPr/>
            <p:nvPr/>
          </p:nvSpPr>
          <p:spPr>
            <a:xfrm>
              <a:off x="20006015" y="2444626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9" name="文本框 258"/>
            <p:cNvSpPr txBox="1"/>
            <p:nvPr/>
          </p:nvSpPr>
          <p:spPr>
            <a:xfrm>
              <a:off x="20220666" y="2522064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0" name="文本框 259"/>
            <p:cNvSpPr txBox="1"/>
            <p:nvPr/>
          </p:nvSpPr>
          <p:spPr>
            <a:xfrm>
              <a:off x="20223111" y="25537266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20221953" y="26054283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263" name="直线箭头连接符 262"/>
            <p:cNvCxnSpPr>
              <a:stCxn id="262" idx="3"/>
            </p:cNvCxnSpPr>
            <p:nvPr/>
          </p:nvCxnSpPr>
          <p:spPr>
            <a:xfrm>
              <a:off x="25181502" y="26315893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文本框 263"/>
            <p:cNvSpPr txBox="1"/>
            <p:nvPr/>
          </p:nvSpPr>
          <p:spPr>
            <a:xfrm>
              <a:off x="20223374" y="2657688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9" name="组 268"/>
            <p:cNvGrpSpPr/>
            <p:nvPr/>
          </p:nvGrpSpPr>
          <p:grpSpPr>
            <a:xfrm>
              <a:off x="25920026" y="26289841"/>
              <a:ext cx="3785274" cy="2166306"/>
              <a:chOff x="10159326" y="26308696"/>
              <a:chExt cx="3785274" cy="2166306"/>
            </a:xfrm>
          </p:grpSpPr>
          <p:sp>
            <p:nvSpPr>
              <p:cNvPr id="291" name="矩形 290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2" name="文本框 291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3" name="文本框 292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4" name="文本框 293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5" name="矩形 294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6" name="文本框 295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97" name="直线箭头连接符 296"/>
              <p:cNvCxnSpPr>
                <a:stCxn id="292" idx="3"/>
                <a:endCxn id="296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矩形 297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9" name="文本框 298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300" name="曲线连接符 299"/>
              <p:cNvCxnSpPr>
                <a:stCxn id="293" idx="3"/>
                <a:endCxn id="299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0" name="直线箭头连接符 269"/>
            <p:cNvCxnSpPr>
              <a:stCxn id="259" idx="1"/>
              <a:endCxn id="289" idx="0"/>
            </p:cNvCxnSpPr>
            <p:nvPr/>
          </p:nvCxnSpPr>
          <p:spPr>
            <a:xfrm flipH="1">
              <a:off x="18570271" y="25374529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文本框 270"/>
            <p:cNvSpPr txBox="1"/>
            <p:nvPr/>
          </p:nvSpPr>
          <p:spPr>
            <a:xfrm>
              <a:off x="20210674" y="26881387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>
              <a:off x="20220470" y="26882001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73" name="文本框 272"/>
            <p:cNvSpPr txBox="1"/>
            <p:nvPr/>
          </p:nvSpPr>
          <p:spPr>
            <a:xfrm>
              <a:off x="20285291" y="27145645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4" name="文本框 273"/>
            <p:cNvSpPr txBox="1"/>
            <p:nvPr/>
          </p:nvSpPr>
          <p:spPr>
            <a:xfrm>
              <a:off x="20285291" y="2745018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75" name="组 274"/>
            <p:cNvGrpSpPr/>
            <p:nvPr/>
          </p:nvGrpSpPr>
          <p:grpSpPr>
            <a:xfrm>
              <a:off x="16055339" y="26482226"/>
              <a:ext cx="3913781" cy="2581919"/>
              <a:chOff x="294639" y="26501081"/>
              <a:chExt cx="3913781" cy="2581919"/>
            </a:xfrm>
          </p:grpSpPr>
          <p:sp>
            <p:nvSpPr>
              <p:cNvPr id="279" name="文本框 278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1" name="文本框 280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2" name="文本框 281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" name="文本框 282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84" name="直线箭头连接符 283"/>
              <p:cNvCxnSpPr>
                <a:stCxn id="283" idx="3"/>
                <a:endCxn id="279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文本框 284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6" name="矩形 285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9" name="文档 288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0" name="任意形状 289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76" name="直线箭头连接符 275"/>
            <p:cNvCxnSpPr>
              <a:stCxn id="274" idx="1"/>
              <a:endCxn id="288" idx="3"/>
            </p:cNvCxnSpPr>
            <p:nvPr/>
          </p:nvCxnSpPr>
          <p:spPr>
            <a:xfrm flipH="1" flipV="1">
              <a:off x="19845445" y="27601312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线箭头连接符 276"/>
            <p:cNvCxnSpPr>
              <a:stCxn id="287" idx="3"/>
              <a:endCxn id="273" idx="1"/>
            </p:cNvCxnSpPr>
            <p:nvPr/>
          </p:nvCxnSpPr>
          <p:spPr>
            <a:xfrm>
              <a:off x="19845445" y="27296775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任意形状 277"/>
            <p:cNvSpPr/>
            <p:nvPr/>
          </p:nvSpPr>
          <p:spPr>
            <a:xfrm>
              <a:off x="25099095" y="270373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20224274" y="2782239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rb_root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free_buffers: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将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串进来</a:t>
              </a:r>
            </a:p>
          </p:txBody>
        </p:sp>
        <p:cxnSp>
          <p:nvCxnSpPr>
            <p:cNvPr id="60" name="直线箭头连接符 59"/>
            <p:cNvCxnSpPr>
              <a:stCxn id="304" idx="1"/>
              <a:endCxn id="289" idx="3"/>
            </p:cNvCxnSpPr>
            <p:nvPr/>
          </p:nvCxnSpPr>
          <p:spPr>
            <a:xfrm flipH="1" flipV="1">
              <a:off x="19969120" y="27773186"/>
              <a:ext cx="255154" cy="20310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文本框 305"/>
            <p:cNvSpPr txBox="1"/>
            <p:nvPr/>
          </p:nvSpPr>
          <p:spPr>
            <a:xfrm>
              <a:off x="20220666" y="28133084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free_async_space: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proc-&gt;buffer_size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2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7" name="文本框 306"/>
            <p:cNvSpPr txBox="1"/>
            <p:nvPr/>
          </p:nvSpPr>
          <p:spPr>
            <a:xfrm>
              <a:off x="20224552" y="28431717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由函数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binder_mmap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传入的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20218318" y="28951393"/>
              <a:ext cx="496953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proc-&gt;vma-&gt;vm_mm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530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578580" y="1981224"/>
            <a:ext cx="13469396" cy="19801423"/>
            <a:chOff x="578580" y="1981224"/>
            <a:chExt cx="13469396" cy="19801423"/>
          </a:xfrm>
        </p:grpSpPr>
        <p:cxnSp>
          <p:nvCxnSpPr>
            <p:cNvPr id="22" name="直线箭头连接符 21"/>
            <p:cNvCxnSpPr>
              <a:stCxn id="142" idx="3"/>
              <a:endCxn id="105" idx="1"/>
            </p:cNvCxnSpPr>
            <p:nvPr/>
          </p:nvCxnSpPr>
          <p:spPr>
            <a:xfrm flipV="1">
              <a:off x="5949361" y="12739381"/>
              <a:ext cx="1617331" cy="14352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 13"/>
            <p:cNvGrpSpPr/>
            <p:nvPr/>
          </p:nvGrpSpPr>
          <p:grpSpPr>
            <a:xfrm>
              <a:off x="578580" y="1981224"/>
              <a:ext cx="13469396" cy="13780001"/>
              <a:chOff x="578580" y="1981224"/>
              <a:chExt cx="13469396" cy="13780001"/>
            </a:xfrm>
          </p:grpSpPr>
          <p:sp>
            <p:nvSpPr>
              <p:cNvPr id="136" name="文本框 135"/>
              <p:cNvSpPr txBox="1"/>
              <p:nvPr/>
            </p:nvSpPr>
            <p:spPr>
              <a:xfrm>
                <a:off x="6403168" y="14755506"/>
                <a:ext cx="61415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offp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38" name="直线箭头连接符 137"/>
              <p:cNvCxnSpPr>
                <a:stCxn id="136" idx="3"/>
              </p:cNvCxnSpPr>
              <p:nvPr/>
            </p:nvCxnSpPr>
            <p:spPr>
              <a:xfrm>
                <a:off x="7017327" y="14909395"/>
                <a:ext cx="499074" cy="1538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文本框 143"/>
              <p:cNvSpPr txBox="1"/>
              <p:nvPr/>
            </p:nvSpPr>
            <p:spPr>
              <a:xfrm>
                <a:off x="6211773" y="15381201"/>
                <a:ext cx="9357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off_end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45" name="直线箭头连接符 144"/>
              <p:cNvCxnSpPr>
                <a:stCxn id="144" idx="3"/>
              </p:cNvCxnSpPr>
              <p:nvPr/>
            </p:nvCxnSpPr>
            <p:spPr>
              <a:xfrm>
                <a:off x="7147515" y="15535090"/>
                <a:ext cx="405744" cy="229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 9"/>
              <p:cNvGrpSpPr/>
              <p:nvPr/>
            </p:nvGrpSpPr>
            <p:grpSpPr>
              <a:xfrm>
                <a:off x="578580" y="1981224"/>
                <a:ext cx="13469396" cy="13780001"/>
                <a:chOff x="578580" y="1981224"/>
                <a:chExt cx="13469396" cy="13780001"/>
              </a:xfrm>
            </p:grpSpPr>
            <p:grpSp>
              <p:nvGrpSpPr>
                <p:cNvPr id="9" name="组 8"/>
                <p:cNvGrpSpPr/>
                <p:nvPr/>
              </p:nvGrpSpPr>
              <p:grpSpPr>
                <a:xfrm>
                  <a:off x="578580" y="1981224"/>
                  <a:ext cx="13469396" cy="13780001"/>
                  <a:chOff x="578580" y="1981224"/>
                  <a:chExt cx="13469396" cy="13780001"/>
                </a:xfrm>
              </p:grpSpPr>
              <p:grpSp>
                <p:nvGrpSpPr>
                  <p:cNvPr id="158" name="组 157"/>
                  <p:cNvGrpSpPr/>
                  <p:nvPr/>
                </p:nvGrpSpPr>
                <p:grpSpPr>
                  <a:xfrm>
                    <a:off x="578580" y="1981224"/>
                    <a:ext cx="13469396" cy="5766843"/>
                    <a:chOff x="578580" y="1981224"/>
                    <a:chExt cx="13469396" cy="5766843"/>
                  </a:xfrm>
                </p:grpSpPr>
                <p:sp>
                  <p:nvSpPr>
                    <p:cNvPr id="43" name="文本框 42"/>
                    <p:cNvSpPr txBox="1"/>
                    <p:nvPr/>
                  </p:nvSpPr>
                  <p:spPr>
                    <a:xfrm>
                      <a:off x="663922" y="2625471"/>
                      <a:ext cx="410314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binder_transaction_data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tr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4" name="文本框 43"/>
                    <p:cNvSpPr txBox="1"/>
                    <p:nvPr/>
                  </p:nvSpPr>
                  <p:spPr>
                    <a:xfrm>
                      <a:off x="651218" y="2918593"/>
                      <a:ext cx="5595351" cy="73866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target</a:t>
                      </a:r>
                    </a:p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handle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binder_uintptr_t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ptr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651218" y="3657668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binder_unitptr_t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cookie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6" name="文本框 45"/>
                    <p:cNvSpPr txBox="1"/>
                    <p:nvPr/>
                  </p:nvSpPr>
                  <p:spPr>
                    <a:xfrm>
                      <a:off x="651218" y="4567560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pid_t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sender_pid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7" name="文本框 46"/>
                    <p:cNvSpPr txBox="1"/>
                    <p:nvPr/>
                  </p:nvSpPr>
                  <p:spPr>
                    <a:xfrm>
                      <a:off x="651218" y="4881842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sender_euid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8" name="文本框 47"/>
                    <p:cNvSpPr txBox="1"/>
                    <p:nvPr/>
                  </p:nvSpPr>
                  <p:spPr>
                    <a:xfrm>
                      <a:off x="651218" y="519229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data_size: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data.ipcDataSize()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9" name="文本框 48"/>
                    <p:cNvSpPr txBox="1"/>
                    <p:nvPr/>
                  </p:nvSpPr>
                  <p:spPr>
                    <a:xfrm>
                      <a:off x="651218" y="5497100"/>
                      <a:ext cx="5595351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offsets_size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data.ipcObjectsCount()</a:t>
                      </a:r>
                      <a:r>
                        <a:rPr kumimoji="1" lang="zh-CN" altLang="en-US" sz="1400">
                          <a:solidFill>
                            <a:schemeClr val="accent5"/>
                          </a:solidFill>
                        </a:rPr>
                        <a:t>*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sizeof(binder_size_t)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0" name="文本框 49"/>
                    <p:cNvSpPr txBox="1"/>
                    <p:nvPr/>
                  </p:nvSpPr>
                  <p:spPr>
                    <a:xfrm>
                      <a:off x="772462" y="5981666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struct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en-US" altLang="zh-CN" sz="1400" b="1"/>
                        <a:t>ptr</a:t>
                      </a:r>
                      <a:endParaRPr kumimoji="1" lang="zh-CN" altLang="en-US" sz="1400" b="1"/>
                    </a:p>
                  </p:txBody>
                </p:sp>
                <p:sp>
                  <p:nvSpPr>
                    <p:cNvPr id="51" name="文本框 50"/>
                    <p:cNvSpPr txBox="1"/>
                    <p:nvPr/>
                  </p:nvSpPr>
                  <p:spPr>
                    <a:xfrm>
                      <a:off x="772462" y="6270127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buffer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data.ipcData()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2" name="文本框 51"/>
                    <p:cNvSpPr txBox="1"/>
                    <p:nvPr/>
                  </p:nvSpPr>
                  <p:spPr>
                    <a:xfrm>
                      <a:off x="772462" y="657899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offsets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data.ipcObjects()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3" name="矩形 52"/>
                    <p:cNvSpPr/>
                    <p:nvPr/>
                  </p:nvSpPr>
                  <p:spPr>
                    <a:xfrm>
                      <a:off x="651218" y="6017144"/>
                      <a:ext cx="5595351" cy="93329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54" name="矩形 53"/>
                    <p:cNvSpPr/>
                    <p:nvPr/>
                  </p:nvSpPr>
                  <p:spPr>
                    <a:xfrm>
                      <a:off x="578580" y="2619384"/>
                      <a:ext cx="5766026" cy="440550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55" name="文本框 54"/>
                    <p:cNvSpPr txBox="1"/>
                    <p:nvPr/>
                  </p:nvSpPr>
                  <p:spPr>
                    <a:xfrm>
                      <a:off x="651218" y="3960420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code: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ADD_SERVICE_TRANSACTION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6" name="文本框 55"/>
                    <p:cNvSpPr txBox="1"/>
                    <p:nvPr/>
                  </p:nvSpPr>
                  <p:spPr>
                    <a:xfrm>
                      <a:off x="651218" y="4269702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TF_ACCEPT_FDS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578580" y="2311520"/>
                      <a:ext cx="576602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cmd: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BC_TRANSACTINON</a:t>
                      </a:r>
                      <a:r>
                        <a:rPr kumimoji="1" lang="zh-CN" altLang="en-US" sz="1400">
                          <a:solidFill>
                            <a:schemeClr val="accent5"/>
                          </a:solidFill>
                        </a:rPr>
                        <a:t> </a:t>
                      </a:r>
                    </a:p>
                  </p:txBody>
                </p:sp>
                <p:grpSp>
                  <p:nvGrpSpPr>
                    <p:cNvPr id="58" name="组 57"/>
                    <p:cNvGrpSpPr/>
                    <p:nvPr/>
                  </p:nvGrpSpPr>
                  <p:grpSpPr>
                    <a:xfrm>
                      <a:off x="7853163" y="2985658"/>
                      <a:ext cx="5696117" cy="4762409"/>
                      <a:chOff x="8152690" y="2997291"/>
                      <a:chExt cx="5696117" cy="4762409"/>
                    </a:xfrm>
                  </p:grpSpPr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8216190" y="2997291"/>
                        <a:ext cx="520698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Parcel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60" name="文本框 59"/>
                      <p:cNvSpPr txBox="1"/>
                      <p:nvPr/>
                    </p:nvSpPr>
                    <p:spPr>
                      <a:xfrm>
                        <a:off x="8304581" y="4773397"/>
                        <a:ext cx="501700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BINDER_TYPE_BINDER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8304584" y="5079229"/>
                        <a:ext cx="5017005" cy="5232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flags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accent6"/>
                            </a:solidFill>
                          </a:rPr>
                          <a:t>0x7f | FLAT_BINDER_FLAG_ACCEPTS_FDS</a:t>
                        </a:r>
                        <a:endParaRPr kumimoji="1" lang="zh-CN" altLang="en-US" sz="1400">
                          <a:solidFill>
                            <a:schemeClr val="accent6"/>
                          </a:solidFill>
                        </a:endParaRPr>
                      </a:p>
                    </p:txBody>
                  </p:sp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8304583" y="5600063"/>
                        <a:ext cx="5017007" cy="73866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binder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/>
                      </a:p>
                      <a:p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service -&gt;getWeakRefs()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  <a:p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__uu32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handle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:</a:t>
                        </a:r>
                        <a:endParaRPr kumimoji="1" lang="zh-CN" altLang="en-US" sz="140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8304582" y="6333706"/>
                        <a:ext cx="501700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cookie: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service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8216190" y="3627607"/>
                        <a:ext cx="5206986" cy="5232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InterfaceToken:</a:t>
                        </a:r>
                        <a:r>
                          <a:rPr kumimoji="1" lang="zh-CN" altLang="en-US" sz="1400"/>
                          <a:t> 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“android.os.IServiceManager”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5" name="文本框 64"/>
                      <p:cNvSpPr txBox="1"/>
                      <p:nvPr/>
                    </p:nvSpPr>
                    <p:spPr>
                      <a:xfrm>
                        <a:off x="8216190" y="4153240"/>
                        <a:ext cx="5206986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String16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name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“service.testservice”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6" name="文本框 65"/>
                      <p:cNvSpPr txBox="1"/>
                      <p:nvPr/>
                    </p:nvSpPr>
                    <p:spPr>
                      <a:xfrm>
                        <a:off x="8216190" y="6714029"/>
                        <a:ext cx="5206986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Int32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allowIsolated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0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7" name="文本框 66"/>
                      <p:cNvSpPr txBox="1"/>
                      <p:nvPr/>
                    </p:nvSpPr>
                    <p:spPr>
                      <a:xfrm>
                        <a:off x="8304581" y="4417032"/>
                        <a:ext cx="50170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flat_binder_object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service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new</a:t>
                        </a:r>
                        <a:r>
                          <a:rPr kumimoji="1" lang="zh-CN" altLang="en-US" sz="1400">
                            <a:solidFill>
                              <a:schemeClr val="accent1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BnTestService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8" name="矩形 67"/>
                      <p:cNvSpPr/>
                      <p:nvPr/>
                    </p:nvSpPr>
                    <p:spPr>
                      <a:xfrm>
                        <a:off x="8216190" y="4455133"/>
                        <a:ext cx="5207000" cy="226598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69" name="文本框 68"/>
                      <p:cNvSpPr txBox="1"/>
                      <p:nvPr/>
                    </p:nvSpPr>
                    <p:spPr>
                      <a:xfrm>
                        <a:off x="8253802" y="3314446"/>
                        <a:ext cx="511856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mData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70" name="文本框 69"/>
                      <p:cNvSpPr txBox="1"/>
                      <p:nvPr/>
                    </p:nvSpPr>
                    <p:spPr>
                      <a:xfrm>
                        <a:off x="8291885" y="7023100"/>
                        <a:ext cx="511856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mObjects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71" name="文本框 70"/>
                      <p:cNvSpPr txBox="1"/>
                      <p:nvPr/>
                    </p:nvSpPr>
                    <p:spPr>
                      <a:xfrm>
                        <a:off x="8291892" y="7392432"/>
                        <a:ext cx="511856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</a:p>
                    </p:txBody>
                  </p:sp>
                  <p:sp>
                    <p:nvSpPr>
                      <p:cNvPr id="72" name="任意形状 71"/>
                      <p:cNvSpPr/>
                      <p:nvPr/>
                    </p:nvSpPr>
                    <p:spPr>
                      <a:xfrm>
                        <a:off x="13411200" y="4483100"/>
                        <a:ext cx="437607" cy="3084353"/>
                      </a:xfrm>
                      <a:custGeom>
                        <a:avLst/>
                        <a:gdLst>
                          <a:gd name="connsiteX0" fmla="*/ 0 w 437607"/>
                          <a:gd name="connsiteY0" fmla="*/ 3835400 h 3835400"/>
                          <a:gd name="connsiteX1" fmla="*/ 342900 w 437607"/>
                          <a:gd name="connsiteY1" fmla="*/ 2997200 h 3835400"/>
                          <a:gd name="connsiteX2" fmla="*/ 419100 w 437607"/>
                          <a:gd name="connsiteY2" fmla="*/ 571500 h 3835400"/>
                          <a:gd name="connsiteX3" fmla="*/ 50800 w 437607"/>
                          <a:gd name="connsiteY3" fmla="*/ 0 h 3835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437607" h="3835400">
                            <a:moveTo>
                              <a:pt x="0" y="3835400"/>
                            </a:moveTo>
                            <a:cubicBezTo>
                              <a:pt x="136525" y="3688291"/>
                              <a:pt x="273050" y="3541183"/>
                              <a:pt x="342900" y="2997200"/>
                            </a:cubicBezTo>
                            <a:cubicBezTo>
                              <a:pt x="412750" y="2453217"/>
                              <a:pt x="467783" y="1071033"/>
                              <a:pt x="419100" y="571500"/>
                            </a:cubicBezTo>
                            <a:cubicBezTo>
                              <a:pt x="370417" y="71967"/>
                              <a:pt x="50800" y="0"/>
                              <a:pt x="50800" y="0"/>
                            </a:cubicBezTo>
                          </a:path>
                        </a:pathLst>
                      </a:custGeom>
                      <a:noFill/>
                      <a:ln>
                        <a:tailEnd type="arrow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73" name="矩形 72"/>
                      <p:cNvSpPr/>
                      <p:nvPr/>
                    </p:nvSpPr>
                    <p:spPr>
                      <a:xfrm>
                        <a:off x="8152690" y="3314446"/>
                        <a:ext cx="5347410" cy="444525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74" name="直线连接符 73"/>
                    <p:cNvCxnSpPr/>
                    <p:nvPr/>
                  </p:nvCxnSpPr>
                  <p:spPr>
                    <a:xfrm>
                      <a:off x="13072835" y="3615973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直线连接符 74"/>
                    <p:cNvCxnSpPr/>
                    <p:nvPr/>
                  </p:nvCxnSpPr>
                  <p:spPr>
                    <a:xfrm>
                      <a:off x="13110918" y="7008228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直线箭头连接符 75"/>
                    <p:cNvCxnSpPr/>
                    <p:nvPr/>
                  </p:nvCxnSpPr>
                  <p:spPr>
                    <a:xfrm>
                      <a:off x="13322300" y="3610590"/>
                      <a:ext cx="38100" cy="3390717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任意形状 76"/>
                    <p:cNvSpPr/>
                    <p:nvPr/>
                  </p:nvSpPr>
                  <p:spPr>
                    <a:xfrm>
                      <a:off x="6240973" y="2827640"/>
                      <a:ext cx="7807003" cy="3123807"/>
                    </a:xfrm>
                    <a:custGeom>
                      <a:avLst/>
                      <a:gdLst>
                        <a:gd name="connsiteX0" fmla="*/ 0 w 7807003"/>
                        <a:gd name="connsiteY0" fmla="*/ 2853566 h 3421090"/>
                        <a:gd name="connsiteX1" fmla="*/ 469900 w 7807003"/>
                        <a:gd name="connsiteY1" fmla="*/ 1951866 h 3421090"/>
                        <a:gd name="connsiteX2" fmla="*/ 1028700 w 7807003"/>
                        <a:gd name="connsiteY2" fmla="*/ 262766 h 3421090"/>
                        <a:gd name="connsiteX3" fmla="*/ 3835400 w 7807003"/>
                        <a:gd name="connsiteY3" fmla="*/ 46866 h 3421090"/>
                        <a:gd name="connsiteX4" fmla="*/ 7112000 w 7807003"/>
                        <a:gd name="connsiteY4" fmla="*/ 173866 h 3421090"/>
                        <a:gd name="connsiteX5" fmla="*/ 7785100 w 7807003"/>
                        <a:gd name="connsiteY5" fmla="*/ 1723266 h 3421090"/>
                        <a:gd name="connsiteX6" fmla="*/ 7594600 w 7807003"/>
                        <a:gd name="connsiteY6" fmla="*/ 3259966 h 3421090"/>
                        <a:gd name="connsiteX7" fmla="*/ 7112000 w 7807003"/>
                        <a:gd name="connsiteY7" fmla="*/ 3361566 h 34210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807003" h="3421090">
                          <a:moveTo>
                            <a:pt x="0" y="2853566"/>
                          </a:moveTo>
                          <a:cubicBezTo>
                            <a:pt x="149225" y="2618616"/>
                            <a:pt x="298450" y="2383666"/>
                            <a:pt x="469900" y="1951866"/>
                          </a:cubicBezTo>
                          <a:cubicBezTo>
                            <a:pt x="641350" y="1520066"/>
                            <a:pt x="467783" y="580266"/>
                            <a:pt x="1028700" y="262766"/>
                          </a:cubicBezTo>
                          <a:cubicBezTo>
                            <a:pt x="1589617" y="-54734"/>
                            <a:pt x="2821517" y="61683"/>
                            <a:pt x="3835400" y="46866"/>
                          </a:cubicBezTo>
                          <a:cubicBezTo>
                            <a:pt x="4849283" y="32049"/>
                            <a:pt x="6453717" y="-105534"/>
                            <a:pt x="7112000" y="173866"/>
                          </a:cubicBezTo>
                          <a:cubicBezTo>
                            <a:pt x="7770283" y="453266"/>
                            <a:pt x="7704667" y="1208916"/>
                            <a:pt x="7785100" y="1723266"/>
                          </a:cubicBezTo>
                          <a:cubicBezTo>
                            <a:pt x="7865533" y="2237616"/>
                            <a:pt x="7706783" y="2986916"/>
                            <a:pt x="7594600" y="3259966"/>
                          </a:cubicBezTo>
                          <a:cubicBezTo>
                            <a:pt x="7482417" y="3533016"/>
                            <a:pt x="7230533" y="3380616"/>
                            <a:pt x="7112000" y="3361566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78" name="任意形状 77"/>
                    <p:cNvSpPr/>
                    <p:nvPr/>
                  </p:nvSpPr>
                  <p:spPr>
                    <a:xfrm>
                      <a:off x="6202871" y="3615974"/>
                      <a:ext cx="1712567" cy="2866629"/>
                    </a:xfrm>
                    <a:custGeom>
                      <a:avLst/>
                      <a:gdLst>
                        <a:gd name="connsiteX0" fmla="*/ 0 w 1689100"/>
                        <a:gd name="connsiteY0" fmla="*/ 3213100 h 3213100"/>
                        <a:gd name="connsiteX1" fmla="*/ 927100 w 1689100"/>
                        <a:gd name="connsiteY1" fmla="*/ 2755900 h 3213100"/>
                        <a:gd name="connsiteX2" fmla="*/ 1257300 w 1689100"/>
                        <a:gd name="connsiteY2" fmla="*/ 1638300 h 3213100"/>
                        <a:gd name="connsiteX3" fmla="*/ 1422400 w 1689100"/>
                        <a:gd name="connsiteY3" fmla="*/ 431800 h 3213100"/>
                        <a:gd name="connsiteX4" fmla="*/ 1689100 w 1689100"/>
                        <a:gd name="connsiteY4" fmla="*/ 0 h 32131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89100" h="3213100">
                          <a:moveTo>
                            <a:pt x="0" y="3213100"/>
                          </a:moveTo>
                          <a:cubicBezTo>
                            <a:pt x="358775" y="3115733"/>
                            <a:pt x="717550" y="3018367"/>
                            <a:pt x="927100" y="2755900"/>
                          </a:cubicBezTo>
                          <a:cubicBezTo>
                            <a:pt x="1136650" y="2493433"/>
                            <a:pt x="1174750" y="2025650"/>
                            <a:pt x="1257300" y="1638300"/>
                          </a:cubicBezTo>
                          <a:cubicBezTo>
                            <a:pt x="1339850" y="1250950"/>
                            <a:pt x="1350433" y="704850"/>
                            <a:pt x="1422400" y="431800"/>
                          </a:cubicBezTo>
                          <a:cubicBezTo>
                            <a:pt x="1494367" y="158750"/>
                            <a:pt x="1689100" y="0"/>
                            <a:pt x="1689100" y="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79" name="直线连接符 78"/>
                    <p:cNvCxnSpPr/>
                    <p:nvPr/>
                  </p:nvCxnSpPr>
                  <p:spPr>
                    <a:xfrm>
                      <a:off x="7585957" y="7380798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直线连接符 79"/>
                    <p:cNvCxnSpPr/>
                    <p:nvPr/>
                  </p:nvCxnSpPr>
                  <p:spPr>
                    <a:xfrm>
                      <a:off x="7598653" y="7686630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直线箭头连接符 80"/>
                    <p:cNvCxnSpPr/>
                    <p:nvPr/>
                  </p:nvCxnSpPr>
                  <p:spPr>
                    <a:xfrm flipH="1">
                      <a:off x="7714172" y="7380798"/>
                      <a:ext cx="12700" cy="305832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2" name="任意形状 81"/>
                    <p:cNvSpPr/>
                    <p:nvPr/>
                  </p:nvSpPr>
                  <p:spPr>
                    <a:xfrm>
                      <a:off x="6228272" y="5830366"/>
                      <a:ext cx="1484675" cy="1717697"/>
                    </a:xfrm>
                    <a:custGeom>
                      <a:avLst/>
                      <a:gdLst>
                        <a:gd name="connsiteX0" fmla="*/ 0 w 1485900"/>
                        <a:gd name="connsiteY0" fmla="*/ 0 h 2476646"/>
                        <a:gd name="connsiteX1" fmla="*/ 800100 w 1485900"/>
                        <a:gd name="connsiteY1" fmla="*/ 863600 h 2476646"/>
                        <a:gd name="connsiteX2" fmla="*/ 1143000 w 1485900"/>
                        <a:gd name="connsiteY2" fmla="*/ 2222500 h 2476646"/>
                        <a:gd name="connsiteX3" fmla="*/ 1485900 w 1485900"/>
                        <a:gd name="connsiteY3" fmla="*/ 2476500 h 24766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85900" h="2476646">
                          <a:moveTo>
                            <a:pt x="0" y="0"/>
                          </a:moveTo>
                          <a:cubicBezTo>
                            <a:pt x="304800" y="246591"/>
                            <a:pt x="609600" y="493183"/>
                            <a:pt x="800100" y="863600"/>
                          </a:cubicBezTo>
                          <a:cubicBezTo>
                            <a:pt x="990600" y="1234017"/>
                            <a:pt x="1028700" y="1953683"/>
                            <a:pt x="1143000" y="2222500"/>
                          </a:cubicBezTo>
                          <a:cubicBezTo>
                            <a:pt x="1257300" y="2491317"/>
                            <a:pt x="1485900" y="2476500"/>
                            <a:pt x="1485900" y="247650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83" name="任意形状 82"/>
                    <p:cNvSpPr/>
                    <p:nvPr/>
                  </p:nvSpPr>
                  <p:spPr>
                    <a:xfrm>
                      <a:off x="6202871" y="6771039"/>
                      <a:ext cx="1802181" cy="608269"/>
                    </a:xfrm>
                    <a:custGeom>
                      <a:avLst/>
                      <a:gdLst>
                        <a:gd name="connsiteX0" fmla="*/ 0 w 1790700"/>
                        <a:gd name="connsiteY0" fmla="*/ 0 h 1079500"/>
                        <a:gd name="connsiteX1" fmla="*/ 1295400 w 1790700"/>
                        <a:gd name="connsiteY1" fmla="*/ 647700 h 1079500"/>
                        <a:gd name="connsiteX2" fmla="*/ 1790700 w 1790700"/>
                        <a:gd name="connsiteY2" fmla="*/ 1079500 h 1079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790700" h="1079500">
                          <a:moveTo>
                            <a:pt x="0" y="0"/>
                          </a:moveTo>
                          <a:cubicBezTo>
                            <a:pt x="498475" y="233891"/>
                            <a:pt x="996950" y="467783"/>
                            <a:pt x="1295400" y="647700"/>
                          </a:cubicBezTo>
                          <a:cubicBezTo>
                            <a:pt x="1593850" y="827617"/>
                            <a:pt x="1790700" y="1079500"/>
                            <a:pt x="1790700" y="107950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84" name="文本框 83"/>
                    <p:cNvSpPr txBox="1"/>
                    <p:nvPr/>
                  </p:nvSpPr>
                  <p:spPr>
                    <a:xfrm>
                      <a:off x="578580" y="1981224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zh-CN" altLang="en-US" sz="1400"/>
                        <a:t>服务端为</a:t>
                      </a:r>
                      <a:r>
                        <a:rPr kumimoji="1" lang="en-US" altLang="zh-CN" sz="1400"/>
                        <a:t>addService</a:t>
                      </a:r>
                      <a:r>
                        <a:rPr kumimoji="1" lang="zh-CN" altLang="en-US" sz="1400"/>
                        <a:t>组织的请求数据</a:t>
                      </a:r>
                    </a:p>
                  </p:txBody>
                </p:sp>
              </p:grpSp>
              <p:grpSp>
                <p:nvGrpSpPr>
                  <p:cNvPr id="267" name="组 266"/>
                  <p:cNvGrpSpPr/>
                  <p:nvPr/>
                </p:nvGrpSpPr>
                <p:grpSpPr>
                  <a:xfrm>
                    <a:off x="1152085" y="5054600"/>
                    <a:ext cx="12872056" cy="10706625"/>
                    <a:chOff x="1152085" y="5054600"/>
                    <a:chExt cx="12872056" cy="10706625"/>
                  </a:xfrm>
                </p:grpSpPr>
                <p:grpSp>
                  <p:nvGrpSpPr>
                    <p:cNvPr id="266" name="组 265"/>
                    <p:cNvGrpSpPr/>
                    <p:nvPr/>
                  </p:nvGrpSpPr>
                  <p:grpSpPr>
                    <a:xfrm>
                      <a:off x="7266711" y="5054600"/>
                      <a:ext cx="6757430" cy="10706625"/>
                      <a:chOff x="7266711" y="5054600"/>
                      <a:chExt cx="6757430" cy="10706625"/>
                    </a:xfrm>
                  </p:grpSpPr>
                  <p:sp>
                    <p:nvSpPr>
                      <p:cNvPr id="156" name="任意形状 155"/>
                      <p:cNvSpPr/>
                      <p:nvPr/>
                    </p:nvSpPr>
                    <p:spPr>
                      <a:xfrm>
                        <a:off x="12865100" y="5054600"/>
                        <a:ext cx="1159041" cy="6866218"/>
                      </a:xfrm>
                      <a:custGeom>
                        <a:avLst/>
                        <a:gdLst>
                          <a:gd name="connsiteX0" fmla="*/ 406400 w 1159041"/>
                          <a:gd name="connsiteY0" fmla="*/ 0 h 7569200"/>
                          <a:gd name="connsiteX1" fmla="*/ 1003300 w 1159041"/>
                          <a:gd name="connsiteY1" fmla="*/ 1295400 h 7569200"/>
                          <a:gd name="connsiteX2" fmla="*/ 1079500 w 1159041"/>
                          <a:gd name="connsiteY2" fmla="*/ 6159500 h 7569200"/>
                          <a:gd name="connsiteX3" fmla="*/ 0 w 1159041"/>
                          <a:gd name="connsiteY3" fmla="*/ 7569200 h 75692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159041" h="7569200">
                            <a:moveTo>
                              <a:pt x="406400" y="0"/>
                            </a:moveTo>
                            <a:cubicBezTo>
                              <a:pt x="648758" y="134408"/>
                              <a:pt x="891117" y="268817"/>
                              <a:pt x="1003300" y="1295400"/>
                            </a:cubicBezTo>
                            <a:cubicBezTo>
                              <a:pt x="1115483" y="2321983"/>
                              <a:pt x="1246717" y="5113867"/>
                              <a:pt x="1079500" y="6159500"/>
                            </a:cubicBezTo>
                            <a:cubicBezTo>
                              <a:pt x="912283" y="7205133"/>
                              <a:pt x="0" y="7569200"/>
                              <a:pt x="0" y="7569200"/>
                            </a:cubicBezTo>
                          </a:path>
                        </a:pathLst>
                      </a:custGeom>
                      <a:noFill/>
                      <a:ln w="69850">
                        <a:solidFill>
                          <a:schemeClr val="accent2">
                            <a:alpha val="30000"/>
                          </a:schemeClr>
                        </a:solidFill>
                        <a:tailEnd type="arrow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grpSp>
                    <p:nvGrpSpPr>
                      <p:cNvPr id="135" name="组 134"/>
                      <p:cNvGrpSpPr/>
                      <p:nvPr/>
                    </p:nvGrpSpPr>
                    <p:grpSpPr>
                      <a:xfrm>
                        <a:off x="7266711" y="8761261"/>
                        <a:ext cx="5844207" cy="6999964"/>
                        <a:chOff x="14709130" y="5864492"/>
                        <a:chExt cx="5844207" cy="6999964"/>
                      </a:xfrm>
                    </p:grpSpPr>
                    <p:sp>
                      <p:nvSpPr>
                        <p:cNvPr id="86" name="文本框 85"/>
                        <p:cNvSpPr txBox="1"/>
                        <p:nvPr/>
                      </p:nvSpPr>
                      <p:spPr>
                        <a:xfrm>
                          <a:off x="14738093" y="5867833"/>
                          <a:ext cx="5493492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binder_buffer: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9" name="矩形 88"/>
                        <p:cNvSpPr/>
                        <p:nvPr/>
                      </p:nvSpPr>
                      <p:spPr>
                        <a:xfrm>
                          <a:off x="14709130" y="5864492"/>
                          <a:ext cx="5595351" cy="699996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129" name="组 128"/>
                        <p:cNvGrpSpPr/>
                        <p:nvPr/>
                      </p:nvGrpSpPr>
                      <p:grpSpPr>
                        <a:xfrm>
                          <a:off x="14792274" y="6222469"/>
                          <a:ext cx="5439311" cy="1848054"/>
                          <a:chOff x="14792274" y="6222469"/>
                          <a:chExt cx="5439311" cy="1848054"/>
                        </a:xfrm>
                      </p:grpSpPr>
                      <p:grpSp>
                        <p:nvGrpSpPr>
                          <p:cNvPr id="115" name="组 114"/>
                          <p:cNvGrpSpPr/>
                          <p:nvPr/>
                        </p:nvGrpSpPr>
                        <p:grpSpPr>
                          <a:xfrm>
                            <a:off x="14792274" y="6222469"/>
                            <a:ext cx="5439311" cy="1234106"/>
                            <a:chOff x="22907414" y="4835272"/>
                            <a:chExt cx="5439311" cy="1234106"/>
                          </a:xfrm>
                        </p:grpSpPr>
                        <p:sp>
                          <p:nvSpPr>
                            <p:cNvPr id="87" name="文本框 86"/>
                            <p:cNvSpPr txBox="1"/>
                            <p:nvPr/>
                          </p:nvSpPr>
                          <p:spPr>
                            <a:xfrm>
                              <a:off x="22907414" y="4835272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allow_user_free: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8" name="文本框 87"/>
                            <p:cNvSpPr txBox="1"/>
                            <p:nvPr/>
                          </p:nvSpPr>
                          <p:spPr>
                            <a:xfrm>
                              <a:off x="22907414" y="5144136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debug_id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t-&gt;debug_id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0" name="文本框 89"/>
                            <p:cNvSpPr txBox="1"/>
                            <p:nvPr/>
                          </p:nvSpPr>
                          <p:spPr>
                            <a:xfrm>
                              <a:off x="22907414" y="546022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binder_transaction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transaction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1" name="文本框 90"/>
                            <p:cNvSpPr txBox="1"/>
                            <p:nvPr/>
                          </p:nvSpPr>
                          <p:spPr>
                            <a:xfrm>
                              <a:off x="22907414" y="576160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binder_node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target_node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target_node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92" name="文本框 91"/>
                          <p:cNvSpPr txBox="1"/>
                          <p:nvPr/>
                        </p:nvSpPr>
                        <p:spPr>
                          <a:xfrm>
                            <a:off x="14792274" y="7457773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93" name="文本框 92"/>
                          <p:cNvSpPr txBox="1"/>
                          <p:nvPr/>
                        </p:nvSpPr>
                        <p:spPr>
                          <a:xfrm>
                            <a:off x="14792274" y="7762746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offsets_size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30" name="组 129"/>
                        <p:cNvGrpSpPr/>
                        <p:nvPr/>
                      </p:nvGrpSpPr>
                      <p:grpSpPr>
                        <a:xfrm>
                          <a:off x="14792274" y="8065782"/>
                          <a:ext cx="5761063" cy="4775740"/>
                          <a:chOff x="14789791" y="9001846"/>
                          <a:chExt cx="5761063" cy="4775740"/>
                        </a:xfrm>
                      </p:grpSpPr>
                      <p:sp>
                        <p:nvSpPr>
                          <p:cNvPr id="95" name="矩形 94"/>
                          <p:cNvSpPr/>
                          <p:nvPr/>
                        </p:nvSpPr>
                        <p:spPr>
                          <a:xfrm>
                            <a:off x="14789791" y="9003928"/>
                            <a:ext cx="5441794" cy="4773658"/>
                          </a:xfrm>
                          <a:prstGeom prst="rect">
                            <a:avLst/>
                          </a:prstGeom>
                          <a:solidFill>
                            <a:schemeClr val="accent2">
                              <a:alpha val="3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grpSp>
                        <p:nvGrpSpPr>
                          <p:cNvPr id="96" name="组 95"/>
                          <p:cNvGrpSpPr/>
                          <p:nvPr/>
                        </p:nvGrpSpPr>
                        <p:grpSpPr>
                          <a:xfrm>
                            <a:off x="14854737" y="9001846"/>
                            <a:ext cx="5696117" cy="4674139"/>
                            <a:chOff x="8152690" y="2603591"/>
                            <a:chExt cx="5696117" cy="4674139"/>
                          </a:xfrm>
                        </p:grpSpPr>
                        <p:sp>
                          <p:nvSpPr>
                            <p:cNvPr id="97" name="文本框 96"/>
                            <p:cNvSpPr txBox="1"/>
                            <p:nvPr/>
                          </p:nvSpPr>
                          <p:spPr>
                            <a:xfrm>
                              <a:off x="8216190" y="2603591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uint8_t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data[]:</a:t>
                              </a:r>
                              <a:r>
                                <a:rPr kumimoji="1" lang="zh-CN" altLang="en-US" sz="1400"/>
                                <a:t>                    </a:t>
                              </a:r>
                              <a:r>
                                <a:rPr kumimoji="1" lang="en-US" altLang="zh-CN" sz="1400"/>
                                <a:t>Parcel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98" name="文本框 97"/>
                            <p:cNvSpPr txBox="1"/>
                            <p:nvPr/>
                          </p:nvSpPr>
                          <p:spPr>
                            <a:xfrm>
                              <a:off x="8304581" y="4519397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type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BINDER_TYPE_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HANDLE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9" name="文本框 98"/>
                            <p:cNvSpPr txBox="1"/>
                            <p:nvPr/>
                          </p:nvSpPr>
                          <p:spPr>
                            <a:xfrm>
                              <a:off x="8304584" y="4825229"/>
                              <a:ext cx="5017005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flags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6"/>
                                  </a:solidFill>
                                </a:rPr>
                                <a:t>0x7f | FLAT_BINDER_FLAG_ACCEPTS_FDS</a:t>
                              </a:r>
                              <a:endParaRPr kumimoji="1" lang="zh-CN" altLang="en-US" sz="1400">
                                <a:solidFill>
                                  <a:schemeClr val="accent6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0" name="文本框 99"/>
                            <p:cNvSpPr txBox="1"/>
                            <p:nvPr/>
                          </p:nvSpPr>
                          <p:spPr>
                            <a:xfrm>
                              <a:off x="8304583" y="5346063"/>
                              <a:ext cx="5017007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binder_uintptr_t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service -&gt;getWeakRefs()</a:t>
                              </a:r>
                              <a:endParaRPr kumimoji="1" lang="zh-CN" altLang="en-US" sz="1400" strike="sngStrike">
                                <a:solidFill>
                                  <a:srgbClr val="FF0000"/>
                                </a:solidFill>
                              </a:endParaRPr>
                            </a:p>
                            <a:p>
                              <a:r>
                                <a:rPr kumimoji="1" lang="en-US" altLang="zh-CN" sz="1400"/>
                                <a:t>__uu32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handle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ref-&gt;desc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1" name="文本框 100"/>
                            <p:cNvSpPr txBox="1"/>
                            <p:nvPr/>
                          </p:nvSpPr>
                          <p:spPr>
                            <a:xfrm>
                              <a:off x="8304582" y="5865394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binder_uintptr_t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cookie: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service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2" name="文本框 101"/>
                            <p:cNvSpPr txBox="1"/>
                            <p:nvPr/>
                          </p:nvSpPr>
                          <p:spPr>
                            <a:xfrm>
                              <a:off x="8216190" y="3437107"/>
                              <a:ext cx="5206986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InterfaceToken: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“android.os.IServiceManager”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3" name="文本框 102"/>
                            <p:cNvSpPr txBox="1"/>
                            <p:nvPr/>
                          </p:nvSpPr>
                          <p:spPr>
                            <a:xfrm>
                              <a:off x="8216190" y="3962740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String16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name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“service.testservice”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4" name="文本框 103"/>
                            <p:cNvSpPr txBox="1"/>
                            <p:nvPr/>
                          </p:nvSpPr>
                          <p:spPr>
                            <a:xfrm>
                              <a:off x="8216190" y="6231429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Int32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allowIsolated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5" name="文本框 104"/>
                            <p:cNvSpPr txBox="1"/>
                            <p:nvPr/>
                          </p:nvSpPr>
                          <p:spPr>
                            <a:xfrm>
                              <a:off x="8304581" y="4226532"/>
                              <a:ext cx="5017004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flat_binder_object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service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new</a:t>
                              </a:r>
                              <a:r>
                                <a:rPr kumimoji="1" lang="zh-CN" altLang="en-US" sz="1400">
                                  <a:solidFill>
                                    <a:schemeClr val="accent1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BnTestService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6" name="矩形 105"/>
                            <p:cNvSpPr/>
                            <p:nvPr/>
                          </p:nvSpPr>
                          <p:spPr>
                            <a:xfrm>
                              <a:off x="8216190" y="4264634"/>
                              <a:ext cx="5207000" cy="19699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7" name="文本框 106"/>
                            <p:cNvSpPr txBox="1"/>
                            <p:nvPr/>
                          </p:nvSpPr>
                          <p:spPr>
                            <a:xfrm>
                              <a:off x="8253802" y="3073146"/>
                              <a:ext cx="5118561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mData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8" name="文本框 107"/>
                            <p:cNvSpPr txBox="1"/>
                            <p:nvPr/>
                          </p:nvSpPr>
                          <p:spPr>
                            <a:xfrm>
                              <a:off x="8291885" y="6527800"/>
                              <a:ext cx="5118561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mObjects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9" name="文本框 108"/>
                            <p:cNvSpPr txBox="1"/>
                            <p:nvPr/>
                          </p:nvSpPr>
                          <p:spPr>
                            <a:xfrm>
                              <a:off x="8291892" y="6897132"/>
                              <a:ext cx="5118564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binder_size_t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10" name="任意形状 109"/>
                            <p:cNvSpPr/>
                            <p:nvPr/>
                          </p:nvSpPr>
                          <p:spPr>
                            <a:xfrm>
                              <a:off x="13411200" y="4308618"/>
                              <a:ext cx="437607" cy="2903791"/>
                            </a:xfrm>
                            <a:custGeom>
                              <a:avLst/>
                              <a:gdLst>
                                <a:gd name="connsiteX0" fmla="*/ 0 w 437607"/>
                                <a:gd name="connsiteY0" fmla="*/ 3835400 h 3835400"/>
                                <a:gd name="connsiteX1" fmla="*/ 342900 w 437607"/>
                                <a:gd name="connsiteY1" fmla="*/ 2997200 h 3835400"/>
                                <a:gd name="connsiteX2" fmla="*/ 419100 w 437607"/>
                                <a:gd name="connsiteY2" fmla="*/ 571500 h 3835400"/>
                                <a:gd name="connsiteX3" fmla="*/ 50800 w 437607"/>
                                <a:gd name="connsiteY3" fmla="*/ 0 h 383540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437607" h="3835400">
                                  <a:moveTo>
                                    <a:pt x="0" y="3835400"/>
                                  </a:moveTo>
                                  <a:cubicBezTo>
                                    <a:pt x="136525" y="3688291"/>
                                    <a:pt x="273050" y="3541183"/>
                                    <a:pt x="342900" y="2997200"/>
                                  </a:cubicBezTo>
                                  <a:cubicBezTo>
                                    <a:pt x="412750" y="2453217"/>
                                    <a:pt x="467783" y="1071033"/>
                                    <a:pt x="419100" y="571500"/>
                                  </a:cubicBezTo>
                                  <a:cubicBezTo>
                                    <a:pt x="370417" y="71967"/>
                                    <a:pt x="50800" y="0"/>
                                    <a:pt x="50800" y="0"/>
                                  </a:cubicBezTo>
                                </a:path>
                              </a:pathLst>
                            </a:custGeom>
                            <a:noFill/>
                            <a:ln>
                              <a:tailEnd type="arrow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11" name="矩形 110"/>
                            <p:cNvSpPr/>
                            <p:nvPr/>
                          </p:nvSpPr>
                          <p:spPr>
                            <a:xfrm>
                              <a:off x="8152690" y="3073147"/>
                              <a:ext cx="5347410" cy="420458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149" name="组 148"/>
                    <p:cNvGrpSpPr/>
                    <p:nvPr/>
                  </p:nvGrpSpPr>
                  <p:grpSpPr>
                    <a:xfrm>
                      <a:off x="1152085" y="7521649"/>
                      <a:ext cx="5067426" cy="5061863"/>
                      <a:chOff x="21641848" y="4471467"/>
                      <a:chExt cx="5067426" cy="5061863"/>
                    </a:xfrm>
                  </p:grpSpPr>
                  <p:sp>
                    <p:nvSpPr>
                      <p:cNvPr id="2" name="文本框 1"/>
                      <p:cNvSpPr txBox="1"/>
                      <p:nvPr/>
                    </p:nvSpPr>
                    <p:spPr>
                      <a:xfrm>
                        <a:off x="21707721" y="4471467"/>
                        <a:ext cx="364821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binder_transaction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2080" y="7053629"/>
                        <a:ext cx="4884417" cy="523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</a:t>
                        </a:r>
                        <a:r>
                          <a:rPr kumimoji="1" lang="zh-CN" altLang="en-US" sz="1400" b="1"/>
                          <a:t> *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buffer</a:t>
                        </a:r>
                        <a:r>
                          <a:rPr kumimoji="1" lang="en-US" altLang="zh-CN" sz="1400" b="1"/>
                          <a:t>: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从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proc-&gt;free_buffers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中摘下</a:t>
                        </a:r>
                        <a:endParaRPr kumimoji="1" lang="en-US" altLang="zh-CN" sz="1400">
                          <a:solidFill>
                            <a:schemeClr val="accent2"/>
                          </a:solidFill>
                        </a:endParaRPr>
                      </a:p>
                      <a:p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一块能容下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tr-&gt;offsets_size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buffer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节点</a:t>
                        </a:r>
                      </a:p>
                    </p:txBody>
                  </p:sp>
                  <p:sp>
                    <p:nvSpPr>
                      <p:cNvPr id="11" name="矩形 10"/>
                      <p:cNvSpPr/>
                      <p:nvPr/>
                    </p:nvSpPr>
                    <p:spPr>
                      <a:xfrm>
                        <a:off x="21695017" y="7024887"/>
                        <a:ext cx="4974983" cy="64967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85" name="组 84"/>
                      <p:cNvGrpSpPr/>
                      <p:nvPr/>
                    </p:nvGrpSpPr>
                    <p:grpSpPr>
                      <a:xfrm>
                        <a:off x="21695017" y="4891588"/>
                        <a:ext cx="4974983" cy="2142076"/>
                        <a:chOff x="15623370" y="1246255"/>
                        <a:chExt cx="5595351" cy="2142076"/>
                      </a:xfrm>
                    </p:grpSpPr>
                    <p:sp>
                      <p:nvSpPr>
                        <p:cNvPr id="3" name="文本框 2"/>
                        <p:cNvSpPr txBox="1"/>
                        <p:nvPr/>
                      </p:nvSpPr>
                      <p:spPr>
                        <a:xfrm>
                          <a:off x="15623370" y="1246255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binder_work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from: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" name="文本框 3"/>
                        <p:cNvSpPr txBox="1"/>
                        <p:nvPr/>
                      </p:nvSpPr>
                      <p:spPr>
                        <a:xfrm>
                          <a:off x="15623370" y="155511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sender_euid: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proc-&gt;tsk-&gt;cred-&gt;euid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" name="文本框 4"/>
                        <p:cNvSpPr txBox="1"/>
                        <p:nvPr/>
                      </p:nvSpPr>
                      <p:spPr>
                        <a:xfrm>
                          <a:off x="15623370" y="247010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tr-&gt;code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" name="文本框 5"/>
                        <p:cNvSpPr txBox="1"/>
                        <p:nvPr/>
                      </p:nvSpPr>
                      <p:spPr>
                        <a:xfrm>
                          <a:off x="15623370" y="277010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tr-&gt;flags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" name="文本框 6"/>
                        <p:cNvSpPr txBox="1"/>
                        <p:nvPr/>
                      </p:nvSpPr>
                      <p:spPr>
                        <a:xfrm>
                          <a:off x="15623370" y="3080554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long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priority: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task_nice(current)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2" name="文本框 11"/>
                        <p:cNvSpPr txBox="1"/>
                        <p:nvPr/>
                      </p:nvSpPr>
                      <p:spPr>
                        <a:xfrm>
                          <a:off x="15623370" y="185628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binder_proc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to_proc: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target_proc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" name="文本框 12"/>
                        <p:cNvSpPr txBox="1"/>
                        <p:nvPr/>
                      </p:nvSpPr>
                      <p:spPr>
                        <a:xfrm>
                          <a:off x="15623370" y="2163977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binder_thread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to_thread: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36" name="文本框 35"/>
                      <p:cNvSpPr txBox="1"/>
                      <p:nvPr/>
                    </p:nvSpPr>
                    <p:spPr>
                      <a:xfrm>
                        <a:off x="21695017" y="7676648"/>
                        <a:ext cx="497498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unsigned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need_reply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1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37" name="文本框 36"/>
                      <p:cNvSpPr txBox="1"/>
                      <p:nvPr/>
                    </p:nvSpPr>
                    <p:spPr>
                      <a:xfrm>
                        <a:off x="21695018" y="7981421"/>
                        <a:ext cx="4974982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from-&gt;parent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thread-&gt;transaction_stack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38" name="文本框 37"/>
                      <p:cNvSpPr txBox="1"/>
                      <p:nvPr/>
                    </p:nvSpPr>
                    <p:spPr>
                      <a:xfrm>
                        <a:off x="21812924" y="8236452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binder_work</a:t>
                        </a:r>
                        <a:r>
                          <a:rPr kumimoji="1" lang="zh-CN" altLang="en-US" sz="1400" b="1"/>
                          <a:t>  </a:t>
                        </a:r>
                        <a:r>
                          <a:rPr kumimoji="1" lang="en-US" altLang="zh-CN" sz="1400" b="1"/>
                          <a:t>work</a:t>
                        </a:r>
                        <a:endParaRPr kumimoji="1" lang="zh-CN" altLang="en-US" sz="1400" b="1"/>
                      </a:p>
                    </p:txBody>
                  </p:sp>
                  <p:sp>
                    <p:nvSpPr>
                      <p:cNvPr id="39" name="文本框 38"/>
                      <p:cNvSpPr txBox="1"/>
                      <p:nvPr/>
                    </p:nvSpPr>
                    <p:spPr>
                      <a:xfrm>
                        <a:off x="21812924" y="8601113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enum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BINDER_WORK_TRANSACTION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0" name="文本框 39"/>
                      <p:cNvSpPr txBox="1"/>
                      <p:nvPr/>
                    </p:nvSpPr>
                    <p:spPr>
                      <a:xfrm>
                        <a:off x="21812924" y="8957435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 b="1"/>
                          <a:t>……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1" name="矩形 40"/>
                      <p:cNvSpPr/>
                      <p:nvPr/>
                    </p:nvSpPr>
                    <p:spPr>
                      <a:xfrm>
                        <a:off x="21691680" y="8287253"/>
                        <a:ext cx="4977952" cy="113140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42" name="矩形 41"/>
                      <p:cNvSpPr/>
                      <p:nvPr/>
                    </p:nvSpPr>
                    <p:spPr>
                      <a:xfrm>
                        <a:off x="21812924" y="8907250"/>
                        <a:ext cx="4836243" cy="38938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112" name="矩形 111"/>
                      <p:cNvSpPr/>
                      <p:nvPr/>
                    </p:nvSpPr>
                    <p:spPr>
                      <a:xfrm>
                        <a:off x="21641848" y="4471467"/>
                        <a:ext cx="5067426" cy="50618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114" name="直线箭头连接符 113"/>
                    <p:cNvCxnSpPr>
                      <a:stCxn id="90" idx="1"/>
                      <a:endCxn id="112" idx="3"/>
                    </p:cNvCxnSpPr>
                    <p:nvPr/>
                  </p:nvCxnSpPr>
                  <p:spPr>
                    <a:xfrm flipH="1">
                      <a:off x="6219511" y="9898076"/>
                      <a:ext cx="1130344" cy="15450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直线箭头连接符 131"/>
                    <p:cNvCxnSpPr>
                      <a:stCxn id="8" idx="3"/>
                      <a:endCxn id="89" idx="1"/>
                    </p:cNvCxnSpPr>
                    <p:nvPr/>
                  </p:nvCxnSpPr>
                  <p:spPr>
                    <a:xfrm>
                      <a:off x="6156734" y="10365421"/>
                      <a:ext cx="1109977" cy="189582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13" name="文本框 112"/>
                <p:cNvSpPr txBox="1"/>
                <p:nvPr/>
              </p:nvSpPr>
              <p:spPr>
                <a:xfrm>
                  <a:off x="6344606" y="12599146"/>
                  <a:ext cx="61415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fp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16" name="直线箭头连接符 115"/>
                <p:cNvCxnSpPr>
                  <a:stCxn id="113" idx="3"/>
                  <a:endCxn id="105" idx="1"/>
                </p:cNvCxnSpPr>
                <p:nvPr/>
              </p:nvCxnSpPr>
              <p:spPr>
                <a:xfrm flipV="1">
                  <a:off x="6958765" y="12739381"/>
                  <a:ext cx="607927" cy="1365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9" name="文本框 228"/>
            <p:cNvSpPr txBox="1"/>
            <p:nvPr/>
          </p:nvSpPr>
          <p:spPr>
            <a:xfrm>
              <a:off x="2193588" y="18982097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binder_ref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2228768" y="19275218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2228768" y="19584082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2228768" y="19885246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binder_node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node: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2228768" y="20192940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uint32_t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desc:</a:t>
              </a:r>
              <a:r>
                <a:rPr kumimoji="1" lang="zh-CN" altLang="en-US" sz="1400"/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target_proc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binder_ref</a:t>
              </a:r>
            </a:p>
            <a:p>
              <a:r>
                <a:rPr kumimoji="1" lang="zh-CN" altLang="en-US" sz="1400" b="1">
                  <a:solidFill>
                    <a:schemeClr val="accent2"/>
                  </a:solidFill>
                </a:rPr>
                <a:t>的最大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desc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+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1</a:t>
              </a:r>
              <a:endParaRPr kumimoji="1" lang="zh-CN" altLang="en-US" sz="1400" b="1">
                <a:solidFill>
                  <a:schemeClr val="accent2"/>
                </a:solidFill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2178515" y="18982098"/>
              <a:ext cx="3867895" cy="2800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2272063" y="2070843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node_entry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2228768" y="20711056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311492" y="21013238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2310162" y="21318038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" name="任意形状 28"/>
            <p:cNvSpPr/>
            <p:nvPr/>
          </p:nvSpPr>
          <p:spPr>
            <a:xfrm>
              <a:off x="1320303" y="12979399"/>
              <a:ext cx="927597" cy="7049183"/>
            </a:xfrm>
            <a:custGeom>
              <a:avLst/>
              <a:gdLst>
                <a:gd name="connsiteX0" fmla="*/ 927597 w 927597"/>
                <a:gd name="connsiteY0" fmla="*/ 6692900 h 6692900"/>
                <a:gd name="connsiteX1" fmla="*/ 216397 w 927597"/>
                <a:gd name="connsiteY1" fmla="*/ 6235700 h 6692900"/>
                <a:gd name="connsiteX2" fmla="*/ 76697 w 927597"/>
                <a:gd name="connsiteY2" fmla="*/ 5232400 h 6692900"/>
                <a:gd name="connsiteX3" fmla="*/ 51297 w 927597"/>
                <a:gd name="connsiteY3" fmla="*/ 1346200 h 6692900"/>
                <a:gd name="connsiteX4" fmla="*/ 775197 w 927597"/>
                <a:gd name="connsiteY4" fmla="*/ 0 h 669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597" h="6692900">
                  <a:moveTo>
                    <a:pt x="927597" y="6692900"/>
                  </a:moveTo>
                  <a:cubicBezTo>
                    <a:pt x="642905" y="6586008"/>
                    <a:pt x="358214" y="6479117"/>
                    <a:pt x="216397" y="6235700"/>
                  </a:cubicBezTo>
                  <a:cubicBezTo>
                    <a:pt x="74580" y="5992283"/>
                    <a:pt x="104214" y="6047317"/>
                    <a:pt x="76697" y="5232400"/>
                  </a:cubicBezTo>
                  <a:cubicBezTo>
                    <a:pt x="49180" y="4417483"/>
                    <a:pt x="-65120" y="2218266"/>
                    <a:pt x="51297" y="1346200"/>
                  </a:cubicBezTo>
                  <a:cubicBezTo>
                    <a:pt x="167714" y="474134"/>
                    <a:pt x="775197" y="0"/>
                    <a:pt x="775197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2144981" y="12797197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2180161" y="13090318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180161" y="13399182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2180161" y="13713046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ptr: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service-&gt;getWeakRefs()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2180161" y="14020740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2262885" y="14276182"/>
              <a:ext cx="36914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2262885" y="14640843"/>
              <a:ext cx="357762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2185961" y="14326984"/>
              <a:ext cx="3755280" cy="1633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2104508" y="12797198"/>
              <a:ext cx="3867895" cy="5910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314050" y="1494445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4" name="矩形 213"/>
            <p:cNvSpPr/>
            <p:nvPr/>
          </p:nvSpPr>
          <p:spPr>
            <a:xfrm>
              <a:off x="2262885" y="14947076"/>
              <a:ext cx="3577622" cy="967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315379" y="15249258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2314050" y="15554058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8" name="任意形状 217"/>
            <p:cNvSpPr/>
            <p:nvPr/>
          </p:nvSpPr>
          <p:spPr>
            <a:xfrm>
              <a:off x="2072900" y="15140142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9" name="任意形状 218"/>
            <p:cNvSpPr/>
            <p:nvPr/>
          </p:nvSpPr>
          <p:spPr>
            <a:xfrm>
              <a:off x="5780542" y="15120826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2223456" y="1595863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async_todo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2180161" y="15961256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262885" y="16263438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261555" y="16568238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4" name="任意形状 223"/>
            <p:cNvSpPr/>
            <p:nvPr/>
          </p:nvSpPr>
          <p:spPr>
            <a:xfrm>
              <a:off x="1982306" y="16154322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5" name="任意形状 224"/>
            <p:cNvSpPr/>
            <p:nvPr/>
          </p:nvSpPr>
          <p:spPr>
            <a:xfrm>
              <a:off x="5867748" y="16135006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2180161" y="16938827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min_prority: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fp-&gt;flags &amp; 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FLAT_BINDER_FLAG_PRIORITY_MASK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180161" y="17459527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accept_fds: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!!(fp-&gt;flags &amp;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 FLAT_BINDER_FLAG_ACCEPTS_FDS)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2" name="文本框 251"/>
            <p:cNvSpPr txBox="1"/>
            <p:nvPr/>
          </p:nvSpPr>
          <p:spPr>
            <a:xfrm>
              <a:off x="2223456" y="17982747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3" name="矩形 252"/>
            <p:cNvSpPr/>
            <p:nvPr/>
          </p:nvSpPr>
          <p:spPr>
            <a:xfrm>
              <a:off x="2180161" y="17985366"/>
              <a:ext cx="3761080" cy="650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54" name="文本框 253"/>
            <p:cNvSpPr txBox="1"/>
            <p:nvPr/>
          </p:nvSpPr>
          <p:spPr>
            <a:xfrm>
              <a:off x="2262885" y="18287547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2" name="任意形状 31"/>
            <p:cNvSpPr/>
            <p:nvPr/>
          </p:nvSpPr>
          <p:spPr>
            <a:xfrm>
              <a:off x="5880100" y="18427700"/>
              <a:ext cx="465354" cy="2514600"/>
            </a:xfrm>
            <a:custGeom>
              <a:avLst/>
              <a:gdLst>
                <a:gd name="connsiteX0" fmla="*/ 0 w 465354"/>
                <a:gd name="connsiteY0" fmla="*/ 0 h 2514600"/>
                <a:gd name="connsiteX1" fmla="*/ 419100 w 465354"/>
                <a:gd name="connsiteY1" fmla="*/ 609600 h 2514600"/>
                <a:gd name="connsiteX2" fmla="*/ 419100 w 465354"/>
                <a:gd name="connsiteY2" fmla="*/ 2082800 h 2514600"/>
                <a:gd name="connsiteX3" fmla="*/ 101600 w 465354"/>
                <a:gd name="connsiteY3" fmla="*/ 2514600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354" h="2514600">
                  <a:moveTo>
                    <a:pt x="0" y="0"/>
                  </a:moveTo>
                  <a:cubicBezTo>
                    <a:pt x="174625" y="131233"/>
                    <a:pt x="349250" y="262467"/>
                    <a:pt x="419100" y="609600"/>
                  </a:cubicBezTo>
                  <a:cubicBezTo>
                    <a:pt x="488950" y="956733"/>
                    <a:pt x="472017" y="1765300"/>
                    <a:pt x="419100" y="2082800"/>
                  </a:cubicBezTo>
                  <a:cubicBezTo>
                    <a:pt x="366183" y="2400300"/>
                    <a:pt x="101600" y="2514600"/>
                    <a:pt x="101600" y="2514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4" name="任意形状 263"/>
            <p:cNvSpPr/>
            <p:nvPr/>
          </p:nvSpPr>
          <p:spPr>
            <a:xfrm>
              <a:off x="5994400" y="14071600"/>
              <a:ext cx="1587500" cy="6413500"/>
            </a:xfrm>
            <a:custGeom>
              <a:avLst/>
              <a:gdLst>
                <a:gd name="connsiteX0" fmla="*/ 1587500 w 1587500"/>
                <a:gd name="connsiteY0" fmla="*/ 0 h 6413500"/>
                <a:gd name="connsiteX1" fmla="*/ 520700 w 1587500"/>
                <a:gd name="connsiteY1" fmla="*/ 495300 h 6413500"/>
                <a:gd name="connsiteX2" fmla="*/ 368300 w 1587500"/>
                <a:gd name="connsiteY2" fmla="*/ 2362200 h 6413500"/>
                <a:gd name="connsiteX3" fmla="*/ 546100 w 1587500"/>
                <a:gd name="connsiteY3" fmla="*/ 5422900 h 6413500"/>
                <a:gd name="connsiteX4" fmla="*/ 0 w 1587500"/>
                <a:gd name="connsiteY4" fmla="*/ 6413500 h 641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0" h="6413500">
                  <a:moveTo>
                    <a:pt x="1587500" y="0"/>
                  </a:moveTo>
                  <a:cubicBezTo>
                    <a:pt x="1155700" y="50800"/>
                    <a:pt x="723900" y="101600"/>
                    <a:pt x="520700" y="495300"/>
                  </a:cubicBezTo>
                  <a:cubicBezTo>
                    <a:pt x="317500" y="889000"/>
                    <a:pt x="364067" y="1540933"/>
                    <a:pt x="368300" y="2362200"/>
                  </a:cubicBezTo>
                  <a:cubicBezTo>
                    <a:pt x="372533" y="3183467"/>
                    <a:pt x="607483" y="4747683"/>
                    <a:pt x="546100" y="5422900"/>
                  </a:cubicBezTo>
                  <a:cubicBezTo>
                    <a:pt x="484717" y="6098117"/>
                    <a:pt x="0" y="6413500"/>
                    <a:pt x="0" y="6413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19330876" y="1923135"/>
            <a:ext cx="5766026" cy="4573668"/>
            <a:chOff x="19330876" y="1923135"/>
            <a:chExt cx="5766026" cy="4573668"/>
          </a:xfrm>
        </p:grpSpPr>
        <p:sp>
          <p:nvSpPr>
            <p:cNvPr id="296" name="文本框 295"/>
            <p:cNvSpPr txBox="1"/>
            <p:nvPr/>
          </p:nvSpPr>
          <p:spPr>
            <a:xfrm>
              <a:off x="19416218" y="2287886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97" name="文本框 296"/>
            <p:cNvSpPr txBox="1"/>
            <p:nvPr/>
          </p:nvSpPr>
          <p:spPr>
            <a:xfrm>
              <a:off x="19403514" y="2606408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handle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0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ptr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9403514" y="31295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9403514" y="403947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0" name="文本框 299"/>
            <p:cNvSpPr txBox="1"/>
            <p:nvPr/>
          </p:nvSpPr>
          <p:spPr>
            <a:xfrm>
              <a:off x="19403514" y="435375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1" name="文本框 300"/>
            <p:cNvSpPr txBox="1"/>
            <p:nvPr/>
          </p:nvSpPr>
          <p:spPr>
            <a:xfrm>
              <a:off x="19403514" y="466420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data.ipcDataSize()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2" name="文本框 301"/>
            <p:cNvSpPr txBox="1"/>
            <p:nvPr/>
          </p:nvSpPr>
          <p:spPr>
            <a:xfrm>
              <a:off x="19403514" y="4969015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data.ipcObjectsCount()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*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sizeof(binder_size_t)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3" name="文本框 302"/>
            <p:cNvSpPr txBox="1"/>
            <p:nvPr/>
          </p:nvSpPr>
          <p:spPr>
            <a:xfrm>
              <a:off x="19524758" y="5453581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19524758" y="5742042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5" name="文本框 304"/>
            <p:cNvSpPr txBox="1"/>
            <p:nvPr/>
          </p:nvSpPr>
          <p:spPr>
            <a:xfrm>
              <a:off x="19524758" y="6050906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data.ipcObjects()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6" name="矩形 305"/>
            <p:cNvSpPr/>
            <p:nvPr/>
          </p:nvSpPr>
          <p:spPr>
            <a:xfrm>
              <a:off x="19403514" y="5489059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07" name="矩形 306"/>
            <p:cNvSpPr/>
            <p:nvPr/>
          </p:nvSpPr>
          <p:spPr>
            <a:xfrm>
              <a:off x="19330876" y="2224387"/>
              <a:ext cx="5766026" cy="42724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19403514" y="343233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CHECK_SERVICE_TRANSACTION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9" name="文本框 308"/>
            <p:cNvSpPr txBox="1"/>
            <p:nvPr/>
          </p:nvSpPr>
          <p:spPr>
            <a:xfrm>
              <a:off x="19403514" y="374161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19330876" y="1923135"/>
              <a:ext cx="576602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cmd: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BC_TRANSACTINON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</a:p>
          </p:txBody>
        </p:sp>
      </p:grpSp>
      <p:grpSp>
        <p:nvGrpSpPr>
          <p:cNvPr id="311" name="组 310"/>
          <p:cNvGrpSpPr/>
          <p:nvPr/>
        </p:nvGrpSpPr>
        <p:grpSpPr>
          <a:xfrm>
            <a:off x="26441443" y="5429128"/>
            <a:ext cx="3886157" cy="1543248"/>
            <a:chOff x="8152690" y="2997291"/>
            <a:chExt cx="3886157" cy="1543248"/>
          </a:xfrm>
        </p:grpSpPr>
        <p:sp>
          <p:nvSpPr>
            <p:cNvPr id="323" name="文本框 322"/>
            <p:cNvSpPr txBox="1"/>
            <p:nvPr/>
          </p:nvSpPr>
          <p:spPr>
            <a:xfrm>
              <a:off x="8216190" y="2997291"/>
              <a:ext cx="3822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328" name="文本框 327"/>
            <p:cNvSpPr txBox="1"/>
            <p:nvPr/>
          </p:nvSpPr>
          <p:spPr>
            <a:xfrm>
              <a:off x="8216190" y="3627607"/>
              <a:ext cx="373375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9" name="文本框 328"/>
            <p:cNvSpPr txBox="1"/>
            <p:nvPr/>
          </p:nvSpPr>
          <p:spPr>
            <a:xfrm>
              <a:off x="8216190" y="4153240"/>
              <a:ext cx="373375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33" name="文本框 332"/>
            <p:cNvSpPr txBox="1"/>
            <p:nvPr/>
          </p:nvSpPr>
          <p:spPr>
            <a:xfrm>
              <a:off x="8253802" y="3314446"/>
              <a:ext cx="36961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337" name="矩形 336"/>
            <p:cNvSpPr/>
            <p:nvPr/>
          </p:nvSpPr>
          <p:spPr>
            <a:xfrm>
              <a:off x="8152690" y="3314446"/>
              <a:ext cx="3886157" cy="122609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sp>
        <p:nvSpPr>
          <p:cNvPr id="322" name="文本框 321"/>
          <p:cNvSpPr txBox="1"/>
          <p:nvPr/>
        </p:nvSpPr>
        <p:spPr>
          <a:xfrm>
            <a:off x="19330876" y="1529339"/>
            <a:ext cx="52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服务端为</a:t>
            </a:r>
            <a:r>
              <a:rPr kumimoji="1" lang="en-US" altLang="zh-CN" sz="1400"/>
              <a:t>checkService</a:t>
            </a:r>
            <a:r>
              <a:rPr kumimoji="1" lang="zh-CN" altLang="en-US" sz="1400"/>
              <a:t>组织的请求数据</a:t>
            </a:r>
          </a:p>
        </p:txBody>
      </p:sp>
      <p:grpSp>
        <p:nvGrpSpPr>
          <p:cNvPr id="209" name="组 208"/>
          <p:cNvGrpSpPr/>
          <p:nvPr/>
        </p:nvGrpSpPr>
        <p:grpSpPr>
          <a:xfrm>
            <a:off x="26019007" y="6422357"/>
            <a:ext cx="5522455" cy="5846755"/>
            <a:chOff x="7266711" y="6950442"/>
            <a:chExt cx="5522455" cy="5846755"/>
          </a:xfrm>
        </p:grpSpPr>
        <p:sp>
          <p:nvSpPr>
            <p:cNvPr id="259" name="任意形状 258"/>
            <p:cNvSpPr/>
            <p:nvPr/>
          </p:nvSpPr>
          <p:spPr>
            <a:xfrm>
              <a:off x="11201400" y="6950442"/>
              <a:ext cx="1159041" cy="4970376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60" name="组 259"/>
            <p:cNvGrpSpPr/>
            <p:nvPr/>
          </p:nvGrpSpPr>
          <p:grpSpPr>
            <a:xfrm>
              <a:off x="7266711" y="8761261"/>
              <a:ext cx="5522455" cy="4035936"/>
              <a:chOff x="14709130" y="5864492"/>
              <a:chExt cx="5522455" cy="4035936"/>
            </a:xfrm>
          </p:grpSpPr>
          <p:sp>
            <p:nvSpPr>
              <p:cNvPr id="261" name="文本框 260"/>
              <p:cNvSpPr txBox="1"/>
              <p:nvPr/>
            </p:nvSpPr>
            <p:spPr>
              <a:xfrm>
                <a:off x="14738093" y="5867833"/>
                <a:ext cx="54934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2" name="矩形 261"/>
              <p:cNvSpPr/>
              <p:nvPr/>
            </p:nvSpPr>
            <p:spPr>
              <a:xfrm>
                <a:off x="14709130" y="5864492"/>
                <a:ext cx="4016493" cy="40359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65" name="组 264"/>
              <p:cNvGrpSpPr/>
              <p:nvPr/>
            </p:nvGrpSpPr>
            <p:grpSpPr>
              <a:xfrm>
                <a:off x="14792274" y="6222469"/>
                <a:ext cx="3844449" cy="1848054"/>
                <a:chOff x="14792274" y="6222469"/>
                <a:chExt cx="3844449" cy="1848054"/>
              </a:xfrm>
            </p:grpSpPr>
            <p:grpSp>
              <p:nvGrpSpPr>
                <p:cNvPr id="289" name="组 288"/>
                <p:cNvGrpSpPr/>
                <p:nvPr/>
              </p:nvGrpSpPr>
              <p:grpSpPr>
                <a:xfrm>
                  <a:off x="14792274" y="6222469"/>
                  <a:ext cx="3844449" cy="1234106"/>
                  <a:chOff x="22907414" y="4835272"/>
                  <a:chExt cx="3844449" cy="1234106"/>
                </a:xfrm>
              </p:grpSpPr>
              <p:sp>
                <p:nvSpPr>
                  <p:cNvPr id="292" name="文本框 291"/>
                  <p:cNvSpPr txBox="1"/>
                  <p:nvPr/>
                </p:nvSpPr>
                <p:spPr>
                  <a:xfrm>
                    <a:off x="22907414" y="4835272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allow_user_free: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3" name="文本框 292"/>
                  <p:cNvSpPr txBox="1"/>
                  <p:nvPr/>
                </p:nvSpPr>
                <p:spPr>
                  <a:xfrm>
                    <a:off x="22907414" y="5144136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debug_id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t-&gt;debug_id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4" name="文本框 293"/>
                  <p:cNvSpPr txBox="1"/>
                  <p:nvPr/>
                </p:nvSpPr>
                <p:spPr>
                  <a:xfrm>
                    <a:off x="22907414" y="5460221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binder_transaction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5" name="文本框 294"/>
                  <p:cNvSpPr txBox="1"/>
                  <p:nvPr/>
                </p:nvSpPr>
                <p:spPr>
                  <a:xfrm>
                    <a:off x="22907414" y="5761601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target_node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290" name="文本框 289"/>
                <p:cNvSpPr txBox="1"/>
                <p:nvPr/>
              </p:nvSpPr>
              <p:spPr>
                <a:xfrm>
                  <a:off x="14792274" y="7457773"/>
                  <a:ext cx="384444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91" name="文本框 290"/>
                <p:cNvSpPr txBox="1"/>
                <p:nvPr/>
              </p:nvSpPr>
              <p:spPr>
                <a:xfrm>
                  <a:off x="14792274" y="7762746"/>
                  <a:ext cx="384444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71" name="组 270"/>
              <p:cNvGrpSpPr/>
              <p:nvPr/>
            </p:nvGrpSpPr>
            <p:grpSpPr>
              <a:xfrm>
                <a:off x="14792274" y="8065782"/>
                <a:ext cx="3844449" cy="1795865"/>
                <a:chOff x="14789791" y="9001846"/>
                <a:chExt cx="3844449" cy="1795865"/>
              </a:xfrm>
            </p:grpSpPr>
            <p:sp>
              <p:nvSpPr>
                <p:cNvPr id="272" name="矩形 271"/>
                <p:cNvSpPr/>
                <p:nvPr/>
              </p:nvSpPr>
              <p:spPr>
                <a:xfrm>
                  <a:off x="14789791" y="9003928"/>
                  <a:ext cx="3844449" cy="1793783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273" name="组 272"/>
                <p:cNvGrpSpPr/>
                <p:nvPr/>
              </p:nvGrpSpPr>
              <p:grpSpPr>
                <a:xfrm>
                  <a:off x="14854738" y="9001846"/>
                  <a:ext cx="3743744" cy="1749901"/>
                  <a:chOff x="8152691" y="2603591"/>
                  <a:chExt cx="3743744" cy="1749901"/>
                </a:xfrm>
              </p:grpSpPr>
              <p:sp>
                <p:nvSpPr>
                  <p:cNvPr id="274" name="文本框 273"/>
                  <p:cNvSpPr txBox="1"/>
                  <p:nvPr/>
                </p:nvSpPr>
                <p:spPr>
                  <a:xfrm>
                    <a:off x="8216190" y="2603591"/>
                    <a:ext cx="368024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uint8_t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data[]:</a:t>
                    </a:r>
                    <a:r>
                      <a:rPr kumimoji="1" lang="zh-CN" altLang="en-US" sz="1400"/>
                      <a:t>                    </a:t>
                    </a:r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279" name="文本框 278"/>
                  <p:cNvSpPr txBox="1"/>
                  <p:nvPr/>
                </p:nvSpPr>
                <p:spPr>
                  <a:xfrm>
                    <a:off x="8216190" y="3437107"/>
                    <a:ext cx="3538203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280" name="文本框 279"/>
                  <p:cNvSpPr txBox="1"/>
                  <p:nvPr/>
                </p:nvSpPr>
                <p:spPr>
                  <a:xfrm>
                    <a:off x="8216190" y="3962740"/>
                    <a:ext cx="353820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284" name="文本框 283"/>
                  <p:cNvSpPr txBox="1"/>
                  <p:nvPr/>
                </p:nvSpPr>
                <p:spPr>
                  <a:xfrm>
                    <a:off x="8253802" y="3073146"/>
                    <a:ext cx="350059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288" name="矩形 287"/>
                  <p:cNvSpPr/>
                  <p:nvPr/>
                </p:nvSpPr>
                <p:spPr>
                  <a:xfrm>
                    <a:off x="8152691" y="3073148"/>
                    <a:ext cx="3743744" cy="128034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</p:grpSp>
        </p:grpSp>
      </p:grpSp>
      <p:grpSp>
        <p:nvGrpSpPr>
          <p:cNvPr id="210" name="组 209"/>
          <p:cNvGrpSpPr/>
          <p:nvPr/>
        </p:nvGrpSpPr>
        <p:grpSpPr>
          <a:xfrm>
            <a:off x="19904381" y="6993564"/>
            <a:ext cx="5067426" cy="5061863"/>
            <a:chOff x="21641848" y="4471467"/>
            <a:chExt cx="5067426" cy="5061863"/>
          </a:xfrm>
        </p:grpSpPr>
        <p:sp>
          <p:nvSpPr>
            <p:cNvPr id="217" name="文本框 216"/>
            <p:cNvSpPr txBox="1"/>
            <p:nvPr/>
          </p:nvSpPr>
          <p:spPr>
            <a:xfrm>
              <a:off x="21707721" y="4471467"/>
              <a:ext cx="3648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21762080" y="7053629"/>
              <a:ext cx="4884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</a:t>
              </a:r>
              <a:r>
                <a:rPr kumimoji="1" lang="zh-CN" altLang="en-US" sz="1400" b="1"/>
                <a:t> *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en-US" altLang="zh-CN" sz="1400" b="1"/>
                <a:t>:</a:t>
              </a:r>
              <a:r>
                <a:rPr kumimoji="1" lang="zh-CN" altLang="en-US" sz="1400" b="1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从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proc-&gt;free_buffers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中摘下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一块能容下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tr-&gt;offsets_size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节点</a:t>
              </a:r>
            </a:p>
          </p:txBody>
        </p:sp>
        <p:sp>
          <p:nvSpPr>
            <p:cNvPr id="234" name="矩形 233"/>
            <p:cNvSpPr/>
            <p:nvPr/>
          </p:nvSpPr>
          <p:spPr>
            <a:xfrm>
              <a:off x="21695017" y="7024887"/>
              <a:ext cx="4974983" cy="649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235" name="组 234"/>
            <p:cNvGrpSpPr/>
            <p:nvPr/>
          </p:nvGrpSpPr>
          <p:grpSpPr>
            <a:xfrm>
              <a:off x="21695017" y="4891588"/>
              <a:ext cx="4974983" cy="2142076"/>
              <a:chOff x="15623370" y="1246255"/>
              <a:chExt cx="5595351" cy="2142076"/>
            </a:xfrm>
          </p:grpSpPr>
          <p:sp>
            <p:nvSpPr>
              <p:cNvPr id="249" name="文本框 248"/>
              <p:cNvSpPr txBox="1"/>
              <p:nvPr/>
            </p:nvSpPr>
            <p:spPr>
              <a:xfrm>
                <a:off x="15623370" y="1246255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binder_work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from:</a:t>
                </a:r>
                <a:r>
                  <a:rPr kumimoji="1" lang="zh-CN" altLang="en-US" sz="14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0" name="文本框 249"/>
              <p:cNvSpPr txBox="1"/>
              <p:nvPr/>
            </p:nvSpPr>
            <p:spPr>
              <a:xfrm>
                <a:off x="15623370" y="155511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proc-&gt;tsk-&gt;cred-&gt;euid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1" name="文本框 250"/>
              <p:cNvSpPr txBox="1"/>
              <p:nvPr/>
            </p:nvSpPr>
            <p:spPr>
              <a:xfrm>
                <a:off x="15623370" y="247010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tr-&gt;code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5" name="文本框 254"/>
              <p:cNvSpPr txBox="1"/>
              <p:nvPr/>
            </p:nvSpPr>
            <p:spPr>
              <a:xfrm>
                <a:off x="15623370" y="277010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tr-&gt;flags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6" name="文本框 255"/>
              <p:cNvSpPr txBox="1"/>
              <p:nvPr/>
            </p:nvSpPr>
            <p:spPr>
              <a:xfrm>
                <a:off x="15623370" y="3080554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long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priority: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task_nice(current)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7" name="文本框 256"/>
              <p:cNvSpPr txBox="1"/>
              <p:nvPr/>
            </p:nvSpPr>
            <p:spPr>
              <a:xfrm>
                <a:off x="15623370" y="185628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binder_proc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to_proc: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target_proc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8" name="文本框 257"/>
              <p:cNvSpPr txBox="1"/>
              <p:nvPr/>
            </p:nvSpPr>
            <p:spPr>
              <a:xfrm>
                <a:off x="15623370" y="2163977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binder_thread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to_thread: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36" name="文本框 235"/>
            <p:cNvSpPr txBox="1"/>
            <p:nvPr/>
          </p:nvSpPr>
          <p:spPr>
            <a:xfrm>
              <a:off x="21695017" y="7676648"/>
              <a:ext cx="49749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need_reply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1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8" name="文本框 237"/>
            <p:cNvSpPr txBox="1"/>
            <p:nvPr/>
          </p:nvSpPr>
          <p:spPr>
            <a:xfrm>
              <a:off x="21695018" y="7981421"/>
              <a:ext cx="49749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from-&gt;parent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thread-&gt;transaction_stack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9" name="文本框 238"/>
            <p:cNvSpPr txBox="1"/>
            <p:nvPr/>
          </p:nvSpPr>
          <p:spPr>
            <a:xfrm>
              <a:off x="21812924" y="8236452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240" name="文本框 239"/>
            <p:cNvSpPr txBox="1"/>
            <p:nvPr/>
          </p:nvSpPr>
          <p:spPr>
            <a:xfrm>
              <a:off x="21812924" y="8601113"/>
              <a:ext cx="48362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BINDER_WORK_TRANSACTION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1" name="文本框 240"/>
            <p:cNvSpPr txBox="1"/>
            <p:nvPr/>
          </p:nvSpPr>
          <p:spPr>
            <a:xfrm>
              <a:off x="21812924" y="8957435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>
              <a:off x="21691680" y="8287253"/>
              <a:ext cx="4977952" cy="1131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3" name="矩形 242"/>
            <p:cNvSpPr/>
            <p:nvPr/>
          </p:nvSpPr>
          <p:spPr>
            <a:xfrm>
              <a:off x="21812924" y="8907250"/>
              <a:ext cx="4836243" cy="3893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8" name="矩形 247"/>
            <p:cNvSpPr/>
            <p:nvPr/>
          </p:nvSpPr>
          <p:spPr>
            <a:xfrm>
              <a:off x="21641848" y="4471467"/>
              <a:ext cx="5067426" cy="50618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211" name="直线箭头连接符 210"/>
          <p:cNvCxnSpPr>
            <a:stCxn id="294" idx="1"/>
            <a:endCxn id="248" idx="3"/>
          </p:cNvCxnSpPr>
          <p:nvPr/>
        </p:nvCxnSpPr>
        <p:spPr>
          <a:xfrm flipH="1">
            <a:off x="24971807" y="9369991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线箭头连接符 211"/>
          <p:cNvCxnSpPr>
            <a:stCxn id="228" idx="3"/>
            <a:endCxn id="262" idx="1"/>
          </p:cNvCxnSpPr>
          <p:nvPr/>
        </p:nvCxnSpPr>
        <p:spPr>
          <a:xfrm>
            <a:off x="24909030" y="9837336"/>
            <a:ext cx="1109977" cy="413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 15"/>
          <p:cNvGrpSpPr/>
          <p:nvPr/>
        </p:nvGrpSpPr>
        <p:grpSpPr>
          <a:xfrm>
            <a:off x="20072599" y="12269112"/>
            <a:ext cx="6261597" cy="8985450"/>
            <a:chOff x="20072599" y="12269112"/>
            <a:chExt cx="6261597" cy="8985450"/>
          </a:xfrm>
        </p:grpSpPr>
        <p:sp>
          <p:nvSpPr>
            <p:cNvPr id="160" name="文本框 159"/>
            <p:cNvSpPr txBox="1"/>
            <p:nvPr/>
          </p:nvSpPr>
          <p:spPr>
            <a:xfrm>
              <a:off x="20945884" y="18454012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binder_ref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20981064" y="18747133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20981064" y="19055997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20981064" y="19357161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binder_node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node: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0981064" y="19664855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uint32_t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desc:</a:t>
              </a:r>
              <a:r>
                <a:rPr kumimoji="1" lang="zh-CN" altLang="en-US" sz="1400"/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target_proc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binder_ref</a:t>
              </a:r>
            </a:p>
            <a:p>
              <a:r>
                <a:rPr kumimoji="1" lang="zh-CN" altLang="en-US" sz="1400" b="1">
                  <a:solidFill>
                    <a:schemeClr val="accent2"/>
                  </a:solidFill>
                </a:rPr>
                <a:t>的最大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desc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+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1</a:t>
              </a:r>
              <a:endParaRPr kumimoji="1" lang="zh-CN" altLang="en-US" sz="1400" b="1">
                <a:solidFill>
                  <a:schemeClr val="accent2"/>
                </a:solidFill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20930811" y="18454013"/>
              <a:ext cx="3867895" cy="2800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21024359" y="2018035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node_entry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20981064" y="20182971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21063788" y="20485153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21062458" y="20789953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0" name="任意形状 169"/>
            <p:cNvSpPr/>
            <p:nvPr/>
          </p:nvSpPr>
          <p:spPr>
            <a:xfrm>
              <a:off x="20072599" y="12451314"/>
              <a:ext cx="927597" cy="7049183"/>
            </a:xfrm>
            <a:custGeom>
              <a:avLst/>
              <a:gdLst>
                <a:gd name="connsiteX0" fmla="*/ 927597 w 927597"/>
                <a:gd name="connsiteY0" fmla="*/ 6692900 h 6692900"/>
                <a:gd name="connsiteX1" fmla="*/ 216397 w 927597"/>
                <a:gd name="connsiteY1" fmla="*/ 6235700 h 6692900"/>
                <a:gd name="connsiteX2" fmla="*/ 76697 w 927597"/>
                <a:gd name="connsiteY2" fmla="*/ 5232400 h 6692900"/>
                <a:gd name="connsiteX3" fmla="*/ 51297 w 927597"/>
                <a:gd name="connsiteY3" fmla="*/ 1346200 h 6692900"/>
                <a:gd name="connsiteX4" fmla="*/ 775197 w 927597"/>
                <a:gd name="connsiteY4" fmla="*/ 0 h 669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597" h="6692900">
                  <a:moveTo>
                    <a:pt x="927597" y="6692900"/>
                  </a:moveTo>
                  <a:cubicBezTo>
                    <a:pt x="642905" y="6586008"/>
                    <a:pt x="358214" y="6479117"/>
                    <a:pt x="216397" y="6235700"/>
                  </a:cubicBezTo>
                  <a:cubicBezTo>
                    <a:pt x="74580" y="5992283"/>
                    <a:pt x="104214" y="6047317"/>
                    <a:pt x="76697" y="5232400"/>
                  </a:cubicBezTo>
                  <a:cubicBezTo>
                    <a:pt x="49180" y="4417483"/>
                    <a:pt x="-65120" y="2218266"/>
                    <a:pt x="51297" y="1346200"/>
                  </a:cubicBezTo>
                  <a:cubicBezTo>
                    <a:pt x="167714" y="474134"/>
                    <a:pt x="775197" y="0"/>
                    <a:pt x="775197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20897277" y="12269112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0932457" y="12562233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0932457" y="12871097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20932457" y="13184961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ptr: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service-&gt;getWeakRefs()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75" name="文本框 174"/>
            <p:cNvSpPr txBox="1"/>
            <p:nvPr/>
          </p:nvSpPr>
          <p:spPr>
            <a:xfrm>
              <a:off x="20932457" y="13492655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1015181" y="13748097"/>
              <a:ext cx="36914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21015181" y="14112758"/>
              <a:ext cx="357762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20938257" y="13798899"/>
              <a:ext cx="3755280" cy="1633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20856804" y="12269113"/>
              <a:ext cx="3867895" cy="5910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0" name="文本框 179"/>
            <p:cNvSpPr txBox="1"/>
            <p:nvPr/>
          </p:nvSpPr>
          <p:spPr>
            <a:xfrm>
              <a:off x="21066346" y="1441637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21015181" y="14418991"/>
              <a:ext cx="3577622" cy="967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21067675" y="14721173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21066346" y="15025973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4" name="任意形状 183"/>
            <p:cNvSpPr/>
            <p:nvPr/>
          </p:nvSpPr>
          <p:spPr>
            <a:xfrm>
              <a:off x="20825196" y="14612057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5" name="任意形状 184"/>
            <p:cNvSpPr/>
            <p:nvPr/>
          </p:nvSpPr>
          <p:spPr>
            <a:xfrm>
              <a:off x="24532838" y="14592741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6" name="文本框 185"/>
            <p:cNvSpPr txBox="1"/>
            <p:nvPr/>
          </p:nvSpPr>
          <p:spPr>
            <a:xfrm>
              <a:off x="20975752" y="1543055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async_todo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>
              <a:off x="20932457" y="15433171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21015181" y="15735353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21013851" y="16040153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0" name="任意形状 189"/>
            <p:cNvSpPr/>
            <p:nvPr/>
          </p:nvSpPr>
          <p:spPr>
            <a:xfrm>
              <a:off x="20734602" y="15626237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1" name="任意形状 190"/>
            <p:cNvSpPr/>
            <p:nvPr/>
          </p:nvSpPr>
          <p:spPr>
            <a:xfrm>
              <a:off x="24620044" y="15606921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20932457" y="16410742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min_prority: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fp-&gt;flags &amp; 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FLAT_BINDER_FLAG_PRIORITY_MASK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20932457" y="16931442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accept_fds: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!!(fp-&gt;flags &amp;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 FLAT_BINDER_FLAG_ACCEPTS_FDS)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20975752" y="17454662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20932457" y="17457281"/>
              <a:ext cx="3761080" cy="650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21015181" y="17759462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7" name="任意形状 196"/>
            <p:cNvSpPr/>
            <p:nvPr/>
          </p:nvSpPr>
          <p:spPr>
            <a:xfrm>
              <a:off x="24632396" y="17899615"/>
              <a:ext cx="465354" cy="2514600"/>
            </a:xfrm>
            <a:custGeom>
              <a:avLst/>
              <a:gdLst>
                <a:gd name="connsiteX0" fmla="*/ 0 w 465354"/>
                <a:gd name="connsiteY0" fmla="*/ 0 h 2514600"/>
                <a:gd name="connsiteX1" fmla="*/ 419100 w 465354"/>
                <a:gd name="connsiteY1" fmla="*/ 609600 h 2514600"/>
                <a:gd name="connsiteX2" fmla="*/ 419100 w 465354"/>
                <a:gd name="connsiteY2" fmla="*/ 2082800 h 2514600"/>
                <a:gd name="connsiteX3" fmla="*/ 101600 w 465354"/>
                <a:gd name="connsiteY3" fmla="*/ 2514600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354" h="2514600">
                  <a:moveTo>
                    <a:pt x="0" y="0"/>
                  </a:moveTo>
                  <a:cubicBezTo>
                    <a:pt x="174625" y="131233"/>
                    <a:pt x="349250" y="262467"/>
                    <a:pt x="419100" y="609600"/>
                  </a:cubicBezTo>
                  <a:cubicBezTo>
                    <a:pt x="488950" y="956733"/>
                    <a:pt x="472017" y="1765300"/>
                    <a:pt x="419100" y="2082800"/>
                  </a:cubicBezTo>
                  <a:cubicBezTo>
                    <a:pt x="366183" y="2400300"/>
                    <a:pt x="101600" y="2514600"/>
                    <a:pt x="101600" y="2514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8" name="任意形状 197"/>
            <p:cNvSpPr/>
            <p:nvPr/>
          </p:nvSpPr>
          <p:spPr>
            <a:xfrm>
              <a:off x="24746696" y="13543515"/>
              <a:ext cx="1587500" cy="6413500"/>
            </a:xfrm>
            <a:custGeom>
              <a:avLst/>
              <a:gdLst>
                <a:gd name="connsiteX0" fmla="*/ 1587500 w 1587500"/>
                <a:gd name="connsiteY0" fmla="*/ 0 h 6413500"/>
                <a:gd name="connsiteX1" fmla="*/ 520700 w 1587500"/>
                <a:gd name="connsiteY1" fmla="*/ 495300 h 6413500"/>
                <a:gd name="connsiteX2" fmla="*/ 368300 w 1587500"/>
                <a:gd name="connsiteY2" fmla="*/ 2362200 h 6413500"/>
                <a:gd name="connsiteX3" fmla="*/ 546100 w 1587500"/>
                <a:gd name="connsiteY3" fmla="*/ 5422900 h 6413500"/>
                <a:gd name="connsiteX4" fmla="*/ 0 w 1587500"/>
                <a:gd name="connsiteY4" fmla="*/ 6413500 h 641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0" h="6413500">
                  <a:moveTo>
                    <a:pt x="1587500" y="0"/>
                  </a:moveTo>
                  <a:cubicBezTo>
                    <a:pt x="1155700" y="50800"/>
                    <a:pt x="723900" y="101600"/>
                    <a:pt x="520700" y="495300"/>
                  </a:cubicBezTo>
                  <a:cubicBezTo>
                    <a:pt x="317500" y="889000"/>
                    <a:pt x="364067" y="1540933"/>
                    <a:pt x="368300" y="2362200"/>
                  </a:cubicBezTo>
                  <a:cubicBezTo>
                    <a:pt x="372533" y="3183467"/>
                    <a:pt x="607483" y="4747683"/>
                    <a:pt x="546100" y="5422900"/>
                  </a:cubicBezTo>
                  <a:cubicBezTo>
                    <a:pt x="484717" y="6098117"/>
                    <a:pt x="0" y="6413500"/>
                    <a:pt x="0" y="6413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9" name="直线箭头连接符 18"/>
          <p:cNvCxnSpPr>
            <a:stCxn id="304" idx="3"/>
            <a:endCxn id="333" idx="1"/>
          </p:cNvCxnSpPr>
          <p:nvPr/>
        </p:nvCxnSpPr>
        <p:spPr>
          <a:xfrm>
            <a:off x="24964069" y="5895931"/>
            <a:ext cx="1578486" cy="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8" name="组 337"/>
          <p:cNvGrpSpPr/>
          <p:nvPr/>
        </p:nvGrpSpPr>
        <p:grpSpPr>
          <a:xfrm>
            <a:off x="32092576" y="8331578"/>
            <a:ext cx="5766026" cy="4272416"/>
            <a:chOff x="19330876" y="2224387"/>
            <a:chExt cx="5766026" cy="4272416"/>
          </a:xfrm>
        </p:grpSpPr>
        <p:sp>
          <p:nvSpPr>
            <p:cNvPr id="339" name="文本框 338"/>
            <p:cNvSpPr txBox="1"/>
            <p:nvPr/>
          </p:nvSpPr>
          <p:spPr>
            <a:xfrm>
              <a:off x="19416218" y="2287886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0" name="文本框 339"/>
            <p:cNvSpPr txBox="1"/>
            <p:nvPr/>
          </p:nvSpPr>
          <p:spPr>
            <a:xfrm>
              <a:off x="19403514" y="2606408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__u32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ptr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SM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binder_node::ptr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即影子对象</a:t>
              </a:r>
            </a:p>
          </p:txBody>
        </p:sp>
        <p:sp>
          <p:nvSpPr>
            <p:cNvPr id="341" name="文本框 340"/>
            <p:cNvSpPr txBox="1"/>
            <p:nvPr/>
          </p:nvSpPr>
          <p:spPr>
            <a:xfrm>
              <a:off x="19403514" y="31295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SM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binder_node::cookie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即对象地址</a:t>
              </a:r>
            </a:p>
          </p:txBody>
        </p:sp>
        <p:sp>
          <p:nvSpPr>
            <p:cNvPr id="342" name="文本框 341"/>
            <p:cNvSpPr txBox="1"/>
            <p:nvPr/>
          </p:nvSpPr>
          <p:spPr>
            <a:xfrm>
              <a:off x="19403514" y="403947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3" name="文本框 342"/>
            <p:cNvSpPr txBox="1"/>
            <p:nvPr/>
          </p:nvSpPr>
          <p:spPr>
            <a:xfrm>
              <a:off x="19403514" y="435375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4" name="文本框 343"/>
            <p:cNvSpPr txBox="1"/>
            <p:nvPr/>
          </p:nvSpPr>
          <p:spPr>
            <a:xfrm>
              <a:off x="19403514" y="466420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t-&gt;buffer-&gt;data_size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5" name="文本框 344"/>
            <p:cNvSpPr txBox="1"/>
            <p:nvPr/>
          </p:nvSpPr>
          <p:spPr>
            <a:xfrm>
              <a:off x="19403514" y="496901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t-&gt;buffer-&gt;offsets_size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6" name="文本框 345"/>
            <p:cNvSpPr txBox="1"/>
            <p:nvPr/>
          </p:nvSpPr>
          <p:spPr>
            <a:xfrm>
              <a:off x="19524758" y="5453581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47" name="文本框 346"/>
            <p:cNvSpPr txBox="1"/>
            <p:nvPr/>
          </p:nvSpPr>
          <p:spPr>
            <a:xfrm>
              <a:off x="19524758" y="5742042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t-&gt;buffer-&gt;data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的用户空间地址</a:t>
              </a:r>
            </a:p>
          </p:txBody>
        </p:sp>
        <p:sp>
          <p:nvSpPr>
            <p:cNvPr id="348" name="文本框 347"/>
            <p:cNvSpPr txBox="1"/>
            <p:nvPr/>
          </p:nvSpPr>
          <p:spPr>
            <a:xfrm>
              <a:off x="19524758" y="6050906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9" name="矩形 348"/>
            <p:cNvSpPr/>
            <p:nvPr/>
          </p:nvSpPr>
          <p:spPr>
            <a:xfrm>
              <a:off x="19403514" y="5489059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50" name="矩形 349"/>
            <p:cNvSpPr/>
            <p:nvPr/>
          </p:nvSpPr>
          <p:spPr>
            <a:xfrm>
              <a:off x="19330876" y="2224387"/>
              <a:ext cx="5766026" cy="42724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51" name="文本框 350"/>
            <p:cNvSpPr txBox="1"/>
            <p:nvPr/>
          </p:nvSpPr>
          <p:spPr>
            <a:xfrm>
              <a:off x="19403514" y="343233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CHECK_SERVICE_TRANSACTION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52" name="文本框 351"/>
            <p:cNvSpPr txBox="1"/>
            <p:nvPr/>
          </p:nvSpPr>
          <p:spPr>
            <a:xfrm>
              <a:off x="19403514" y="374161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</p:grpSp>
      <p:cxnSp>
        <p:nvCxnSpPr>
          <p:cNvPr id="26" name="直线箭头连接符 25"/>
          <p:cNvCxnSpPr>
            <a:stCxn id="344" idx="1"/>
            <a:endCxn id="290" idx="3"/>
          </p:cNvCxnSpPr>
          <p:nvPr/>
        </p:nvCxnSpPr>
        <p:spPr>
          <a:xfrm flipH="1" flipV="1">
            <a:off x="29946600" y="9980346"/>
            <a:ext cx="2218614" cy="94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345" idx="1"/>
            <a:endCxn id="291" idx="3"/>
          </p:cNvCxnSpPr>
          <p:nvPr/>
        </p:nvCxnSpPr>
        <p:spPr>
          <a:xfrm flipH="1" flipV="1">
            <a:off x="29946600" y="10285319"/>
            <a:ext cx="2218614" cy="94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347" idx="1"/>
            <a:endCxn id="274" idx="3"/>
          </p:cNvCxnSpPr>
          <p:nvPr/>
        </p:nvCxnSpPr>
        <p:spPr>
          <a:xfrm flipH="1" flipV="1">
            <a:off x="29910841" y="10588355"/>
            <a:ext cx="2375617" cy="1414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21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直线箭头连接符 130"/>
          <p:cNvCxnSpPr>
            <a:endCxn id="228" idx="1"/>
          </p:cNvCxnSpPr>
          <p:nvPr/>
        </p:nvCxnSpPr>
        <p:spPr>
          <a:xfrm>
            <a:off x="25012061" y="13418398"/>
            <a:ext cx="1617333" cy="9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/>
          <p:cNvCxnSpPr>
            <a:endCxn id="233" idx="1"/>
          </p:cNvCxnSpPr>
          <p:nvPr/>
        </p:nvCxnSpPr>
        <p:spPr>
          <a:xfrm flipV="1">
            <a:off x="25012061" y="12290844"/>
            <a:ext cx="1617331" cy="1435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组 208"/>
          <p:cNvGrpSpPr/>
          <p:nvPr/>
        </p:nvGrpSpPr>
        <p:grpSpPr>
          <a:xfrm>
            <a:off x="26329411" y="8312724"/>
            <a:ext cx="5844207" cy="6999964"/>
            <a:chOff x="14709130" y="5864492"/>
            <a:chExt cx="5844207" cy="6999964"/>
          </a:xfrm>
        </p:grpSpPr>
        <p:sp>
          <p:nvSpPr>
            <p:cNvPr id="210" name="文本框 209"/>
            <p:cNvSpPr txBox="1"/>
            <p:nvPr/>
          </p:nvSpPr>
          <p:spPr>
            <a:xfrm>
              <a:off x="14738093" y="5867833"/>
              <a:ext cx="549349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14709130" y="5864492"/>
              <a:ext cx="5595351" cy="69999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212" name="组 211"/>
            <p:cNvGrpSpPr/>
            <p:nvPr/>
          </p:nvGrpSpPr>
          <p:grpSpPr>
            <a:xfrm>
              <a:off x="14792274" y="6222469"/>
              <a:ext cx="5439311" cy="1848054"/>
              <a:chOff x="14792274" y="6222469"/>
              <a:chExt cx="5439311" cy="1848054"/>
            </a:xfrm>
          </p:grpSpPr>
          <p:grpSp>
            <p:nvGrpSpPr>
              <p:cNvPr id="231" name="组 230"/>
              <p:cNvGrpSpPr/>
              <p:nvPr/>
            </p:nvGrpSpPr>
            <p:grpSpPr>
              <a:xfrm>
                <a:off x="14792274" y="6222469"/>
                <a:ext cx="5439311" cy="1234106"/>
                <a:chOff x="22907414" y="4835272"/>
                <a:chExt cx="5439311" cy="1234106"/>
              </a:xfrm>
            </p:grpSpPr>
            <p:sp>
              <p:nvSpPr>
                <p:cNvPr id="234" name="文本框 233"/>
                <p:cNvSpPr txBox="1"/>
                <p:nvPr/>
              </p:nvSpPr>
              <p:spPr>
                <a:xfrm>
                  <a:off x="22907414" y="4835272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allow_user_free: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5" name="文本框 234"/>
                <p:cNvSpPr txBox="1"/>
                <p:nvPr/>
              </p:nvSpPr>
              <p:spPr>
                <a:xfrm>
                  <a:off x="22907414" y="5144136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debug_id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t-&gt;debug_id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6" name="文本框 235"/>
                <p:cNvSpPr txBox="1"/>
                <p:nvPr/>
              </p:nvSpPr>
              <p:spPr>
                <a:xfrm>
                  <a:off x="22907414" y="546022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binder_transaction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transaction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7" name="文本框 236"/>
                <p:cNvSpPr txBox="1"/>
                <p:nvPr/>
              </p:nvSpPr>
              <p:spPr>
                <a:xfrm>
                  <a:off x="22907414" y="576160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target_node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232" name="文本框 231"/>
              <p:cNvSpPr txBox="1"/>
              <p:nvPr/>
            </p:nvSpPr>
            <p:spPr>
              <a:xfrm>
                <a:off x="14792274" y="7457773"/>
                <a:ext cx="54393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3" name="文本框 232"/>
              <p:cNvSpPr txBox="1"/>
              <p:nvPr/>
            </p:nvSpPr>
            <p:spPr>
              <a:xfrm>
                <a:off x="14792274" y="7762746"/>
                <a:ext cx="54393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13" name="组 212"/>
            <p:cNvGrpSpPr/>
            <p:nvPr/>
          </p:nvGrpSpPr>
          <p:grpSpPr>
            <a:xfrm>
              <a:off x="14792274" y="8065782"/>
              <a:ext cx="5761063" cy="4775740"/>
              <a:chOff x="14789791" y="9001846"/>
              <a:chExt cx="5761063" cy="4775740"/>
            </a:xfrm>
          </p:grpSpPr>
          <p:sp>
            <p:nvSpPr>
              <p:cNvPr id="214" name="矩形 213"/>
              <p:cNvSpPr/>
              <p:nvPr/>
            </p:nvSpPr>
            <p:spPr>
              <a:xfrm>
                <a:off x="14789791" y="9003928"/>
                <a:ext cx="5441794" cy="4773658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15" name="组 214"/>
              <p:cNvGrpSpPr/>
              <p:nvPr/>
            </p:nvGrpSpPr>
            <p:grpSpPr>
              <a:xfrm>
                <a:off x="14854737" y="9001846"/>
                <a:ext cx="5696117" cy="4674139"/>
                <a:chOff x="8152690" y="2603591"/>
                <a:chExt cx="5696117" cy="4674139"/>
              </a:xfrm>
            </p:grpSpPr>
            <p:sp>
              <p:nvSpPr>
                <p:cNvPr id="216" name="文本框 215"/>
                <p:cNvSpPr txBox="1"/>
                <p:nvPr/>
              </p:nvSpPr>
              <p:spPr>
                <a:xfrm>
                  <a:off x="8216190" y="2603591"/>
                  <a:ext cx="520698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217" name="文本框 216"/>
                <p:cNvSpPr txBox="1"/>
                <p:nvPr/>
              </p:nvSpPr>
              <p:spPr>
                <a:xfrm>
                  <a:off x="8304581" y="4519397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18" name="文本框 217"/>
                <p:cNvSpPr txBox="1"/>
                <p:nvPr/>
              </p:nvSpPr>
              <p:spPr>
                <a:xfrm>
                  <a:off x="8304584" y="4825229"/>
                  <a:ext cx="5017005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19" name="文本框 218"/>
                <p:cNvSpPr txBox="1"/>
                <p:nvPr/>
              </p:nvSpPr>
              <p:spPr>
                <a:xfrm>
                  <a:off x="8304583" y="5346063"/>
                  <a:ext cx="501700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0" name="文本框 219"/>
                <p:cNvSpPr txBox="1"/>
                <p:nvPr/>
              </p:nvSpPr>
              <p:spPr>
                <a:xfrm>
                  <a:off x="8304582" y="5865394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1" name="文本框 220"/>
                <p:cNvSpPr txBox="1"/>
                <p:nvPr/>
              </p:nvSpPr>
              <p:spPr>
                <a:xfrm>
                  <a:off x="8216190" y="3437107"/>
                  <a:ext cx="5206986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2" name="文本框 221"/>
                <p:cNvSpPr txBox="1"/>
                <p:nvPr/>
              </p:nvSpPr>
              <p:spPr>
                <a:xfrm>
                  <a:off x="8216190" y="3962740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3" name="文本框 222"/>
                <p:cNvSpPr txBox="1"/>
                <p:nvPr/>
              </p:nvSpPr>
              <p:spPr>
                <a:xfrm>
                  <a:off x="8216190" y="6231429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4" name="文本框 223"/>
                <p:cNvSpPr txBox="1"/>
                <p:nvPr/>
              </p:nvSpPr>
              <p:spPr>
                <a:xfrm>
                  <a:off x="8304581" y="4226532"/>
                  <a:ext cx="50170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>
                  <a:off x="8216190" y="4264634"/>
                  <a:ext cx="5207000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26" name="文本框 225"/>
                <p:cNvSpPr txBox="1"/>
                <p:nvPr/>
              </p:nvSpPr>
              <p:spPr>
                <a:xfrm>
                  <a:off x="8253802" y="3073146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227" name="文本框 226"/>
                <p:cNvSpPr txBox="1"/>
                <p:nvPr/>
              </p:nvSpPr>
              <p:spPr>
                <a:xfrm>
                  <a:off x="8291885" y="6527800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228" name="文本框 227"/>
                <p:cNvSpPr txBox="1"/>
                <p:nvPr/>
              </p:nvSpPr>
              <p:spPr>
                <a:xfrm>
                  <a:off x="8291892" y="6897132"/>
                  <a:ext cx="511856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229" name="任意形状 228"/>
                <p:cNvSpPr/>
                <p:nvPr/>
              </p:nvSpPr>
              <p:spPr>
                <a:xfrm>
                  <a:off x="13411200" y="4308618"/>
                  <a:ext cx="437607" cy="2903791"/>
                </a:xfrm>
                <a:custGeom>
                  <a:avLst/>
                  <a:gdLst>
                    <a:gd name="connsiteX0" fmla="*/ 0 w 437607"/>
                    <a:gd name="connsiteY0" fmla="*/ 3835400 h 3835400"/>
                    <a:gd name="connsiteX1" fmla="*/ 342900 w 437607"/>
                    <a:gd name="connsiteY1" fmla="*/ 2997200 h 3835400"/>
                    <a:gd name="connsiteX2" fmla="*/ 419100 w 437607"/>
                    <a:gd name="connsiteY2" fmla="*/ 571500 h 3835400"/>
                    <a:gd name="connsiteX3" fmla="*/ 50800 w 437607"/>
                    <a:gd name="connsiteY3" fmla="*/ 0 h 383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7607" h="3835400">
                      <a:moveTo>
                        <a:pt x="0" y="3835400"/>
                      </a:moveTo>
                      <a:cubicBezTo>
                        <a:pt x="136525" y="3688291"/>
                        <a:pt x="273050" y="3541183"/>
                        <a:pt x="342900" y="2997200"/>
                      </a:cubicBezTo>
                      <a:cubicBezTo>
                        <a:pt x="412750" y="2453217"/>
                        <a:pt x="467783" y="1071033"/>
                        <a:pt x="419100" y="571500"/>
                      </a:cubicBezTo>
                      <a:cubicBezTo>
                        <a:pt x="370417" y="71967"/>
                        <a:pt x="50800" y="0"/>
                        <a:pt x="508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>
                  <a:off x="8152690" y="3073147"/>
                  <a:ext cx="5347410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</p:grpSp>
      </p:grpSp>
      <p:sp>
        <p:nvSpPr>
          <p:cNvPr id="189" name="文本框 188"/>
          <p:cNvSpPr txBox="1"/>
          <p:nvPr/>
        </p:nvSpPr>
        <p:spPr>
          <a:xfrm>
            <a:off x="20280658" y="7073112"/>
            <a:ext cx="364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binder_transaction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20335017" y="9655274"/>
            <a:ext cx="488441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binder_buffer</a:t>
            </a:r>
            <a:r>
              <a:rPr kumimoji="1" lang="zh-CN" altLang="en-US" sz="1400" b="1"/>
              <a:t> *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</a:t>
            </a:r>
            <a:r>
              <a:rPr kumimoji="1" lang="en-US" altLang="zh-CN" sz="1400" b="1"/>
              <a:t>:</a:t>
            </a:r>
            <a:r>
              <a:rPr kumimoji="1" lang="zh-CN" altLang="en-US" sz="1400" b="1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从</a:t>
            </a:r>
            <a:r>
              <a:rPr kumimoji="1" lang="en-US" altLang="zh-CN" sz="1400">
                <a:solidFill>
                  <a:schemeClr val="accent2"/>
                </a:solidFill>
              </a:rPr>
              <a:t>proc-&gt;free_buffers</a:t>
            </a:r>
            <a:r>
              <a:rPr kumimoji="1" lang="zh-CN" altLang="en-US" sz="1400">
                <a:solidFill>
                  <a:schemeClr val="accent2"/>
                </a:solidFill>
              </a:rPr>
              <a:t>中摘下</a:t>
            </a:r>
            <a:endParaRPr kumimoji="1" lang="en-US" altLang="zh-CN" sz="1400">
              <a:solidFill>
                <a:schemeClr val="accent2"/>
              </a:solidFill>
            </a:endParaRPr>
          </a:p>
          <a:p>
            <a:r>
              <a:rPr kumimoji="1" lang="zh-CN" altLang="en-US" sz="1400">
                <a:solidFill>
                  <a:schemeClr val="accent2"/>
                </a:solidFill>
              </a:rPr>
              <a:t>一块能容下</a:t>
            </a:r>
            <a:r>
              <a:rPr kumimoji="1" lang="en-US" altLang="zh-CN" sz="1400">
                <a:solidFill>
                  <a:schemeClr val="accent2"/>
                </a:solidFill>
              </a:rPr>
              <a:t>tr-&gt;offsets_size</a:t>
            </a:r>
            <a:r>
              <a:rPr kumimoji="1" lang="zh-CN" altLang="en-US" sz="1400">
                <a:solidFill>
                  <a:schemeClr val="accent2"/>
                </a:solidFill>
              </a:rPr>
              <a:t>的</a:t>
            </a:r>
            <a:r>
              <a:rPr kumimoji="1" lang="en-US" altLang="zh-CN" sz="1400">
                <a:solidFill>
                  <a:schemeClr val="accent2"/>
                </a:solidFill>
              </a:rPr>
              <a:t>buffer</a:t>
            </a:r>
            <a:r>
              <a:rPr kumimoji="1" lang="zh-CN" altLang="en-US" sz="1400">
                <a:solidFill>
                  <a:schemeClr val="accent2"/>
                </a:solidFill>
              </a:rPr>
              <a:t>节点</a:t>
            </a:r>
          </a:p>
        </p:txBody>
      </p:sp>
      <p:sp>
        <p:nvSpPr>
          <p:cNvPr id="191" name="矩形 190"/>
          <p:cNvSpPr/>
          <p:nvPr/>
        </p:nvSpPr>
        <p:spPr>
          <a:xfrm>
            <a:off x="20267954" y="9626532"/>
            <a:ext cx="4974983" cy="649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grpSp>
        <p:nvGrpSpPr>
          <p:cNvPr id="192" name="组 191"/>
          <p:cNvGrpSpPr/>
          <p:nvPr/>
        </p:nvGrpSpPr>
        <p:grpSpPr>
          <a:xfrm>
            <a:off x="20267954" y="7493233"/>
            <a:ext cx="4974983" cy="2142076"/>
            <a:chOff x="15623370" y="1246255"/>
            <a:chExt cx="5595351" cy="2142076"/>
          </a:xfrm>
        </p:grpSpPr>
        <p:sp>
          <p:nvSpPr>
            <p:cNvPr id="201" name="文本框 200"/>
            <p:cNvSpPr txBox="1"/>
            <p:nvPr/>
          </p:nvSpPr>
          <p:spPr>
            <a:xfrm>
              <a:off x="15623370" y="124625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binder_work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from: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15623370" y="1555119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proc-&gt;tsk-&gt;cred-&gt;euid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15623370" y="2470109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tr-&gt;code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5623370" y="277010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tr-&gt;flags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15623370" y="3080554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priority: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15623370" y="18562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binder_proc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to_proc: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5623370" y="216397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to_thread: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target_thread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sp>
        <p:nvSpPr>
          <p:cNvPr id="193" name="文本框 192"/>
          <p:cNvSpPr txBox="1"/>
          <p:nvPr/>
        </p:nvSpPr>
        <p:spPr>
          <a:xfrm>
            <a:off x="20267954" y="10278293"/>
            <a:ext cx="49749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need_reply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1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20267955" y="10583066"/>
            <a:ext cx="497498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from-&gt;parent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20385861" y="10838097"/>
            <a:ext cx="48362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binder_work</a:t>
            </a:r>
            <a:r>
              <a:rPr kumimoji="1" lang="zh-CN" altLang="en-US" sz="1400" b="1"/>
              <a:t>  </a:t>
            </a:r>
            <a:r>
              <a:rPr kumimoji="1" lang="en-US" altLang="zh-CN" sz="1400" b="1"/>
              <a:t>work</a:t>
            </a:r>
            <a:endParaRPr kumimoji="1" lang="zh-CN" altLang="en-US" sz="1400" b="1"/>
          </a:p>
        </p:txBody>
      </p:sp>
      <p:sp>
        <p:nvSpPr>
          <p:cNvPr id="196" name="文本框 195"/>
          <p:cNvSpPr txBox="1"/>
          <p:nvPr/>
        </p:nvSpPr>
        <p:spPr>
          <a:xfrm>
            <a:off x="20385861" y="11202758"/>
            <a:ext cx="48362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enum</a:t>
            </a:r>
            <a:r>
              <a:rPr kumimoji="1" lang="zh-CN" altLang="en-US" sz="1400"/>
              <a:t> </a:t>
            </a:r>
            <a:r>
              <a:rPr kumimoji="1" lang="en-US" altLang="zh-CN" sz="1400"/>
              <a:t>type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BINDER_WORK_TRANSACTION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20385861" y="11559080"/>
            <a:ext cx="48362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 b="1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20264617" y="10888898"/>
            <a:ext cx="4977952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99" name="矩形 198"/>
          <p:cNvSpPr/>
          <p:nvPr/>
        </p:nvSpPr>
        <p:spPr>
          <a:xfrm>
            <a:off x="20385861" y="11508895"/>
            <a:ext cx="4836243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0" name="矩形 199"/>
          <p:cNvSpPr/>
          <p:nvPr/>
        </p:nvSpPr>
        <p:spPr>
          <a:xfrm>
            <a:off x="20214785" y="7073112"/>
            <a:ext cx="5067426" cy="5061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cxnSp>
        <p:nvCxnSpPr>
          <p:cNvPr id="187" name="直线箭头连接符 186"/>
          <p:cNvCxnSpPr>
            <a:stCxn id="218" idx="1"/>
          </p:cNvCxnSpPr>
          <p:nvPr/>
        </p:nvCxnSpPr>
        <p:spPr>
          <a:xfrm flipH="1">
            <a:off x="25282211" y="9449539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箭头连接符 187"/>
          <p:cNvCxnSpPr>
            <a:endCxn id="217" idx="1"/>
          </p:cNvCxnSpPr>
          <p:nvPr/>
        </p:nvCxnSpPr>
        <p:spPr>
          <a:xfrm>
            <a:off x="25219434" y="9916884"/>
            <a:ext cx="1109977" cy="189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/>
          <p:cNvSpPr txBox="1"/>
          <p:nvPr/>
        </p:nvSpPr>
        <p:spPr>
          <a:xfrm>
            <a:off x="25465868" y="14306969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78" name="直线箭头连接符 177"/>
          <p:cNvCxnSpPr/>
          <p:nvPr/>
        </p:nvCxnSpPr>
        <p:spPr>
          <a:xfrm>
            <a:off x="26080027" y="14460858"/>
            <a:ext cx="499074" cy="15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/>
          <p:cNvSpPr txBox="1"/>
          <p:nvPr/>
        </p:nvSpPr>
        <p:spPr>
          <a:xfrm>
            <a:off x="25274473" y="14932664"/>
            <a:ext cx="9357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off_end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80" name="直线箭头连接符 179"/>
          <p:cNvCxnSpPr/>
          <p:nvPr/>
        </p:nvCxnSpPr>
        <p:spPr>
          <a:xfrm>
            <a:off x="26210215" y="15086553"/>
            <a:ext cx="405744" cy="2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/>
          <p:cNvSpPr txBox="1"/>
          <p:nvPr/>
        </p:nvSpPr>
        <p:spPr>
          <a:xfrm>
            <a:off x="25407306" y="12150609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82" name="直线箭头连接符 181"/>
          <p:cNvCxnSpPr>
            <a:endCxn id="233" idx="1"/>
          </p:cNvCxnSpPr>
          <p:nvPr/>
        </p:nvCxnSpPr>
        <p:spPr>
          <a:xfrm flipV="1">
            <a:off x="26021465" y="12290844"/>
            <a:ext cx="607927" cy="1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21256288" y="18533560"/>
            <a:ext cx="278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binder_ref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ref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21291468" y="18826681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debug_id: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++binder_last_id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21291468" y="19135545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binder_proc</a:t>
            </a:r>
            <a:r>
              <a:rPr kumimoji="1" lang="zh-CN" altLang="en-US" sz="1400"/>
              <a:t>* </a:t>
            </a:r>
            <a:r>
              <a:rPr kumimoji="1" lang="en-US" altLang="zh-CN" sz="1400"/>
              <a:t>proc: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target_proc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21291468" y="19436709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binder_node</a:t>
            </a:r>
            <a:r>
              <a:rPr kumimoji="1" lang="zh-CN" altLang="en-US" sz="1400"/>
              <a:t>* </a:t>
            </a:r>
            <a:r>
              <a:rPr kumimoji="1" lang="en-US" altLang="zh-CN" sz="1400"/>
              <a:t>node: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21291468" y="19744403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uint32_t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desc:</a:t>
            </a:r>
            <a:r>
              <a:rPr kumimoji="1" lang="zh-CN" altLang="en-US" sz="1400"/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target_proc</a:t>
            </a:r>
            <a:r>
              <a:rPr kumimoji="1" lang="zh-CN" altLang="en-US" sz="1400" b="1">
                <a:solidFill>
                  <a:schemeClr val="accent2"/>
                </a:solidFill>
              </a:rPr>
              <a:t>的</a:t>
            </a:r>
            <a:r>
              <a:rPr kumimoji="1" lang="en-US" altLang="zh-CN" sz="1400" b="1">
                <a:solidFill>
                  <a:schemeClr val="accent2"/>
                </a:solidFill>
              </a:rPr>
              <a:t>binder_ref</a:t>
            </a:r>
          </a:p>
          <a:p>
            <a:r>
              <a:rPr kumimoji="1" lang="zh-CN" altLang="en-US" sz="1400" b="1">
                <a:solidFill>
                  <a:schemeClr val="accent2"/>
                </a:solidFill>
              </a:rPr>
              <a:t>的最大</a:t>
            </a:r>
            <a:r>
              <a:rPr kumimoji="1" lang="en-US" altLang="zh-CN" sz="1400" b="1">
                <a:solidFill>
                  <a:schemeClr val="accent2"/>
                </a:solidFill>
              </a:rPr>
              <a:t>desc</a:t>
            </a:r>
            <a:r>
              <a:rPr kumimoji="1" lang="zh-CN" altLang="en-US" sz="1400" b="1">
                <a:solidFill>
                  <a:schemeClr val="accent2"/>
                </a:solidFill>
              </a:rPr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+</a:t>
            </a:r>
            <a:r>
              <a:rPr kumimoji="1" lang="zh-CN" altLang="en-US" sz="1400" b="1">
                <a:solidFill>
                  <a:schemeClr val="accent2"/>
                </a:solidFill>
              </a:rPr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1</a:t>
            </a:r>
            <a:endParaRPr kumimoji="1" lang="zh-CN" altLang="en-US" sz="1400" b="1">
              <a:solidFill>
                <a:schemeClr val="accent2"/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21241215" y="18533561"/>
            <a:ext cx="3867895" cy="2800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72" name="文本框 171"/>
          <p:cNvSpPr txBox="1"/>
          <p:nvPr/>
        </p:nvSpPr>
        <p:spPr>
          <a:xfrm>
            <a:off x="21334763" y="2025990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node_entry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21291468" y="20262519"/>
            <a:ext cx="3761080" cy="97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74" name="文本框 173"/>
          <p:cNvSpPr txBox="1"/>
          <p:nvPr/>
        </p:nvSpPr>
        <p:spPr>
          <a:xfrm>
            <a:off x="21374192" y="20564701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1372862" y="20869501"/>
            <a:ext cx="36131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7" name="任意形状 136"/>
          <p:cNvSpPr/>
          <p:nvPr/>
        </p:nvSpPr>
        <p:spPr>
          <a:xfrm>
            <a:off x="20383003" y="12530862"/>
            <a:ext cx="927597" cy="7049183"/>
          </a:xfrm>
          <a:custGeom>
            <a:avLst/>
            <a:gdLst>
              <a:gd name="connsiteX0" fmla="*/ 927597 w 927597"/>
              <a:gd name="connsiteY0" fmla="*/ 6692900 h 6692900"/>
              <a:gd name="connsiteX1" fmla="*/ 216397 w 927597"/>
              <a:gd name="connsiteY1" fmla="*/ 6235700 h 6692900"/>
              <a:gd name="connsiteX2" fmla="*/ 76697 w 927597"/>
              <a:gd name="connsiteY2" fmla="*/ 5232400 h 6692900"/>
              <a:gd name="connsiteX3" fmla="*/ 51297 w 927597"/>
              <a:gd name="connsiteY3" fmla="*/ 1346200 h 6692900"/>
              <a:gd name="connsiteX4" fmla="*/ 775197 w 927597"/>
              <a:gd name="connsiteY4" fmla="*/ 0 h 669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97" h="6692900">
                <a:moveTo>
                  <a:pt x="927597" y="6692900"/>
                </a:moveTo>
                <a:cubicBezTo>
                  <a:pt x="642905" y="6586008"/>
                  <a:pt x="358214" y="6479117"/>
                  <a:pt x="216397" y="6235700"/>
                </a:cubicBezTo>
                <a:cubicBezTo>
                  <a:pt x="74580" y="5992283"/>
                  <a:pt x="104214" y="6047317"/>
                  <a:pt x="76697" y="5232400"/>
                </a:cubicBezTo>
                <a:cubicBezTo>
                  <a:pt x="49180" y="4417483"/>
                  <a:pt x="-65120" y="2218266"/>
                  <a:pt x="51297" y="1346200"/>
                </a:cubicBezTo>
                <a:cubicBezTo>
                  <a:pt x="167714" y="474134"/>
                  <a:pt x="775197" y="0"/>
                  <a:pt x="775197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文本框 139"/>
          <p:cNvSpPr txBox="1"/>
          <p:nvPr/>
        </p:nvSpPr>
        <p:spPr>
          <a:xfrm>
            <a:off x="21207681" y="12348660"/>
            <a:ext cx="278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21242861" y="12641781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debug_id: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++binder_last_id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21242861" y="12950645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binder_proc</a:t>
            </a:r>
            <a:r>
              <a:rPr kumimoji="1" lang="zh-CN" altLang="en-US" sz="1400"/>
              <a:t>* </a:t>
            </a:r>
            <a:r>
              <a:rPr kumimoji="1" lang="en-US" altLang="zh-CN" sz="1400"/>
              <a:t>proc: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21242861" y="13264509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</a:t>
            </a:r>
            <a:r>
              <a:rPr kumimoji="1" lang="en-US" altLang="zh-CN" sz="1400"/>
              <a:t>__user</a:t>
            </a:r>
            <a:r>
              <a:rPr kumimoji="1" lang="zh-CN" altLang="en-US" sz="1400"/>
              <a:t> *</a:t>
            </a:r>
            <a:r>
              <a:rPr kumimoji="1" lang="en-US" altLang="zh-CN" sz="1400"/>
              <a:t>ptr: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fp-&gt;binder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21242861" y="13572203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</a:t>
            </a:r>
            <a:r>
              <a:rPr kumimoji="1" lang="en-US" altLang="zh-CN" sz="1400"/>
              <a:t>__user</a:t>
            </a:r>
            <a:r>
              <a:rPr kumimoji="1" lang="zh-CN" altLang="en-US" sz="1400"/>
              <a:t> *</a:t>
            </a:r>
            <a:r>
              <a:rPr kumimoji="1" lang="en-US" altLang="zh-CN" sz="1400"/>
              <a:t>cookie: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fp-&gt;cookie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21325585" y="13827645"/>
            <a:ext cx="36914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binder_work</a:t>
            </a:r>
            <a:r>
              <a:rPr kumimoji="1" lang="zh-CN" altLang="en-US" sz="1400" b="1"/>
              <a:t>  </a:t>
            </a:r>
            <a:r>
              <a:rPr kumimoji="1" lang="en-US" altLang="zh-CN" sz="1400" b="1"/>
              <a:t>work</a:t>
            </a:r>
            <a:endParaRPr kumimoji="1" lang="zh-CN" altLang="en-US" sz="1400" b="1"/>
          </a:p>
        </p:txBody>
      </p:sp>
      <p:sp>
        <p:nvSpPr>
          <p:cNvPr id="146" name="文本框 145"/>
          <p:cNvSpPr txBox="1"/>
          <p:nvPr/>
        </p:nvSpPr>
        <p:spPr>
          <a:xfrm>
            <a:off x="21325585" y="14192306"/>
            <a:ext cx="35776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enum</a:t>
            </a:r>
            <a:r>
              <a:rPr kumimoji="1" lang="zh-CN" altLang="en-US" sz="1400"/>
              <a:t> </a:t>
            </a:r>
            <a:r>
              <a:rPr kumimoji="1" lang="en-US" altLang="zh-CN" sz="1400"/>
              <a:t>type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BINDER_WORK_NODE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21248661" y="13878447"/>
            <a:ext cx="3755280" cy="1633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48" name="矩形 147"/>
          <p:cNvSpPr/>
          <p:nvPr/>
        </p:nvSpPr>
        <p:spPr>
          <a:xfrm>
            <a:off x="21167208" y="12348661"/>
            <a:ext cx="3867895" cy="5910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49" name="文本框 148"/>
          <p:cNvSpPr txBox="1"/>
          <p:nvPr/>
        </p:nvSpPr>
        <p:spPr>
          <a:xfrm>
            <a:off x="21376750" y="1449592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21325585" y="14498539"/>
            <a:ext cx="3577622" cy="967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51" name="文本框 150"/>
          <p:cNvSpPr txBox="1"/>
          <p:nvPr/>
        </p:nvSpPr>
        <p:spPr>
          <a:xfrm>
            <a:off x="21378079" y="14800721"/>
            <a:ext cx="34793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1376750" y="15105521"/>
            <a:ext cx="34793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3" name="任意形状 152"/>
          <p:cNvSpPr/>
          <p:nvPr/>
        </p:nvSpPr>
        <p:spPr>
          <a:xfrm>
            <a:off x="21135600" y="14691605"/>
            <a:ext cx="280832" cy="609600"/>
          </a:xfrm>
          <a:custGeom>
            <a:avLst/>
            <a:gdLst>
              <a:gd name="connsiteX0" fmla="*/ 316834 w 316834"/>
              <a:gd name="connsiteY0" fmla="*/ 609600 h 609600"/>
              <a:gd name="connsiteX1" fmla="*/ 37434 w 316834"/>
              <a:gd name="connsiteY1" fmla="*/ 457200 h 609600"/>
              <a:gd name="connsiteX2" fmla="*/ 24734 w 316834"/>
              <a:gd name="connsiteY2" fmla="*/ 215900 h 609600"/>
              <a:gd name="connsiteX3" fmla="*/ 240634 w 316834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834" h="609600">
                <a:moveTo>
                  <a:pt x="316834" y="609600"/>
                </a:moveTo>
                <a:cubicBezTo>
                  <a:pt x="201475" y="566208"/>
                  <a:pt x="86117" y="522817"/>
                  <a:pt x="37434" y="457200"/>
                </a:cubicBezTo>
                <a:cubicBezTo>
                  <a:pt x="-11249" y="391583"/>
                  <a:pt x="-9133" y="292100"/>
                  <a:pt x="24734" y="215900"/>
                </a:cubicBezTo>
                <a:cubicBezTo>
                  <a:pt x="58601" y="139700"/>
                  <a:pt x="240634" y="0"/>
                  <a:pt x="240634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任意形状 153"/>
          <p:cNvSpPr/>
          <p:nvPr/>
        </p:nvSpPr>
        <p:spPr>
          <a:xfrm>
            <a:off x="24843242" y="14672289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文本框 154"/>
          <p:cNvSpPr txBox="1"/>
          <p:nvPr/>
        </p:nvSpPr>
        <p:spPr>
          <a:xfrm>
            <a:off x="21286156" y="1551010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async_todo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1242861" y="15512719"/>
            <a:ext cx="3761080" cy="97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57" name="文本框 156"/>
          <p:cNvSpPr txBox="1"/>
          <p:nvPr/>
        </p:nvSpPr>
        <p:spPr>
          <a:xfrm>
            <a:off x="21325585" y="15814901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21324255" y="16119701"/>
            <a:ext cx="36131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9" name="任意形状 158"/>
          <p:cNvSpPr/>
          <p:nvPr/>
        </p:nvSpPr>
        <p:spPr>
          <a:xfrm>
            <a:off x="21045006" y="15705785"/>
            <a:ext cx="280832" cy="609600"/>
          </a:xfrm>
          <a:custGeom>
            <a:avLst/>
            <a:gdLst>
              <a:gd name="connsiteX0" fmla="*/ 316834 w 316834"/>
              <a:gd name="connsiteY0" fmla="*/ 609600 h 609600"/>
              <a:gd name="connsiteX1" fmla="*/ 37434 w 316834"/>
              <a:gd name="connsiteY1" fmla="*/ 457200 h 609600"/>
              <a:gd name="connsiteX2" fmla="*/ 24734 w 316834"/>
              <a:gd name="connsiteY2" fmla="*/ 215900 h 609600"/>
              <a:gd name="connsiteX3" fmla="*/ 240634 w 316834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834" h="609600">
                <a:moveTo>
                  <a:pt x="316834" y="609600"/>
                </a:moveTo>
                <a:cubicBezTo>
                  <a:pt x="201475" y="566208"/>
                  <a:pt x="86117" y="522817"/>
                  <a:pt x="37434" y="457200"/>
                </a:cubicBezTo>
                <a:cubicBezTo>
                  <a:pt x="-11249" y="391583"/>
                  <a:pt x="-9133" y="292100"/>
                  <a:pt x="24734" y="215900"/>
                </a:cubicBezTo>
                <a:cubicBezTo>
                  <a:pt x="58601" y="139700"/>
                  <a:pt x="240634" y="0"/>
                  <a:pt x="240634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0" name="任意形状 159"/>
          <p:cNvSpPr/>
          <p:nvPr/>
        </p:nvSpPr>
        <p:spPr>
          <a:xfrm>
            <a:off x="24930448" y="15686469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文本框 160"/>
          <p:cNvSpPr txBox="1"/>
          <p:nvPr/>
        </p:nvSpPr>
        <p:spPr>
          <a:xfrm>
            <a:off x="21242861" y="16490290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min_prority:</a:t>
            </a:r>
            <a:r>
              <a:rPr kumimoji="1" lang="en-US" altLang="zh-CN" sz="1400">
                <a:solidFill>
                  <a:schemeClr val="accent2"/>
                </a:solidFill>
              </a:rPr>
              <a:t>fp-&gt;flags &amp; </a:t>
            </a:r>
          </a:p>
          <a:p>
            <a:r>
              <a:rPr kumimoji="1" lang="en-US" altLang="zh-CN" sz="14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21242861" y="17010990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accept_fds:</a:t>
            </a:r>
            <a:r>
              <a:rPr kumimoji="1" lang="en-US" altLang="zh-CN" sz="1400">
                <a:solidFill>
                  <a:schemeClr val="accent2"/>
                </a:solidFill>
              </a:rPr>
              <a:t>!!(fp-&gt;flags &amp;</a:t>
            </a:r>
          </a:p>
          <a:p>
            <a:r>
              <a:rPr kumimoji="1" lang="en-US" altLang="zh-CN" sz="1400">
                <a:solidFill>
                  <a:schemeClr val="accent2"/>
                </a:solidFill>
              </a:rPr>
              <a:t> FLAT_BINDER_FLAG_ACCEPTS_FDS)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21286156" y="17534210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refs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21242861" y="17536829"/>
            <a:ext cx="3761080" cy="650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5" name="文本框 164"/>
          <p:cNvSpPr txBox="1"/>
          <p:nvPr/>
        </p:nvSpPr>
        <p:spPr>
          <a:xfrm>
            <a:off x="21325585" y="17839010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first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9" name="任意形状 138"/>
          <p:cNvSpPr/>
          <p:nvPr/>
        </p:nvSpPr>
        <p:spPr>
          <a:xfrm>
            <a:off x="24942800" y="17979163"/>
            <a:ext cx="465354" cy="2514600"/>
          </a:xfrm>
          <a:custGeom>
            <a:avLst/>
            <a:gdLst>
              <a:gd name="connsiteX0" fmla="*/ 0 w 465354"/>
              <a:gd name="connsiteY0" fmla="*/ 0 h 2514600"/>
              <a:gd name="connsiteX1" fmla="*/ 419100 w 465354"/>
              <a:gd name="connsiteY1" fmla="*/ 609600 h 2514600"/>
              <a:gd name="connsiteX2" fmla="*/ 419100 w 465354"/>
              <a:gd name="connsiteY2" fmla="*/ 2082800 h 2514600"/>
              <a:gd name="connsiteX3" fmla="*/ 101600 w 465354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354" h="2514600">
                <a:moveTo>
                  <a:pt x="0" y="0"/>
                </a:moveTo>
                <a:cubicBezTo>
                  <a:pt x="174625" y="131233"/>
                  <a:pt x="349250" y="262467"/>
                  <a:pt x="419100" y="609600"/>
                </a:cubicBezTo>
                <a:cubicBezTo>
                  <a:pt x="488950" y="956733"/>
                  <a:pt x="472017" y="1765300"/>
                  <a:pt x="419100" y="2082800"/>
                </a:cubicBezTo>
                <a:cubicBezTo>
                  <a:pt x="366183" y="2400300"/>
                  <a:pt x="101600" y="2514600"/>
                  <a:pt x="101600" y="25146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任意形状 134"/>
          <p:cNvSpPr/>
          <p:nvPr/>
        </p:nvSpPr>
        <p:spPr>
          <a:xfrm>
            <a:off x="25057100" y="13623063"/>
            <a:ext cx="1587500" cy="6413500"/>
          </a:xfrm>
          <a:custGeom>
            <a:avLst/>
            <a:gdLst>
              <a:gd name="connsiteX0" fmla="*/ 1587500 w 1587500"/>
              <a:gd name="connsiteY0" fmla="*/ 0 h 6413500"/>
              <a:gd name="connsiteX1" fmla="*/ 520700 w 1587500"/>
              <a:gd name="connsiteY1" fmla="*/ 495300 h 6413500"/>
              <a:gd name="connsiteX2" fmla="*/ 368300 w 1587500"/>
              <a:gd name="connsiteY2" fmla="*/ 2362200 h 6413500"/>
              <a:gd name="connsiteX3" fmla="*/ 546100 w 1587500"/>
              <a:gd name="connsiteY3" fmla="*/ 5422900 h 6413500"/>
              <a:gd name="connsiteX4" fmla="*/ 0 w 1587500"/>
              <a:gd name="connsiteY4" fmla="*/ 6413500 h 641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0" h="6413500">
                <a:moveTo>
                  <a:pt x="1587500" y="0"/>
                </a:moveTo>
                <a:cubicBezTo>
                  <a:pt x="1155700" y="50800"/>
                  <a:pt x="723900" y="101600"/>
                  <a:pt x="520700" y="495300"/>
                </a:cubicBezTo>
                <a:cubicBezTo>
                  <a:pt x="317500" y="889000"/>
                  <a:pt x="364067" y="1540933"/>
                  <a:pt x="368300" y="2362200"/>
                </a:cubicBezTo>
                <a:cubicBezTo>
                  <a:pt x="372533" y="3183467"/>
                  <a:pt x="607483" y="4747683"/>
                  <a:pt x="546100" y="5422900"/>
                </a:cubicBezTo>
                <a:cubicBezTo>
                  <a:pt x="484717" y="6098117"/>
                  <a:pt x="0" y="6413500"/>
                  <a:pt x="0" y="6413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9" name="直线箭头连接符 318"/>
          <p:cNvCxnSpPr>
            <a:stCxn id="457" idx="3"/>
            <a:endCxn id="416" idx="1"/>
          </p:cNvCxnSpPr>
          <p:nvPr/>
        </p:nvCxnSpPr>
        <p:spPr>
          <a:xfrm>
            <a:off x="6396551" y="24451292"/>
            <a:ext cx="1617333" cy="9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线箭头连接符 319"/>
          <p:cNvCxnSpPr>
            <a:stCxn id="458" idx="3"/>
            <a:endCxn id="421" idx="1"/>
          </p:cNvCxnSpPr>
          <p:nvPr/>
        </p:nvCxnSpPr>
        <p:spPr>
          <a:xfrm flipV="1">
            <a:off x="6396551" y="23323738"/>
            <a:ext cx="1617331" cy="1435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文本框 425"/>
          <p:cNvSpPr txBox="1"/>
          <p:nvPr/>
        </p:nvSpPr>
        <p:spPr>
          <a:xfrm>
            <a:off x="1111112" y="13400328"/>
            <a:ext cx="4103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binder_transaction_data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tr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27" name="文本框 426"/>
          <p:cNvSpPr txBox="1"/>
          <p:nvPr/>
        </p:nvSpPr>
        <p:spPr>
          <a:xfrm>
            <a:off x="1098408" y="13718850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handle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1"/>
                </a:solidFill>
              </a:rPr>
              <a:t>0</a:t>
            </a:r>
            <a:endParaRPr kumimoji="1" lang="zh-CN" altLang="en-US" sz="1400">
              <a:solidFill>
                <a:schemeClr val="accent1"/>
              </a:solidFill>
            </a:endParaRPr>
          </a:p>
          <a:p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8" name="文本框 427"/>
          <p:cNvSpPr txBox="1"/>
          <p:nvPr/>
        </p:nvSpPr>
        <p:spPr>
          <a:xfrm>
            <a:off x="1098408" y="1424202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binder_unitptr_t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cookie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29" name="文本框 428"/>
          <p:cNvSpPr txBox="1"/>
          <p:nvPr/>
        </p:nvSpPr>
        <p:spPr>
          <a:xfrm>
            <a:off x="1098408" y="1515191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sender_pid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0" name="文本框 429"/>
          <p:cNvSpPr txBox="1"/>
          <p:nvPr/>
        </p:nvSpPr>
        <p:spPr>
          <a:xfrm>
            <a:off x="1098408" y="1546619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uid_t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sender_euid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1" name="文本框 430"/>
          <p:cNvSpPr txBox="1"/>
          <p:nvPr/>
        </p:nvSpPr>
        <p:spPr>
          <a:xfrm>
            <a:off x="1098408" y="1577665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data_size: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data.ipcDataSize()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2" name="文本框 431"/>
          <p:cNvSpPr txBox="1"/>
          <p:nvPr/>
        </p:nvSpPr>
        <p:spPr>
          <a:xfrm>
            <a:off x="1098408" y="16081457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offsets_size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</a:p>
          <a:p>
            <a:r>
              <a:rPr kumimoji="1" lang="en-US" altLang="zh-CN" sz="14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400">
                <a:solidFill>
                  <a:schemeClr val="accent5"/>
                </a:solidFill>
              </a:rPr>
              <a:t>*</a:t>
            </a:r>
            <a:r>
              <a:rPr kumimoji="1" lang="en-US" altLang="zh-CN" sz="1400">
                <a:solidFill>
                  <a:schemeClr val="accent5"/>
                </a:solidFill>
              </a:rPr>
              <a:t>sizeof(binder_size_t)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3" name="文本框 432"/>
          <p:cNvSpPr txBox="1"/>
          <p:nvPr/>
        </p:nvSpPr>
        <p:spPr>
          <a:xfrm>
            <a:off x="1219652" y="16566023"/>
            <a:ext cx="543931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ptr</a:t>
            </a:r>
            <a:endParaRPr kumimoji="1" lang="zh-CN" altLang="en-US" sz="1400" b="1"/>
          </a:p>
        </p:txBody>
      </p:sp>
      <p:sp>
        <p:nvSpPr>
          <p:cNvPr id="434" name="文本框 433"/>
          <p:cNvSpPr txBox="1"/>
          <p:nvPr/>
        </p:nvSpPr>
        <p:spPr>
          <a:xfrm>
            <a:off x="1219652" y="16854484"/>
            <a:ext cx="54393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binder_uintptr_t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data.ipcData()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5" name="文本框 434"/>
          <p:cNvSpPr txBox="1"/>
          <p:nvPr/>
        </p:nvSpPr>
        <p:spPr>
          <a:xfrm>
            <a:off x="1219652" y="17163348"/>
            <a:ext cx="54393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binder_uintptr_t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offsets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data.ipcObjects()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6" name="矩形 435"/>
          <p:cNvSpPr/>
          <p:nvPr/>
        </p:nvSpPr>
        <p:spPr>
          <a:xfrm>
            <a:off x="1098408" y="16601501"/>
            <a:ext cx="5595351" cy="933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37" name="矩形 436"/>
          <p:cNvSpPr/>
          <p:nvPr/>
        </p:nvSpPr>
        <p:spPr>
          <a:xfrm>
            <a:off x="1025770" y="13336829"/>
            <a:ext cx="5766026" cy="4272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38" name="文本框 437"/>
          <p:cNvSpPr txBox="1"/>
          <p:nvPr/>
        </p:nvSpPr>
        <p:spPr>
          <a:xfrm>
            <a:off x="1098408" y="145447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code: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ADD_SERVICE_TRANSACTION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9" name="文本框 438"/>
          <p:cNvSpPr txBox="1"/>
          <p:nvPr/>
        </p:nvSpPr>
        <p:spPr>
          <a:xfrm>
            <a:off x="1098408" y="148540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TF_ACCEPT_FDS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40" name="文本框 439"/>
          <p:cNvSpPr txBox="1"/>
          <p:nvPr/>
        </p:nvSpPr>
        <p:spPr>
          <a:xfrm>
            <a:off x="1025770" y="13035577"/>
            <a:ext cx="57660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cmd: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4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441" name="组 440"/>
          <p:cNvGrpSpPr/>
          <p:nvPr/>
        </p:nvGrpSpPr>
        <p:grpSpPr>
          <a:xfrm>
            <a:off x="8300353" y="13570015"/>
            <a:ext cx="5696117" cy="4762409"/>
            <a:chOff x="8152690" y="2997291"/>
            <a:chExt cx="5696117" cy="4762409"/>
          </a:xfrm>
        </p:grpSpPr>
        <p:sp>
          <p:nvSpPr>
            <p:cNvPr id="453" name="文本框 452"/>
            <p:cNvSpPr txBox="1"/>
            <p:nvPr/>
          </p:nvSpPr>
          <p:spPr>
            <a:xfrm>
              <a:off x="8216190" y="2997291"/>
              <a:ext cx="520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454" name="文本框 453"/>
            <p:cNvSpPr txBox="1"/>
            <p:nvPr/>
          </p:nvSpPr>
          <p:spPr>
            <a:xfrm>
              <a:off x="8304581" y="4773397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55" name="文本框 454"/>
            <p:cNvSpPr txBox="1"/>
            <p:nvPr/>
          </p:nvSpPr>
          <p:spPr>
            <a:xfrm>
              <a:off x="8304584" y="5079229"/>
              <a:ext cx="501700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456" name="文本框 455"/>
            <p:cNvSpPr txBox="1"/>
            <p:nvPr/>
          </p:nvSpPr>
          <p:spPr>
            <a:xfrm>
              <a:off x="8304583" y="5600063"/>
              <a:ext cx="5017007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/>
            </a:p>
            <a:p>
              <a:r>
                <a:rPr kumimoji="1" lang="en-US" altLang="zh-CN" sz="14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457" name="文本框 456"/>
            <p:cNvSpPr txBox="1"/>
            <p:nvPr/>
          </p:nvSpPr>
          <p:spPr>
            <a:xfrm>
              <a:off x="8304582" y="6333706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58" name="文本框 457"/>
            <p:cNvSpPr txBox="1"/>
            <p:nvPr/>
          </p:nvSpPr>
          <p:spPr>
            <a:xfrm>
              <a:off x="8216190" y="3627607"/>
              <a:ext cx="520698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59" name="文本框 458"/>
            <p:cNvSpPr txBox="1"/>
            <p:nvPr/>
          </p:nvSpPr>
          <p:spPr>
            <a:xfrm>
              <a:off x="8216190" y="4153240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60" name="文本框 459"/>
            <p:cNvSpPr txBox="1"/>
            <p:nvPr/>
          </p:nvSpPr>
          <p:spPr>
            <a:xfrm>
              <a:off x="8216190" y="6714029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allowIsolated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61" name="文本框 460"/>
            <p:cNvSpPr txBox="1"/>
            <p:nvPr/>
          </p:nvSpPr>
          <p:spPr>
            <a:xfrm>
              <a:off x="8304581" y="4417032"/>
              <a:ext cx="5017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flat_binder_object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service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62" name="矩形 461"/>
            <p:cNvSpPr/>
            <p:nvPr/>
          </p:nvSpPr>
          <p:spPr>
            <a:xfrm>
              <a:off x="8216190" y="4455133"/>
              <a:ext cx="5207000" cy="2265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63" name="文本框 462"/>
            <p:cNvSpPr txBox="1"/>
            <p:nvPr/>
          </p:nvSpPr>
          <p:spPr>
            <a:xfrm>
              <a:off x="8253802" y="3314446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464" name="文本框 463"/>
            <p:cNvSpPr txBox="1"/>
            <p:nvPr/>
          </p:nvSpPr>
          <p:spPr>
            <a:xfrm>
              <a:off x="8291885" y="7023100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mObjects</a:t>
              </a:r>
              <a:endParaRPr kumimoji="1" lang="zh-CN" altLang="en-US" sz="1400"/>
            </a:p>
          </p:txBody>
        </p:sp>
        <p:sp>
          <p:nvSpPr>
            <p:cNvPr id="465" name="文本框 464"/>
            <p:cNvSpPr txBox="1"/>
            <p:nvPr/>
          </p:nvSpPr>
          <p:spPr>
            <a:xfrm>
              <a:off x="8291892" y="7392432"/>
              <a:ext cx="51185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</p:txBody>
        </p:sp>
        <p:sp>
          <p:nvSpPr>
            <p:cNvPr id="466" name="任意形状 465"/>
            <p:cNvSpPr/>
            <p:nvPr/>
          </p:nvSpPr>
          <p:spPr>
            <a:xfrm>
              <a:off x="13411200" y="4483100"/>
              <a:ext cx="437607" cy="3084353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67" name="矩形 466"/>
            <p:cNvSpPr/>
            <p:nvPr/>
          </p:nvSpPr>
          <p:spPr>
            <a:xfrm>
              <a:off x="8152690" y="3314446"/>
              <a:ext cx="5347410" cy="44452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442" name="直线连接符 441"/>
          <p:cNvCxnSpPr/>
          <p:nvPr/>
        </p:nvCxnSpPr>
        <p:spPr>
          <a:xfrm>
            <a:off x="13520025" y="14200330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线连接符 442"/>
          <p:cNvCxnSpPr/>
          <p:nvPr/>
        </p:nvCxnSpPr>
        <p:spPr>
          <a:xfrm>
            <a:off x="13558108" y="1759258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线箭头连接符 443"/>
          <p:cNvCxnSpPr/>
          <p:nvPr/>
        </p:nvCxnSpPr>
        <p:spPr>
          <a:xfrm>
            <a:off x="13769490" y="14194947"/>
            <a:ext cx="38100" cy="33907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任意形状 444"/>
          <p:cNvSpPr/>
          <p:nvPr/>
        </p:nvSpPr>
        <p:spPr>
          <a:xfrm>
            <a:off x="6688163" y="13411997"/>
            <a:ext cx="7807003" cy="3123807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6" name="任意形状 445"/>
          <p:cNvSpPr/>
          <p:nvPr/>
        </p:nvSpPr>
        <p:spPr>
          <a:xfrm>
            <a:off x="6650061" y="14200331"/>
            <a:ext cx="1712567" cy="2866629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7" name="直线连接符 446"/>
          <p:cNvCxnSpPr/>
          <p:nvPr/>
        </p:nvCxnSpPr>
        <p:spPr>
          <a:xfrm>
            <a:off x="8033147" y="1796515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线连接符 447"/>
          <p:cNvCxnSpPr/>
          <p:nvPr/>
        </p:nvCxnSpPr>
        <p:spPr>
          <a:xfrm>
            <a:off x="8045843" y="18270987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线箭头连接符 448"/>
          <p:cNvCxnSpPr/>
          <p:nvPr/>
        </p:nvCxnSpPr>
        <p:spPr>
          <a:xfrm flipH="1">
            <a:off x="8161362" y="17965155"/>
            <a:ext cx="12700" cy="305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任意形状 449"/>
          <p:cNvSpPr/>
          <p:nvPr/>
        </p:nvSpPr>
        <p:spPr>
          <a:xfrm>
            <a:off x="6675462" y="16414723"/>
            <a:ext cx="1484675" cy="1717697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1" name="任意形状 450"/>
          <p:cNvSpPr/>
          <p:nvPr/>
        </p:nvSpPr>
        <p:spPr>
          <a:xfrm>
            <a:off x="6650061" y="17355396"/>
            <a:ext cx="1802181" cy="608269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2" name="文本框 451"/>
          <p:cNvSpPr txBox="1"/>
          <p:nvPr/>
        </p:nvSpPr>
        <p:spPr>
          <a:xfrm>
            <a:off x="1025770" y="12641781"/>
            <a:ext cx="52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服务端为</a:t>
            </a:r>
            <a:r>
              <a:rPr kumimoji="1" lang="en-US" altLang="zh-CN" sz="1400"/>
              <a:t>addService</a:t>
            </a:r>
            <a:r>
              <a:rPr kumimoji="1" lang="zh-CN" altLang="en-US" sz="1400"/>
              <a:t>组织的请求数据</a:t>
            </a:r>
          </a:p>
        </p:txBody>
      </p:sp>
      <p:grpSp>
        <p:nvGrpSpPr>
          <p:cNvPr id="373" name="组 372"/>
          <p:cNvGrpSpPr/>
          <p:nvPr/>
        </p:nvGrpSpPr>
        <p:grpSpPr>
          <a:xfrm>
            <a:off x="7713901" y="15638957"/>
            <a:ext cx="6757430" cy="10706625"/>
            <a:chOff x="7266711" y="5054600"/>
            <a:chExt cx="6757430" cy="10706625"/>
          </a:xfrm>
        </p:grpSpPr>
        <p:sp>
          <p:nvSpPr>
            <p:cNvPr id="396" name="任意形状 395"/>
            <p:cNvSpPr/>
            <p:nvPr/>
          </p:nvSpPr>
          <p:spPr>
            <a:xfrm>
              <a:off x="12865100" y="5054600"/>
              <a:ext cx="1159041" cy="6866218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397" name="组 396"/>
            <p:cNvGrpSpPr/>
            <p:nvPr/>
          </p:nvGrpSpPr>
          <p:grpSpPr>
            <a:xfrm>
              <a:off x="7266711" y="8761261"/>
              <a:ext cx="5844207" cy="6999964"/>
              <a:chOff x="14709130" y="5864492"/>
              <a:chExt cx="5844207" cy="6999964"/>
            </a:xfrm>
          </p:grpSpPr>
          <p:sp>
            <p:nvSpPr>
              <p:cNvPr id="398" name="文本框 397"/>
              <p:cNvSpPr txBox="1"/>
              <p:nvPr/>
            </p:nvSpPr>
            <p:spPr>
              <a:xfrm>
                <a:off x="14738093" y="5867833"/>
                <a:ext cx="54934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9" name="矩形 398"/>
              <p:cNvSpPr/>
              <p:nvPr/>
            </p:nvSpPr>
            <p:spPr>
              <a:xfrm>
                <a:off x="14709130" y="5864492"/>
                <a:ext cx="5595351" cy="69999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400" name="组 399"/>
              <p:cNvGrpSpPr/>
              <p:nvPr/>
            </p:nvGrpSpPr>
            <p:grpSpPr>
              <a:xfrm>
                <a:off x="14792274" y="6222469"/>
                <a:ext cx="5439311" cy="1848054"/>
                <a:chOff x="14792274" y="6222469"/>
                <a:chExt cx="5439311" cy="1848054"/>
              </a:xfrm>
            </p:grpSpPr>
            <p:grpSp>
              <p:nvGrpSpPr>
                <p:cNvPr id="419" name="组 418"/>
                <p:cNvGrpSpPr/>
                <p:nvPr/>
              </p:nvGrpSpPr>
              <p:grpSpPr>
                <a:xfrm>
                  <a:off x="14792274" y="6222469"/>
                  <a:ext cx="5439311" cy="1234106"/>
                  <a:chOff x="22907414" y="4835272"/>
                  <a:chExt cx="5439311" cy="1234106"/>
                </a:xfrm>
              </p:grpSpPr>
              <p:sp>
                <p:nvSpPr>
                  <p:cNvPr id="422" name="文本框 421"/>
                  <p:cNvSpPr txBox="1"/>
                  <p:nvPr/>
                </p:nvSpPr>
                <p:spPr>
                  <a:xfrm>
                    <a:off x="22907414" y="4835272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allow_user_free: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3" name="文本框 422"/>
                  <p:cNvSpPr txBox="1"/>
                  <p:nvPr/>
                </p:nvSpPr>
                <p:spPr>
                  <a:xfrm>
                    <a:off x="22907414" y="514413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debug_id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t-&gt;debug_id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4" name="文本框 423"/>
                  <p:cNvSpPr txBox="1"/>
                  <p:nvPr/>
                </p:nvSpPr>
                <p:spPr>
                  <a:xfrm>
                    <a:off x="22907414" y="546022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binder_transaction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5" name="文本框 424"/>
                  <p:cNvSpPr txBox="1"/>
                  <p:nvPr/>
                </p:nvSpPr>
                <p:spPr>
                  <a:xfrm>
                    <a:off x="22907414" y="576160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target_node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420" name="文本框 419"/>
                <p:cNvSpPr txBox="1"/>
                <p:nvPr/>
              </p:nvSpPr>
              <p:spPr>
                <a:xfrm>
                  <a:off x="14792274" y="7457773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21" name="文本框 420"/>
                <p:cNvSpPr txBox="1"/>
                <p:nvPr/>
              </p:nvSpPr>
              <p:spPr>
                <a:xfrm>
                  <a:off x="14792274" y="7762746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401" name="组 400"/>
              <p:cNvGrpSpPr/>
              <p:nvPr/>
            </p:nvGrpSpPr>
            <p:grpSpPr>
              <a:xfrm>
                <a:off x="14792274" y="8065782"/>
                <a:ext cx="5761063" cy="4775740"/>
                <a:chOff x="14789791" y="9001846"/>
                <a:chExt cx="5761063" cy="4775740"/>
              </a:xfrm>
            </p:grpSpPr>
            <p:sp>
              <p:nvSpPr>
                <p:cNvPr id="402" name="矩形 401"/>
                <p:cNvSpPr/>
                <p:nvPr/>
              </p:nvSpPr>
              <p:spPr>
                <a:xfrm>
                  <a:off x="14789791" y="9003928"/>
                  <a:ext cx="5441794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403" name="组 402"/>
                <p:cNvGrpSpPr/>
                <p:nvPr/>
              </p:nvGrpSpPr>
              <p:grpSpPr>
                <a:xfrm>
                  <a:off x="14854737" y="9001846"/>
                  <a:ext cx="5696117" cy="4674139"/>
                  <a:chOff x="8152690" y="2603591"/>
                  <a:chExt cx="5696117" cy="4674139"/>
                </a:xfrm>
              </p:grpSpPr>
              <p:sp>
                <p:nvSpPr>
                  <p:cNvPr id="404" name="文本框 403"/>
                  <p:cNvSpPr txBox="1"/>
                  <p:nvPr/>
                </p:nvSpPr>
                <p:spPr>
                  <a:xfrm>
                    <a:off x="8216190" y="2603591"/>
                    <a:ext cx="52069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uint8_t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data[]:</a:t>
                    </a:r>
                    <a:r>
                      <a:rPr kumimoji="1" lang="zh-CN" altLang="en-US" sz="1400"/>
                      <a:t>                    </a:t>
                    </a:r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405" name="文本框 404"/>
                  <p:cNvSpPr txBox="1"/>
                  <p:nvPr/>
                </p:nvSpPr>
                <p:spPr>
                  <a:xfrm>
                    <a:off x="8304581" y="4519397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BINDER_TYPE_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HANDLE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6" name="文本框 405"/>
                  <p:cNvSpPr txBox="1"/>
                  <p:nvPr/>
                </p:nvSpPr>
                <p:spPr>
                  <a:xfrm>
                    <a:off x="8304584" y="4825229"/>
                    <a:ext cx="5017005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4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407" name="文本框 406"/>
                  <p:cNvSpPr txBox="1"/>
                  <p:nvPr/>
                </p:nvSpPr>
                <p:spPr>
                  <a:xfrm>
                    <a:off x="8304583" y="5346063"/>
                    <a:ext cx="5017007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binder_uintptr_t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: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service -&gt;getWeakRefs()</a:t>
                    </a:r>
                    <a:endParaRPr kumimoji="1" lang="zh-CN" altLang="en-US" sz="1400" strike="sngStrike">
                      <a:solidFill>
                        <a:srgbClr val="FF0000"/>
                      </a:solidFill>
                    </a:endParaRPr>
                  </a:p>
                  <a:p>
                    <a:r>
                      <a:rPr kumimoji="1" lang="en-US" altLang="zh-CN" sz="1400"/>
                      <a:t>__uu32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handle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ref-&gt;desc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8" name="文本框 407"/>
                  <p:cNvSpPr txBox="1"/>
                  <p:nvPr/>
                </p:nvSpPr>
                <p:spPr>
                  <a:xfrm>
                    <a:off x="8304582" y="5865394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9" name="文本框 408"/>
                  <p:cNvSpPr txBox="1"/>
                  <p:nvPr/>
                </p:nvSpPr>
                <p:spPr>
                  <a:xfrm>
                    <a:off x="8216190" y="3437107"/>
                    <a:ext cx="5206986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0" name="文本框 409"/>
                  <p:cNvSpPr txBox="1"/>
                  <p:nvPr/>
                </p:nvSpPr>
                <p:spPr>
                  <a:xfrm>
                    <a:off x="8216190" y="3962740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1" name="文本框 410"/>
                  <p:cNvSpPr txBox="1"/>
                  <p:nvPr/>
                </p:nvSpPr>
                <p:spPr>
                  <a:xfrm>
                    <a:off x="8216190" y="6231429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allowIsolated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2" name="文本框 411"/>
                  <p:cNvSpPr txBox="1"/>
                  <p:nvPr/>
                </p:nvSpPr>
                <p:spPr>
                  <a:xfrm>
                    <a:off x="8304581" y="4226532"/>
                    <a:ext cx="501700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flat_binder_object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service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13" name="矩形 412"/>
                  <p:cNvSpPr/>
                  <p:nvPr/>
                </p:nvSpPr>
                <p:spPr>
                  <a:xfrm>
                    <a:off x="8216190" y="4264634"/>
                    <a:ext cx="5207000" cy="196996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414" name="文本框 413"/>
                  <p:cNvSpPr txBox="1"/>
                  <p:nvPr/>
                </p:nvSpPr>
                <p:spPr>
                  <a:xfrm>
                    <a:off x="8253802" y="3073146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415" name="文本框 414"/>
                  <p:cNvSpPr txBox="1"/>
                  <p:nvPr/>
                </p:nvSpPr>
                <p:spPr>
                  <a:xfrm>
                    <a:off x="8291885" y="6527800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mObjects</a:t>
                    </a:r>
                    <a:endParaRPr kumimoji="1" lang="zh-CN" altLang="en-US" sz="1400"/>
                  </a:p>
                </p:txBody>
              </p:sp>
              <p:sp>
                <p:nvSpPr>
                  <p:cNvPr id="416" name="文本框 415"/>
                  <p:cNvSpPr txBox="1"/>
                  <p:nvPr/>
                </p:nvSpPr>
                <p:spPr>
                  <a:xfrm>
                    <a:off x="8291892" y="6897132"/>
                    <a:ext cx="5118564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</p:txBody>
              </p:sp>
              <p:sp>
                <p:nvSpPr>
                  <p:cNvPr id="417" name="任意形状 416"/>
                  <p:cNvSpPr/>
                  <p:nvPr/>
                </p:nvSpPr>
                <p:spPr>
                  <a:xfrm>
                    <a:off x="13411200" y="4308618"/>
                    <a:ext cx="437607" cy="2903791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418" name="矩形 417"/>
                  <p:cNvSpPr/>
                  <p:nvPr/>
                </p:nvSpPr>
                <p:spPr>
                  <a:xfrm>
                    <a:off x="8152690" y="3073147"/>
                    <a:ext cx="5347410" cy="420458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</p:grpSp>
        </p:grpSp>
      </p:grpSp>
      <p:grpSp>
        <p:nvGrpSpPr>
          <p:cNvPr id="374" name="组 373"/>
          <p:cNvGrpSpPr/>
          <p:nvPr/>
        </p:nvGrpSpPr>
        <p:grpSpPr>
          <a:xfrm>
            <a:off x="1599275" y="18106006"/>
            <a:ext cx="5067426" cy="5061863"/>
            <a:chOff x="21641848" y="4471467"/>
            <a:chExt cx="5067426" cy="5061863"/>
          </a:xfrm>
        </p:grpSpPr>
        <p:sp>
          <p:nvSpPr>
            <p:cNvPr id="377" name="文本框 376"/>
            <p:cNvSpPr txBox="1"/>
            <p:nvPr/>
          </p:nvSpPr>
          <p:spPr>
            <a:xfrm>
              <a:off x="21707721" y="4471467"/>
              <a:ext cx="3648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78" name="文本框 377"/>
            <p:cNvSpPr txBox="1"/>
            <p:nvPr/>
          </p:nvSpPr>
          <p:spPr>
            <a:xfrm>
              <a:off x="21762080" y="7053629"/>
              <a:ext cx="4884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</a:t>
              </a:r>
              <a:r>
                <a:rPr kumimoji="1" lang="zh-CN" altLang="en-US" sz="1400" b="1"/>
                <a:t> *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en-US" altLang="zh-CN" sz="1400" b="1"/>
                <a:t>:</a:t>
              </a:r>
              <a:r>
                <a:rPr kumimoji="1" lang="zh-CN" altLang="en-US" sz="1400" b="1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从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proc-&gt;free_buffers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中摘下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一块能容下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tr-&gt;offsets_size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节点</a:t>
              </a:r>
            </a:p>
          </p:txBody>
        </p:sp>
        <p:sp>
          <p:nvSpPr>
            <p:cNvPr id="379" name="矩形 378"/>
            <p:cNvSpPr/>
            <p:nvPr/>
          </p:nvSpPr>
          <p:spPr>
            <a:xfrm>
              <a:off x="21695017" y="7024887"/>
              <a:ext cx="4974983" cy="649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380" name="组 379"/>
            <p:cNvGrpSpPr/>
            <p:nvPr/>
          </p:nvGrpSpPr>
          <p:grpSpPr>
            <a:xfrm>
              <a:off x="21695017" y="4891588"/>
              <a:ext cx="4974983" cy="2142076"/>
              <a:chOff x="15623370" y="1246255"/>
              <a:chExt cx="5595351" cy="2142076"/>
            </a:xfrm>
          </p:grpSpPr>
          <p:sp>
            <p:nvSpPr>
              <p:cNvPr id="389" name="文本框 388"/>
              <p:cNvSpPr txBox="1"/>
              <p:nvPr/>
            </p:nvSpPr>
            <p:spPr>
              <a:xfrm>
                <a:off x="15623370" y="1246255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binder_work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from:</a:t>
                </a:r>
                <a:r>
                  <a:rPr kumimoji="1" lang="zh-CN" altLang="en-US" sz="14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0" name="文本框 389"/>
              <p:cNvSpPr txBox="1"/>
              <p:nvPr/>
            </p:nvSpPr>
            <p:spPr>
              <a:xfrm>
                <a:off x="15623370" y="155511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proc-&gt;tsk-&gt;cred-&gt;euid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1" name="文本框 390"/>
              <p:cNvSpPr txBox="1"/>
              <p:nvPr/>
            </p:nvSpPr>
            <p:spPr>
              <a:xfrm>
                <a:off x="15623370" y="247010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tr-&gt;code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2" name="文本框 391"/>
              <p:cNvSpPr txBox="1"/>
              <p:nvPr/>
            </p:nvSpPr>
            <p:spPr>
              <a:xfrm>
                <a:off x="15623370" y="277010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tr-&gt;flags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3" name="文本框 392"/>
              <p:cNvSpPr txBox="1"/>
              <p:nvPr/>
            </p:nvSpPr>
            <p:spPr>
              <a:xfrm>
                <a:off x="15623370" y="3080554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long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priority: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task_nice(current)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4" name="文本框 393"/>
              <p:cNvSpPr txBox="1"/>
              <p:nvPr/>
            </p:nvSpPr>
            <p:spPr>
              <a:xfrm>
                <a:off x="15623370" y="185628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binder_proc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to_proc: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target_proc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5" name="文本框 394"/>
              <p:cNvSpPr txBox="1"/>
              <p:nvPr/>
            </p:nvSpPr>
            <p:spPr>
              <a:xfrm>
                <a:off x="15623370" y="2163977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binder_thread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to_thread: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81" name="文本框 380"/>
            <p:cNvSpPr txBox="1"/>
            <p:nvPr/>
          </p:nvSpPr>
          <p:spPr>
            <a:xfrm>
              <a:off x="21695017" y="7676648"/>
              <a:ext cx="49749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need_reply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1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2" name="文本框 381"/>
            <p:cNvSpPr txBox="1"/>
            <p:nvPr/>
          </p:nvSpPr>
          <p:spPr>
            <a:xfrm>
              <a:off x="21695018" y="7981421"/>
              <a:ext cx="49749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from-&gt;parent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thread-&gt;transaction_stack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3" name="文本框 382"/>
            <p:cNvSpPr txBox="1"/>
            <p:nvPr/>
          </p:nvSpPr>
          <p:spPr>
            <a:xfrm>
              <a:off x="21812924" y="8236452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384" name="文本框 383"/>
            <p:cNvSpPr txBox="1"/>
            <p:nvPr/>
          </p:nvSpPr>
          <p:spPr>
            <a:xfrm>
              <a:off x="21812924" y="8601113"/>
              <a:ext cx="48362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BINDER_WORK_TRANSACTION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5" name="文本框 384"/>
            <p:cNvSpPr txBox="1"/>
            <p:nvPr/>
          </p:nvSpPr>
          <p:spPr>
            <a:xfrm>
              <a:off x="21812924" y="8957435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6" name="矩形 385"/>
            <p:cNvSpPr/>
            <p:nvPr/>
          </p:nvSpPr>
          <p:spPr>
            <a:xfrm>
              <a:off x="21691680" y="8287253"/>
              <a:ext cx="4977952" cy="1131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87" name="矩形 386"/>
            <p:cNvSpPr/>
            <p:nvPr/>
          </p:nvSpPr>
          <p:spPr>
            <a:xfrm>
              <a:off x="21812924" y="8907250"/>
              <a:ext cx="4836243" cy="3893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88" name="矩形 387"/>
            <p:cNvSpPr/>
            <p:nvPr/>
          </p:nvSpPr>
          <p:spPr>
            <a:xfrm>
              <a:off x="21641848" y="4471467"/>
              <a:ext cx="5067426" cy="50618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375" name="直线箭头连接符 374"/>
          <p:cNvCxnSpPr>
            <a:stCxn id="406" idx="1"/>
            <a:endCxn id="428" idx="3"/>
          </p:cNvCxnSpPr>
          <p:nvPr/>
        </p:nvCxnSpPr>
        <p:spPr>
          <a:xfrm flipH="1">
            <a:off x="6666701" y="20482433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线箭头连接符 375"/>
          <p:cNvCxnSpPr>
            <a:endCxn id="405" idx="1"/>
          </p:cNvCxnSpPr>
          <p:nvPr/>
        </p:nvCxnSpPr>
        <p:spPr>
          <a:xfrm>
            <a:off x="6603924" y="20949778"/>
            <a:ext cx="1109977" cy="189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文本框 364"/>
          <p:cNvSpPr txBox="1"/>
          <p:nvPr/>
        </p:nvSpPr>
        <p:spPr>
          <a:xfrm>
            <a:off x="6850358" y="25339863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66" name="直线箭头连接符 365"/>
          <p:cNvCxnSpPr>
            <a:stCxn id="452" idx="3"/>
          </p:cNvCxnSpPr>
          <p:nvPr/>
        </p:nvCxnSpPr>
        <p:spPr>
          <a:xfrm>
            <a:off x="7464517" y="25493752"/>
            <a:ext cx="499074" cy="15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文本框 366"/>
          <p:cNvSpPr txBox="1"/>
          <p:nvPr/>
        </p:nvSpPr>
        <p:spPr>
          <a:xfrm>
            <a:off x="6658963" y="25965558"/>
            <a:ext cx="9357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off_end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68" name="直线箭头连接符 367"/>
          <p:cNvCxnSpPr>
            <a:stCxn id="460" idx="3"/>
          </p:cNvCxnSpPr>
          <p:nvPr/>
        </p:nvCxnSpPr>
        <p:spPr>
          <a:xfrm>
            <a:off x="7594705" y="26119447"/>
            <a:ext cx="405744" cy="2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文本框 368"/>
          <p:cNvSpPr txBox="1"/>
          <p:nvPr/>
        </p:nvSpPr>
        <p:spPr>
          <a:xfrm>
            <a:off x="6791796" y="23183503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70" name="直线箭头连接符 369"/>
          <p:cNvCxnSpPr>
            <a:stCxn id="429" idx="3"/>
            <a:endCxn id="421" idx="1"/>
          </p:cNvCxnSpPr>
          <p:nvPr/>
        </p:nvCxnSpPr>
        <p:spPr>
          <a:xfrm flipV="1">
            <a:off x="7405955" y="23323738"/>
            <a:ext cx="607927" cy="1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任意形状 324"/>
          <p:cNvSpPr/>
          <p:nvPr/>
        </p:nvSpPr>
        <p:spPr>
          <a:xfrm>
            <a:off x="1767493" y="23563756"/>
            <a:ext cx="927597" cy="7049183"/>
          </a:xfrm>
          <a:custGeom>
            <a:avLst/>
            <a:gdLst>
              <a:gd name="connsiteX0" fmla="*/ 927597 w 927597"/>
              <a:gd name="connsiteY0" fmla="*/ 6692900 h 6692900"/>
              <a:gd name="connsiteX1" fmla="*/ 216397 w 927597"/>
              <a:gd name="connsiteY1" fmla="*/ 6235700 h 6692900"/>
              <a:gd name="connsiteX2" fmla="*/ 76697 w 927597"/>
              <a:gd name="connsiteY2" fmla="*/ 5232400 h 6692900"/>
              <a:gd name="connsiteX3" fmla="*/ 51297 w 927597"/>
              <a:gd name="connsiteY3" fmla="*/ 1346200 h 6692900"/>
              <a:gd name="connsiteX4" fmla="*/ 775197 w 927597"/>
              <a:gd name="connsiteY4" fmla="*/ 0 h 669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97" h="6692900">
                <a:moveTo>
                  <a:pt x="927597" y="6692900"/>
                </a:moveTo>
                <a:cubicBezTo>
                  <a:pt x="642905" y="6586008"/>
                  <a:pt x="358214" y="6479117"/>
                  <a:pt x="216397" y="6235700"/>
                </a:cubicBezTo>
                <a:cubicBezTo>
                  <a:pt x="74580" y="5992283"/>
                  <a:pt x="104214" y="6047317"/>
                  <a:pt x="76697" y="5232400"/>
                </a:cubicBezTo>
                <a:cubicBezTo>
                  <a:pt x="49180" y="4417483"/>
                  <a:pt x="-65120" y="2218266"/>
                  <a:pt x="51297" y="1346200"/>
                </a:cubicBezTo>
                <a:cubicBezTo>
                  <a:pt x="167714" y="474134"/>
                  <a:pt x="775197" y="0"/>
                  <a:pt x="775197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8" name="任意形状 347"/>
          <p:cNvSpPr/>
          <p:nvPr/>
        </p:nvSpPr>
        <p:spPr>
          <a:xfrm>
            <a:off x="6314938" y="26719363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7" name="任意形状 326"/>
          <p:cNvSpPr/>
          <p:nvPr/>
        </p:nvSpPr>
        <p:spPr>
          <a:xfrm>
            <a:off x="6327290" y="29012057"/>
            <a:ext cx="465354" cy="2514600"/>
          </a:xfrm>
          <a:custGeom>
            <a:avLst/>
            <a:gdLst>
              <a:gd name="connsiteX0" fmla="*/ 0 w 465354"/>
              <a:gd name="connsiteY0" fmla="*/ 0 h 2514600"/>
              <a:gd name="connsiteX1" fmla="*/ 419100 w 465354"/>
              <a:gd name="connsiteY1" fmla="*/ 609600 h 2514600"/>
              <a:gd name="connsiteX2" fmla="*/ 419100 w 465354"/>
              <a:gd name="connsiteY2" fmla="*/ 2082800 h 2514600"/>
              <a:gd name="connsiteX3" fmla="*/ 101600 w 465354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354" h="2514600">
                <a:moveTo>
                  <a:pt x="0" y="0"/>
                </a:moveTo>
                <a:cubicBezTo>
                  <a:pt x="174625" y="131233"/>
                  <a:pt x="349250" y="262467"/>
                  <a:pt x="419100" y="609600"/>
                </a:cubicBezTo>
                <a:cubicBezTo>
                  <a:pt x="488950" y="956733"/>
                  <a:pt x="472017" y="1765300"/>
                  <a:pt x="419100" y="2082800"/>
                </a:cubicBezTo>
                <a:cubicBezTo>
                  <a:pt x="366183" y="2400300"/>
                  <a:pt x="101600" y="2514600"/>
                  <a:pt x="101600" y="25146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3" name="任意形状 322"/>
          <p:cNvSpPr/>
          <p:nvPr/>
        </p:nvSpPr>
        <p:spPr>
          <a:xfrm>
            <a:off x="6441590" y="24655957"/>
            <a:ext cx="1587500" cy="6413500"/>
          </a:xfrm>
          <a:custGeom>
            <a:avLst/>
            <a:gdLst>
              <a:gd name="connsiteX0" fmla="*/ 1587500 w 1587500"/>
              <a:gd name="connsiteY0" fmla="*/ 0 h 6413500"/>
              <a:gd name="connsiteX1" fmla="*/ 520700 w 1587500"/>
              <a:gd name="connsiteY1" fmla="*/ 495300 h 6413500"/>
              <a:gd name="connsiteX2" fmla="*/ 368300 w 1587500"/>
              <a:gd name="connsiteY2" fmla="*/ 2362200 h 6413500"/>
              <a:gd name="connsiteX3" fmla="*/ 546100 w 1587500"/>
              <a:gd name="connsiteY3" fmla="*/ 5422900 h 6413500"/>
              <a:gd name="connsiteX4" fmla="*/ 0 w 1587500"/>
              <a:gd name="connsiteY4" fmla="*/ 6413500 h 641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0" h="6413500">
                <a:moveTo>
                  <a:pt x="1587500" y="0"/>
                </a:moveTo>
                <a:cubicBezTo>
                  <a:pt x="1155700" y="50800"/>
                  <a:pt x="723900" y="101600"/>
                  <a:pt x="520700" y="495300"/>
                </a:cubicBezTo>
                <a:cubicBezTo>
                  <a:pt x="317500" y="889000"/>
                  <a:pt x="364067" y="1540933"/>
                  <a:pt x="368300" y="2362200"/>
                </a:cubicBezTo>
                <a:cubicBezTo>
                  <a:pt x="372533" y="3183467"/>
                  <a:pt x="607483" y="4747683"/>
                  <a:pt x="546100" y="5422900"/>
                </a:cubicBezTo>
                <a:cubicBezTo>
                  <a:pt x="484717" y="6098117"/>
                  <a:pt x="0" y="6413500"/>
                  <a:pt x="0" y="6413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06" name="组 505"/>
          <p:cNvGrpSpPr/>
          <p:nvPr/>
        </p:nvGrpSpPr>
        <p:grpSpPr>
          <a:xfrm>
            <a:off x="1206501" y="842368"/>
            <a:ext cx="16092112" cy="10513797"/>
            <a:chOff x="1206501" y="842368"/>
            <a:chExt cx="16092112" cy="10513797"/>
          </a:xfrm>
        </p:grpSpPr>
        <p:cxnSp>
          <p:nvCxnSpPr>
            <p:cNvPr id="317" name="直线箭头连接符 316"/>
            <p:cNvCxnSpPr>
              <a:stCxn id="123" idx="3"/>
              <a:endCxn id="314" idx="1"/>
            </p:cNvCxnSpPr>
            <p:nvPr/>
          </p:nvCxnSpPr>
          <p:spPr>
            <a:xfrm>
              <a:off x="7228035" y="4032532"/>
              <a:ext cx="555594" cy="2305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5" name="组 504"/>
            <p:cNvGrpSpPr/>
            <p:nvPr/>
          </p:nvGrpSpPr>
          <p:grpSpPr>
            <a:xfrm>
              <a:off x="1206501" y="842368"/>
              <a:ext cx="16092112" cy="10513797"/>
              <a:chOff x="1206501" y="842368"/>
              <a:chExt cx="16092112" cy="10513797"/>
            </a:xfrm>
          </p:grpSpPr>
          <p:grpSp>
            <p:nvGrpSpPr>
              <p:cNvPr id="315" name="组 314"/>
              <p:cNvGrpSpPr/>
              <p:nvPr/>
            </p:nvGrpSpPr>
            <p:grpSpPr>
              <a:xfrm>
                <a:off x="7611585" y="4999211"/>
                <a:ext cx="5151274" cy="6356954"/>
                <a:chOff x="7517217" y="4531944"/>
                <a:chExt cx="5151274" cy="6356954"/>
              </a:xfrm>
            </p:grpSpPr>
            <p:sp>
              <p:nvSpPr>
                <p:cNvPr id="281" name="文本框 280"/>
                <p:cNvSpPr txBox="1"/>
                <p:nvPr/>
              </p:nvSpPr>
              <p:spPr>
                <a:xfrm>
                  <a:off x="7546179" y="4531945"/>
                  <a:ext cx="41682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>
                  <a:off x="7517217" y="4531944"/>
                  <a:ext cx="5151274" cy="63569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04" name="文本框 303"/>
                <p:cNvSpPr txBox="1"/>
                <p:nvPr/>
              </p:nvSpPr>
              <p:spPr>
                <a:xfrm>
                  <a:off x="7600360" y="4839358"/>
                  <a:ext cx="501952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>
                  <a:off x="7600360" y="6084276"/>
                  <a:ext cx="5019523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7728806" y="6082194"/>
                  <a:ext cx="41323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288" name="文本框 287"/>
                <p:cNvSpPr txBox="1"/>
                <p:nvPr/>
              </p:nvSpPr>
              <p:spPr>
                <a:xfrm>
                  <a:off x="7817197" y="7998000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9" name="文本框 288"/>
                <p:cNvSpPr txBox="1"/>
                <p:nvPr/>
              </p:nvSpPr>
              <p:spPr>
                <a:xfrm>
                  <a:off x="7817200" y="8303832"/>
                  <a:ext cx="453941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90" name="文本框 289"/>
                <p:cNvSpPr txBox="1"/>
                <p:nvPr/>
              </p:nvSpPr>
              <p:spPr>
                <a:xfrm>
                  <a:off x="7817199" y="8824666"/>
                  <a:ext cx="4539419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1" name="文本框 290"/>
                <p:cNvSpPr txBox="1"/>
                <p:nvPr/>
              </p:nvSpPr>
              <p:spPr>
                <a:xfrm>
                  <a:off x="7817198" y="9343997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2" name="文本框 291"/>
                <p:cNvSpPr txBox="1"/>
                <p:nvPr/>
              </p:nvSpPr>
              <p:spPr>
                <a:xfrm>
                  <a:off x="7728806" y="6915710"/>
                  <a:ext cx="471671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3" name="文本框 292"/>
                <p:cNvSpPr txBox="1"/>
                <p:nvPr/>
              </p:nvSpPr>
              <p:spPr>
                <a:xfrm>
                  <a:off x="7728806" y="7441343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4" name="文本框 293"/>
                <p:cNvSpPr txBox="1"/>
                <p:nvPr/>
              </p:nvSpPr>
              <p:spPr>
                <a:xfrm>
                  <a:off x="7728806" y="9722732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5" name="文本框 294"/>
                <p:cNvSpPr txBox="1"/>
                <p:nvPr/>
              </p:nvSpPr>
              <p:spPr>
                <a:xfrm>
                  <a:off x="7817197" y="7705135"/>
                  <a:ext cx="45446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>
                  <a:off x="7728806" y="7743237"/>
                  <a:ext cx="4716712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97" name="文本框 296"/>
                <p:cNvSpPr txBox="1"/>
                <p:nvPr/>
              </p:nvSpPr>
              <p:spPr>
                <a:xfrm>
                  <a:off x="7766419" y="6551749"/>
                  <a:ext cx="40947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298" name="文本框 297"/>
                <p:cNvSpPr txBox="1"/>
                <p:nvPr/>
              </p:nvSpPr>
              <p:spPr>
                <a:xfrm>
                  <a:off x="7804501" y="10006403"/>
                  <a:ext cx="30957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299" name="文本框 298"/>
                <p:cNvSpPr txBox="1"/>
                <p:nvPr/>
              </p:nvSpPr>
              <p:spPr>
                <a:xfrm>
                  <a:off x="7804508" y="10375735"/>
                  <a:ext cx="464101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>
                  <a:off x="7665306" y="6551750"/>
                  <a:ext cx="4903565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11" name="文本框 310"/>
                <p:cNvSpPr txBox="1"/>
                <p:nvPr/>
              </p:nvSpPr>
              <p:spPr>
                <a:xfrm>
                  <a:off x="7600360" y="5137488"/>
                  <a:ext cx="501952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2" name="矩形 311"/>
                <p:cNvSpPr/>
                <p:nvPr/>
              </p:nvSpPr>
              <p:spPr>
                <a:xfrm>
                  <a:off x="7600360" y="5137488"/>
                  <a:ext cx="5019523" cy="95053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13" name="文本框 312"/>
                <p:cNvSpPr txBox="1"/>
                <p:nvPr/>
              </p:nvSpPr>
              <p:spPr>
                <a:xfrm>
                  <a:off x="7689261" y="5401855"/>
                  <a:ext cx="48451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4" name="文本框 313"/>
                <p:cNvSpPr txBox="1"/>
                <p:nvPr/>
              </p:nvSpPr>
              <p:spPr>
                <a:xfrm>
                  <a:off x="7689261" y="5716750"/>
                  <a:ext cx="484660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504" name="组 503"/>
              <p:cNvGrpSpPr/>
              <p:nvPr/>
            </p:nvGrpSpPr>
            <p:grpSpPr>
              <a:xfrm>
                <a:off x="13201159" y="891946"/>
                <a:ext cx="4097454" cy="5592758"/>
                <a:chOff x="13201159" y="891946"/>
                <a:chExt cx="4097454" cy="5592758"/>
              </a:xfrm>
            </p:grpSpPr>
            <p:sp>
              <p:nvSpPr>
                <p:cNvPr id="328" name="文本框 327"/>
                <p:cNvSpPr txBox="1"/>
                <p:nvPr/>
              </p:nvSpPr>
              <p:spPr>
                <a:xfrm>
                  <a:off x="13363834" y="891946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0" name="文本框 329"/>
                <p:cNvSpPr txBox="1"/>
                <p:nvPr/>
              </p:nvSpPr>
              <p:spPr>
                <a:xfrm>
                  <a:off x="13399014" y="1176431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1" name="文本框 330"/>
                <p:cNvSpPr txBox="1"/>
                <p:nvPr/>
              </p:nvSpPr>
              <p:spPr>
                <a:xfrm>
                  <a:off x="13399014" y="1490295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ptr: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 -&gt;getWeakRefs()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2" name="文本框 331"/>
                <p:cNvSpPr txBox="1"/>
                <p:nvPr/>
              </p:nvSpPr>
              <p:spPr>
                <a:xfrm>
                  <a:off x="13399014" y="1797989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3" name="文本框 332"/>
                <p:cNvSpPr txBox="1"/>
                <p:nvPr/>
              </p:nvSpPr>
              <p:spPr>
                <a:xfrm>
                  <a:off x="13481738" y="2053431"/>
                  <a:ext cx="369143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334" name="文本框 333"/>
                <p:cNvSpPr txBox="1"/>
                <p:nvPr/>
              </p:nvSpPr>
              <p:spPr>
                <a:xfrm>
                  <a:off x="13481738" y="2418092"/>
                  <a:ext cx="35776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5" name="矩形 334"/>
                <p:cNvSpPr/>
                <p:nvPr/>
              </p:nvSpPr>
              <p:spPr>
                <a:xfrm>
                  <a:off x="13404814" y="2104233"/>
                  <a:ext cx="3755280" cy="16338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6" name="矩形 335"/>
                <p:cNvSpPr/>
                <p:nvPr/>
              </p:nvSpPr>
              <p:spPr>
                <a:xfrm>
                  <a:off x="13323361" y="891946"/>
                  <a:ext cx="3867895" cy="5592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7" name="文本框 336"/>
                <p:cNvSpPr txBox="1"/>
                <p:nvPr/>
              </p:nvSpPr>
              <p:spPr>
                <a:xfrm>
                  <a:off x="13532903" y="272170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8" name="矩形 337"/>
                <p:cNvSpPr/>
                <p:nvPr/>
              </p:nvSpPr>
              <p:spPr>
                <a:xfrm>
                  <a:off x="13481738" y="2724325"/>
                  <a:ext cx="3577622" cy="967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9" name="文本框 338"/>
                <p:cNvSpPr txBox="1"/>
                <p:nvPr/>
              </p:nvSpPr>
              <p:spPr>
                <a:xfrm>
                  <a:off x="13534232" y="30265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0" name="文本框 339"/>
                <p:cNvSpPr txBox="1"/>
                <p:nvPr/>
              </p:nvSpPr>
              <p:spPr>
                <a:xfrm>
                  <a:off x="13532903" y="33313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1" name="任意形状 340"/>
                <p:cNvSpPr/>
                <p:nvPr/>
              </p:nvSpPr>
              <p:spPr>
                <a:xfrm>
                  <a:off x="13291753" y="291739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2" name="任意形状 341"/>
                <p:cNvSpPr/>
                <p:nvPr/>
              </p:nvSpPr>
              <p:spPr>
                <a:xfrm>
                  <a:off x="16999395" y="2898075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3" name="文本框 342"/>
                <p:cNvSpPr txBox="1"/>
                <p:nvPr/>
              </p:nvSpPr>
              <p:spPr>
                <a:xfrm>
                  <a:off x="13442309" y="373588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async_todo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4" name="矩形 343"/>
                <p:cNvSpPr/>
                <p:nvPr/>
              </p:nvSpPr>
              <p:spPr>
                <a:xfrm>
                  <a:off x="13399014" y="3738505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45" name="文本框 344"/>
                <p:cNvSpPr txBox="1"/>
                <p:nvPr/>
              </p:nvSpPr>
              <p:spPr>
                <a:xfrm>
                  <a:off x="13481738" y="4040687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6" name="文本框 345"/>
                <p:cNvSpPr txBox="1"/>
                <p:nvPr/>
              </p:nvSpPr>
              <p:spPr>
                <a:xfrm>
                  <a:off x="13480408" y="4345487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7" name="任意形状 346"/>
                <p:cNvSpPr/>
                <p:nvPr/>
              </p:nvSpPr>
              <p:spPr>
                <a:xfrm>
                  <a:off x="13201159" y="393157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9" name="文本框 348"/>
                <p:cNvSpPr txBox="1"/>
                <p:nvPr/>
              </p:nvSpPr>
              <p:spPr>
                <a:xfrm>
                  <a:off x="13399014" y="47160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min_prority: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fp-&gt;flags &amp; 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FLAT_BINDER_FLAG_PRIORITY_MASK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0" name="文本框 349"/>
                <p:cNvSpPr txBox="1"/>
                <p:nvPr/>
              </p:nvSpPr>
              <p:spPr>
                <a:xfrm>
                  <a:off x="13399014" y="52367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accept_fds: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!!(fp-&gt;flags &amp;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 FLAT_BINDER_FLAG_ACCEPTS_FDS)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1" name="文本框 350"/>
                <p:cNvSpPr txBox="1"/>
                <p:nvPr/>
              </p:nvSpPr>
              <p:spPr>
                <a:xfrm>
                  <a:off x="13442309" y="5759996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hlist_head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2" name="矩形 351"/>
                <p:cNvSpPr/>
                <p:nvPr/>
              </p:nvSpPr>
              <p:spPr>
                <a:xfrm>
                  <a:off x="13399014" y="5762615"/>
                  <a:ext cx="3761080" cy="6502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53" name="文本框 352"/>
                <p:cNvSpPr txBox="1"/>
                <p:nvPr/>
              </p:nvSpPr>
              <p:spPr>
                <a:xfrm>
                  <a:off x="13481738" y="6064796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first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70" name="直线箭头连接符 469"/>
              <p:cNvCxnSpPr>
                <a:stCxn id="330" idx="1"/>
                <a:endCxn id="49" idx="3"/>
              </p:cNvCxnSpPr>
              <p:nvPr/>
            </p:nvCxnSpPr>
            <p:spPr>
              <a:xfrm flipH="1" flipV="1">
                <a:off x="7277101" y="1110314"/>
                <a:ext cx="6121913" cy="220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直线箭头连接符 479"/>
              <p:cNvCxnSpPr>
                <a:stCxn id="356" idx="1"/>
                <a:endCxn id="115" idx="3"/>
              </p:cNvCxnSpPr>
              <p:nvPr/>
            </p:nvCxnSpPr>
            <p:spPr>
              <a:xfrm flipH="1" flipV="1">
                <a:off x="7277654" y="2672830"/>
                <a:ext cx="853754" cy="359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直线箭头连接符 481"/>
              <p:cNvCxnSpPr>
                <a:stCxn id="357" idx="3"/>
                <a:endCxn id="328" idx="1"/>
              </p:cNvCxnSpPr>
              <p:nvPr/>
            </p:nvCxnSpPr>
            <p:spPr>
              <a:xfrm flipV="1">
                <a:off x="11900608" y="1045835"/>
                <a:ext cx="1463226" cy="2287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4" name="组 483"/>
              <p:cNvGrpSpPr/>
              <p:nvPr/>
            </p:nvGrpSpPr>
            <p:grpSpPr>
              <a:xfrm>
                <a:off x="8081155" y="2568325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354" name="文本框 353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6" name="文本框 355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7" name="文本框 356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8" name="文本框 357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9" name="矩形 358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83" name="文本框 482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86" name="直线箭头连接符 485"/>
              <p:cNvCxnSpPr>
                <a:stCxn id="353" idx="1"/>
                <a:endCxn id="354" idx="3"/>
              </p:cNvCxnSpPr>
              <p:nvPr/>
            </p:nvCxnSpPr>
            <p:spPr>
              <a:xfrm flipH="1" flipV="1">
                <a:off x="11892488" y="2748000"/>
                <a:ext cx="1589250" cy="34706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3" name="组 502"/>
              <p:cNvGrpSpPr/>
              <p:nvPr/>
            </p:nvGrpSpPr>
            <p:grpSpPr>
              <a:xfrm>
                <a:off x="1485495" y="2404884"/>
                <a:ext cx="5869815" cy="2390974"/>
                <a:chOff x="1485495" y="2404884"/>
                <a:chExt cx="5869815" cy="2390974"/>
              </a:xfrm>
            </p:grpSpPr>
            <p:sp>
              <p:nvSpPr>
                <p:cNvPr id="115" name="文本框 114"/>
                <p:cNvSpPr txBox="1"/>
                <p:nvPr/>
              </p:nvSpPr>
              <p:spPr>
                <a:xfrm>
                  <a:off x="4346547" y="2518941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4333845" y="2951762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18" name="矩形 117"/>
                <p:cNvSpPr/>
                <p:nvPr/>
              </p:nvSpPr>
              <p:spPr>
                <a:xfrm>
                  <a:off x="4261206" y="2518942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20" name="文本框 119"/>
                <p:cNvSpPr txBox="1"/>
                <p:nvPr/>
              </p:nvSpPr>
              <p:spPr>
                <a:xfrm>
                  <a:off x="4322569" y="3257460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1" name="矩形 120"/>
                <p:cNvSpPr/>
                <p:nvPr/>
              </p:nvSpPr>
              <p:spPr>
                <a:xfrm>
                  <a:off x="4330212" y="3258074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22" name="文本框 121"/>
                <p:cNvSpPr txBox="1"/>
                <p:nvPr/>
              </p:nvSpPr>
              <p:spPr>
                <a:xfrm>
                  <a:off x="4397185" y="3559818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3" name="文本框 122"/>
                <p:cNvSpPr txBox="1"/>
                <p:nvPr/>
              </p:nvSpPr>
              <p:spPr>
                <a:xfrm>
                  <a:off x="4397185" y="3878643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6" name="文本框 125"/>
                <p:cNvSpPr txBox="1"/>
                <p:nvPr/>
              </p:nvSpPr>
              <p:spPr>
                <a:xfrm>
                  <a:off x="1485495" y="2404884"/>
                  <a:ext cx="26592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ServiceManager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127" name="直线箭头连接符 126"/>
                <p:cNvCxnSpPr>
                  <a:stCxn id="126" idx="3"/>
                  <a:endCxn id="115" idx="1"/>
                </p:cNvCxnSpPr>
                <p:nvPr/>
              </p:nvCxnSpPr>
              <p:spPr>
                <a:xfrm>
                  <a:off x="4144765" y="2666494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9" name="文本框 488"/>
                <p:cNvSpPr txBox="1"/>
                <p:nvPr/>
              </p:nvSpPr>
              <p:spPr>
                <a:xfrm>
                  <a:off x="4335706" y="4234082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cxnSp>
            <p:nvCxnSpPr>
              <p:cNvPr id="492" name="直线箭头连接符 491"/>
              <p:cNvCxnSpPr>
                <a:stCxn id="489" idx="3"/>
                <a:endCxn id="354" idx="1"/>
              </p:cNvCxnSpPr>
              <p:nvPr/>
            </p:nvCxnSpPr>
            <p:spPr>
              <a:xfrm flipV="1">
                <a:off x="7277653" y="2748000"/>
                <a:ext cx="818575" cy="174769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2" name="组 501"/>
              <p:cNvGrpSpPr/>
              <p:nvPr/>
            </p:nvGrpSpPr>
            <p:grpSpPr>
              <a:xfrm>
                <a:off x="1206501" y="842368"/>
                <a:ext cx="6148809" cy="1211063"/>
                <a:chOff x="1206501" y="842368"/>
                <a:chExt cx="6148809" cy="1211063"/>
              </a:xfrm>
            </p:grpSpPr>
            <p:sp>
              <p:nvSpPr>
                <p:cNvPr id="49" name="文本框 48"/>
                <p:cNvSpPr txBox="1"/>
                <p:nvPr/>
              </p:nvSpPr>
              <p:spPr>
                <a:xfrm>
                  <a:off x="3610353" y="956425"/>
                  <a:ext cx="36667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597651" y="1389246"/>
                  <a:ext cx="36807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3525012" y="956425"/>
                  <a:ext cx="3830298" cy="109700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10" name="文本框 109"/>
                <p:cNvSpPr txBox="1"/>
                <p:nvPr/>
              </p:nvSpPr>
              <p:spPr>
                <a:xfrm>
                  <a:off x="1206501" y="842368"/>
                  <a:ext cx="22020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112" name="直线箭头连接符 111"/>
                <p:cNvCxnSpPr>
                  <a:stCxn id="110" idx="3"/>
                  <a:endCxn id="49" idx="1"/>
                </p:cNvCxnSpPr>
                <p:nvPr/>
              </p:nvCxnSpPr>
              <p:spPr>
                <a:xfrm>
                  <a:off x="3408571" y="1103978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3" name="文本框 492"/>
                <p:cNvSpPr txBox="1"/>
                <p:nvPr/>
              </p:nvSpPr>
              <p:spPr>
                <a:xfrm>
                  <a:off x="3596367" y="1701649"/>
                  <a:ext cx="36807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nodes.rb_node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97" name="直线箭头连接符 496"/>
              <p:cNvCxnSpPr>
                <a:stCxn id="493" idx="3"/>
                <a:endCxn id="328" idx="1"/>
              </p:cNvCxnSpPr>
              <p:nvPr/>
            </p:nvCxnSpPr>
            <p:spPr>
              <a:xfrm flipV="1">
                <a:off x="7277101" y="1045835"/>
                <a:ext cx="6086733" cy="80970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93103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组 127"/>
          <p:cNvGrpSpPr/>
          <p:nvPr/>
        </p:nvGrpSpPr>
        <p:grpSpPr>
          <a:xfrm>
            <a:off x="2329238" y="366701"/>
            <a:ext cx="12605962" cy="11286016"/>
            <a:chOff x="2329238" y="366701"/>
            <a:chExt cx="12605962" cy="11286016"/>
          </a:xfrm>
        </p:grpSpPr>
        <p:grpSp>
          <p:nvGrpSpPr>
            <p:cNvPr id="104" name="组 103"/>
            <p:cNvGrpSpPr/>
            <p:nvPr/>
          </p:nvGrpSpPr>
          <p:grpSpPr>
            <a:xfrm>
              <a:off x="11452282" y="366701"/>
              <a:ext cx="3482918" cy="4461026"/>
              <a:chOff x="11452282" y="366701"/>
              <a:chExt cx="3482918" cy="4461026"/>
            </a:xfrm>
          </p:grpSpPr>
          <p:sp>
            <p:nvSpPr>
              <p:cNvPr id="88" name="文本框 87"/>
              <p:cNvSpPr txBox="1"/>
              <p:nvPr/>
            </p:nvSpPr>
            <p:spPr>
              <a:xfrm>
                <a:off x="11542441" y="375556"/>
                <a:ext cx="302134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binder_io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11542441" y="743856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11542443" y="1272845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11542441" y="1786523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data_avail: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1542441" y="2308984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offs_avail: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1542441" y="2834760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data0: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11542441" y="3355138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offs0: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11542441" y="3870624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4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11542441" y="4395322"/>
                <a:ext cx="330385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unused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1452282" y="366701"/>
                <a:ext cx="3482918" cy="44610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61" name="直线箭头连接符 60"/>
            <p:cNvCxnSpPr>
              <a:stCxn id="81" idx="3"/>
              <a:endCxn id="69" idx="1"/>
            </p:cNvCxnSpPr>
            <p:nvPr/>
          </p:nvCxnSpPr>
          <p:spPr>
            <a:xfrm>
              <a:off x="6916906" y="5279375"/>
              <a:ext cx="517810" cy="34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组 97"/>
            <p:cNvGrpSpPr/>
            <p:nvPr/>
          </p:nvGrpSpPr>
          <p:grpSpPr>
            <a:xfrm>
              <a:off x="2730500" y="1598755"/>
              <a:ext cx="4306540" cy="4247461"/>
              <a:chOff x="2730500" y="684355"/>
              <a:chExt cx="4306540" cy="4247461"/>
            </a:xfrm>
          </p:grpSpPr>
          <p:sp>
            <p:nvSpPr>
              <p:cNvPr id="73" name="文本框 72"/>
              <p:cNvSpPr txBox="1"/>
              <p:nvPr/>
            </p:nvSpPr>
            <p:spPr>
              <a:xfrm>
                <a:off x="2820831" y="1023630"/>
                <a:ext cx="41689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binder_transaction_data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820831" y="131675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handle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2820831" y="1625615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binder_unitptr_t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cookie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2820831" y="2533919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sender_pid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2820831" y="284820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2820831" y="3157064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data.ipcDataSize()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2820831" y="3461870"/>
                <a:ext cx="4168971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data.ipcObjectsCount()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*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sizeof(binder_size_t)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2938978" y="3935325"/>
                <a:ext cx="38509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ptr</a:t>
                </a:r>
                <a:endParaRPr kumimoji="1" lang="zh-CN" altLang="en-US" sz="1400" b="1"/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2933700" y="4211086"/>
                <a:ext cx="398320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2933700" y="4519950"/>
                <a:ext cx="398320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data.ipcObjects()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820831" y="3986125"/>
                <a:ext cx="4168971" cy="8847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2730500" y="1023640"/>
                <a:ext cx="4306540" cy="39081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2820831" y="1926779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CHECK_SERVICE_TRANSACTION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2820831" y="223606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2730500" y="684355"/>
                <a:ext cx="430654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cmd: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BC_TRANSACTINO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</a:p>
            </p:txBody>
          </p:sp>
        </p:grpSp>
        <p:grpSp>
          <p:nvGrpSpPr>
            <p:cNvPr id="65" name="组 64"/>
            <p:cNvGrpSpPr/>
            <p:nvPr/>
          </p:nvGrpSpPr>
          <p:grpSpPr>
            <a:xfrm>
              <a:off x="7360724" y="5128928"/>
              <a:ext cx="3344892" cy="1143001"/>
              <a:chOff x="6441930" y="5282979"/>
              <a:chExt cx="2941116" cy="1143001"/>
            </a:xfrm>
          </p:grpSpPr>
          <p:sp>
            <p:nvSpPr>
              <p:cNvPr id="69" name="文本框 68"/>
              <p:cNvSpPr txBox="1"/>
              <p:nvPr/>
            </p:nvSpPr>
            <p:spPr>
              <a:xfrm>
                <a:off x="6506990" y="5282979"/>
                <a:ext cx="9586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/>
                  <a:t>Parcel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6506990" y="5533344"/>
                <a:ext cx="283138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InterfaceToken: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chemeClr val="accent5"/>
                    </a:solidFill>
                  </a:rPr>
                  <a:t>“android.os.IServiceManager”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6506990" y="6060565"/>
                <a:ext cx="283138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String16: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“service.testservice”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6441930" y="5282980"/>
                <a:ext cx="2941116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66" name="直线箭头连接符 65"/>
            <p:cNvCxnSpPr/>
            <p:nvPr/>
          </p:nvCxnSpPr>
          <p:spPr>
            <a:xfrm>
              <a:off x="10847439" y="5141628"/>
              <a:ext cx="0" cy="114300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/>
            <p:nvPr/>
          </p:nvCxnSpPr>
          <p:spPr>
            <a:xfrm>
              <a:off x="10714552" y="6271929"/>
              <a:ext cx="195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/>
            <p:cNvCxnSpPr/>
            <p:nvPr/>
          </p:nvCxnSpPr>
          <p:spPr>
            <a:xfrm>
              <a:off x="10714781" y="5128928"/>
              <a:ext cx="195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组 116"/>
            <p:cNvGrpSpPr/>
            <p:nvPr/>
          </p:nvGrpSpPr>
          <p:grpSpPr>
            <a:xfrm>
              <a:off x="9106252" y="7150771"/>
              <a:ext cx="5013359" cy="4434651"/>
              <a:chOff x="11089561" y="7568644"/>
              <a:chExt cx="5013359" cy="4434651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11089561" y="8000857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1089561" y="8002892"/>
                <a:ext cx="413962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1089561" y="10853583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2092717" y="7568644"/>
                <a:ext cx="130988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rdata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1089561" y="8936733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39" name="组 38"/>
              <p:cNvGrpSpPr/>
              <p:nvPr/>
            </p:nvGrpSpPr>
            <p:grpSpPr>
              <a:xfrm>
                <a:off x="11142496" y="8961857"/>
                <a:ext cx="4014231" cy="1806945"/>
                <a:chOff x="23408561" y="7627744"/>
                <a:chExt cx="4014231" cy="1806945"/>
              </a:xfrm>
            </p:grpSpPr>
            <p:sp>
              <p:nvSpPr>
                <p:cNvPr id="51" name="文本框 50"/>
                <p:cNvSpPr txBox="1"/>
                <p:nvPr/>
              </p:nvSpPr>
              <p:spPr>
                <a:xfrm>
                  <a:off x="23408561" y="7627744"/>
                  <a:ext cx="40142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23408562" y="88202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lang="en-US" altLang="zh-CN" sz="1400">
                      <a:solidFill>
                        <a:schemeClr val="accent6"/>
                      </a:solidFill>
                      <a:effectLst/>
                    </a:rPr>
                    <a:t>new_ref-&gt;desc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23408562" y="91269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46" name="文本框 45"/>
              <p:cNvSpPr txBox="1"/>
              <p:nvPr/>
            </p:nvSpPr>
            <p:spPr>
              <a:xfrm>
                <a:off x="15376120" y="8957814"/>
                <a:ext cx="7268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obj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7" name="直线箭头连接符 46"/>
              <p:cNvCxnSpPr>
                <a:stCxn id="46" idx="1"/>
                <a:endCxn id="51" idx="3"/>
              </p:cNvCxnSpPr>
              <p:nvPr/>
            </p:nvCxnSpPr>
            <p:spPr>
              <a:xfrm flipH="1">
                <a:off x="15156726" y="9111703"/>
                <a:ext cx="219394" cy="40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组 123"/>
            <p:cNvGrpSpPr/>
            <p:nvPr/>
          </p:nvGrpSpPr>
          <p:grpSpPr>
            <a:xfrm>
              <a:off x="2329238" y="6010277"/>
              <a:ext cx="4378678" cy="5642440"/>
              <a:chOff x="2628900" y="7241194"/>
              <a:chExt cx="4378678" cy="5642440"/>
            </a:xfrm>
          </p:grpSpPr>
          <p:sp>
            <p:nvSpPr>
              <p:cNvPr id="50" name="文本框 49"/>
              <p:cNvSpPr txBox="1"/>
              <p:nvPr/>
            </p:nvSpPr>
            <p:spPr>
              <a:xfrm>
                <a:off x="2753000" y="7241194"/>
                <a:ext cx="7268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628900" y="7552015"/>
                <a:ext cx="4378677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cmd_free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BC_FREE_BUFFER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628900" y="8076285"/>
                <a:ext cx="437867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buffer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628900" y="8380612"/>
                <a:ext cx="437867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 cmd_reply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BC_REPLY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728856" y="8686908"/>
                <a:ext cx="29645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binder_transaction_data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txn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730500" y="899272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ptr: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730500" y="9301593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binder_unitptr_t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cookie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730500" y="10235297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sender_pid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2730500" y="1053687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730500" y="10845742"/>
                <a:ext cx="421876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reply-&gt;data - reply-&gt;data0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730500" y="11366448"/>
                <a:ext cx="421876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((char*) reply-&gt;offs) - ((char*) reply-&gt;offs0)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728856" y="11865303"/>
                <a:ext cx="42103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ptr</a:t>
                </a:r>
                <a:endParaRPr kumimoji="1" lang="zh-CN" altLang="en-US" sz="1400" b="1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628900" y="12166464"/>
                <a:ext cx="431028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reply-&gt;data0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628900" y="12475328"/>
                <a:ext cx="431028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reply-&gt;offs0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628900" y="8682038"/>
                <a:ext cx="4378678" cy="42015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730500" y="9615457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730500" y="992473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5" name="任意形状 104"/>
            <p:cNvSpPr/>
            <p:nvPr/>
          </p:nvSpPr>
          <p:spPr>
            <a:xfrm>
              <a:off x="10858500" y="2095500"/>
              <a:ext cx="685800" cy="3784600"/>
            </a:xfrm>
            <a:custGeom>
              <a:avLst/>
              <a:gdLst>
                <a:gd name="connsiteX0" fmla="*/ 685800 w 685800"/>
                <a:gd name="connsiteY0" fmla="*/ 0 h 3784600"/>
                <a:gd name="connsiteX1" fmla="*/ 330200 w 685800"/>
                <a:gd name="connsiteY1" fmla="*/ 1054100 h 3784600"/>
                <a:gd name="connsiteX2" fmla="*/ 304800 w 685800"/>
                <a:gd name="connsiteY2" fmla="*/ 2755900 h 3784600"/>
                <a:gd name="connsiteX3" fmla="*/ 165100 w 685800"/>
                <a:gd name="connsiteY3" fmla="*/ 3594100 h 3784600"/>
                <a:gd name="connsiteX4" fmla="*/ 0 w 685800"/>
                <a:gd name="connsiteY4" fmla="*/ 3784600 h 378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3784600">
                  <a:moveTo>
                    <a:pt x="685800" y="0"/>
                  </a:moveTo>
                  <a:cubicBezTo>
                    <a:pt x="539750" y="297391"/>
                    <a:pt x="393700" y="594783"/>
                    <a:pt x="330200" y="1054100"/>
                  </a:cubicBezTo>
                  <a:cubicBezTo>
                    <a:pt x="266700" y="1513417"/>
                    <a:pt x="332317" y="2332567"/>
                    <a:pt x="304800" y="2755900"/>
                  </a:cubicBezTo>
                  <a:cubicBezTo>
                    <a:pt x="277283" y="3179233"/>
                    <a:pt x="215900" y="3422650"/>
                    <a:pt x="165100" y="3594100"/>
                  </a:cubicBezTo>
                  <a:cubicBezTo>
                    <a:pt x="114300" y="3765550"/>
                    <a:pt x="0" y="3784600"/>
                    <a:pt x="0" y="378460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任意形状 110"/>
            <p:cNvSpPr/>
            <p:nvPr/>
          </p:nvSpPr>
          <p:spPr>
            <a:xfrm>
              <a:off x="6972300" y="4164178"/>
              <a:ext cx="4456873" cy="1728622"/>
            </a:xfrm>
            <a:custGeom>
              <a:avLst/>
              <a:gdLst>
                <a:gd name="connsiteX0" fmla="*/ 0 w 4456873"/>
                <a:gd name="connsiteY0" fmla="*/ 64922 h 1728622"/>
                <a:gd name="connsiteX1" fmla="*/ 2413000 w 4456873"/>
                <a:gd name="connsiteY1" fmla="*/ 52222 h 1728622"/>
                <a:gd name="connsiteX2" fmla="*/ 4229100 w 4456873"/>
                <a:gd name="connsiteY2" fmla="*/ 636422 h 1728622"/>
                <a:gd name="connsiteX3" fmla="*/ 4394200 w 4456873"/>
                <a:gd name="connsiteY3" fmla="*/ 1525422 h 1728622"/>
                <a:gd name="connsiteX4" fmla="*/ 3898900 w 4456873"/>
                <a:gd name="connsiteY4" fmla="*/ 1728622 h 172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873" h="1728622">
                  <a:moveTo>
                    <a:pt x="0" y="64922"/>
                  </a:moveTo>
                  <a:cubicBezTo>
                    <a:pt x="854075" y="10947"/>
                    <a:pt x="1708150" y="-43028"/>
                    <a:pt x="2413000" y="52222"/>
                  </a:cubicBezTo>
                  <a:cubicBezTo>
                    <a:pt x="3117850" y="147472"/>
                    <a:pt x="3898900" y="390889"/>
                    <a:pt x="4229100" y="636422"/>
                  </a:cubicBezTo>
                  <a:cubicBezTo>
                    <a:pt x="4559300" y="881955"/>
                    <a:pt x="4449233" y="1343389"/>
                    <a:pt x="4394200" y="1525422"/>
                  </a:cubicBezTo>
                  <a:cubicBezTo>
                    <a:pt x="4339167" y="1707455"/>
                    <a:pt x="3898900" y="1728622"/>
                    <a:pt x="3898900" y="1728622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任意形状 111"/>
            <p:cNvSpPr/>
            <p:nvPr/>
          </p:nvSpPr>
          <p:spPr>
            <a:xfrm>
              <a:off x="7144530" y="1012419"/>
              <a:ext cx="4412470" cy="4219981"/>
            </a:xfrm>
            <a:custGeom>
              <a:avLst/>
              <a:gdLst>
                <a:gd name="connsiteX0" fmla="*/ 4412470 w 4412470"/>
                <a:gd name="connsiteY0" fmla="*/ 3581 h 4219981"/>
                <a:gd name="connsiteX1" fmla="*/ 1643870 w 4412470"/>
                <a:gd name="connsiteY1" fmla="*/ 460781 h 4219981"/>
                <a:gd name="connsiteX2" fmla="*/ 69070 w 4412470"/>
                <a:gd name="connsiteY2" fmla="*/ 2886481 h 4219981"/>
                <a:gd name="connsiteX3" fmla="*/ 259570 w 4412470"/>
                <a:gd name="connsiteY3" fmla="*/ 4219981 h 42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2470" h="4219981">
                  <a:moveTo>
                    <a:pt x="4412470" y="3581"/>
                  </a:moveTo>
                  <a:cubicBezTo>
                    <a:pt x="3390120" y="-8061"/>
                    <a:pt x="2367770" y="-19702"/>
                    <a:pt x="1643870" y="460781"/>
                  </a:cubicBezTo>
                  <a:cubicBezTo>
                    <a:pt x="919970" y="941264"/>
                    <a:pt x="299787" y="2259948"/>
                    <a:pt x="69070" y="2886481"/>
                  </a:cubicBezTo>
                  <a:cubicBezTo>
                    <a:pt x="-161647" y="3513014"/>
                    <a:pt x="259570" y="4219981"/>
                    <a:pt x="259570" y="4219981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任意形状 112"/>
            <p:cNvSpPr/>
            <p:nvPr/>
          </p:nvSpPr>
          <p:spPr>
            <a:xfrm>
              <a:off x="7232636" y="3111500"/>
              <a:ext cx="4324364" cy="2120900"/>
            </a:xfrm>
            <a:custGeom>
              <a:avLst/>
              <a:gdLst>
                <a:gd name="connsiteX0" fmla="*/ 4324364 w 4324364"/>
                <a:gd name="connsiteY0" fmla="*/ 0 h 2120900"/>
                <a:gd name="connsiteX1" fmla="*/ 387364 w 4324364"/>
                <a:gd name="connsiteY1" fmla="*/ 355600 h 2120900"/>
                <a:gd name="connsiteX2" fmla="*/ 146064 w 4324364"/>
                <a:gd name="connsiteY2" fmla="*/ 2120900 h 212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24364" h="2120900">
                  <a:moveTo>
                    <a:pt x="4324364" y="0"/>
                  </a:moveTo>
                  <a:cubicBezTo>
                    <a:pt x="2704055" y="1058"/>
                    <a:pt x="1083747" y="2117"/>
                    <a:pt x="387364" y="355600"/>
                  </a:cubicBezTo>
                  <a:cubicBezTo>
                    <a:pt x="-309019" y="709083"/>
                    <a:pt x="146064" y="2120900"/>
                    <a:pt x="146064" y="212090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19" name="直线箭头连接符 118"/>
            <p:cNvCxnSpPr>
              <a:stCxn id="16" idx="3"/>
              <a:endCxn id="51" idx="1"/>
            </p:cNvCxnSpPr>
            <p:nvPr/>
          </p:nvCxnSpPr>
          <p:spPr>
            <a:xfrm flipV="1">
              <a:off x="6639522" y="8697873"/>
              <a:ext cx="2519665" cy="23915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箭头连接符 121"/>
            <p:cNvCxnSpPr>
              <a:stCxn id="17" idx="3"/>
              <a:endCxn id="35" idx="1"/>
            </p:cNvCxnSpPr>
            <p:nvPr/>
          </p:nvCxnSpPr>
          <p:spPr>
            <a:xfrm flipV="1">
              <a:off x="6639522" y="7738908"/>
              <a:ext cx="2466730" cy="36593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/>
            <p:cNvCxnSpPr>
              <a:stCxn id="6" idx="3"/>
              <a:endCxn id="69" idx="1"/>
            </p:cNvCxnSpPr>
            <p:nvPr/>
          </p:nvCxnSpPr>
          <p:spPr>
            <a:xfrm flipV="1">
              <a:off x="6707915" y="5282817"/>
              <a:ext cx="726801" cy="17164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4585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 115"/>
          <p:cNvGrpSpPr/>
          <p:nvPr/>
        </p:nvGrpSpPr>
        <p:grpSpPr>
          <a:xfrm>
            <a:off x="1206501" y="842368"/>
            <a:ext cx="16092112" cy="10610723"/>
            <a:chOff x="1206501" y="842368"/>
            <a:chExt cx="16092112" cy="10610723"/>
          </a:xfrm>
        </p:grpSpPr>
        <p:grpSp>
          <p:nvGrpSpPr>
            <p:cNvPr id="14" name="组 13"/>
            <p:cNvGrpSpPr/>
            <p:nvPr/>
          </p:nvGrpSpPr>
          <p:grpSpPr>
            <a:xfrm>
              <a:off x="1206501" y="842368"/>
              <a:ext cx="6148809" cy="1211063"/>
              <a:chOff x="1206501" y="842368"/>
              <a:chExt cx="6148809" cy="1211063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3610353" y="956425"/>
                <a:ext cx="36667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binder_proc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597651" y="1389246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525012" y="956425"/>
                <a:ext cx="3830298" cy="1097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206501" y="842368"/>
                <a:ext cx="220207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filp-&gt;private_data</a:t>
                </a:r>
              </a:p>
              <a:p>
                <a:pPr algn="r"/>
                <a:r>
                  <a:rPr kumimoji="1" lang="en-US" altLang="zh-CN" sz="1400"/>
                  <a:t>filp</a:t>
                </a:r>
                <a:r>
                  <a:rPr kumimoji="1" lang="zh-CN" altLang="en-US" sz="1400"/>
                  <a:t>与</a:t>
                </a:r>
                <a:r>
                  <a:rPr kumimoji="1" lang="en-US" altLang="zh-CN" sz="1400"/>
                  <a:t>Server</a:t>
                </a:r>
                <a:r>
                  <a:rPr kumimoji="1" lang="zh-CN" altLang="en-US" sz="1400"/>
                  <a:t>进程绑定</a:t>
                </a:r>
              </a:p>
            </p:txBody>
          </p:sp>
          <p:cxnSp>
            <p:nvCxnSpPr>
              <p:cNvPr id="20" name="直线箭头连接符 19"/>
              <p:cNvCxnSpPr>
                <a:endCxn id="49" idx="1"/>
              </p:cNvCxnSpPr>
              <p:nvPr/>
            </p:nvCxnSpPr>
            <p:spPr>
              <a:xfrm>
                <a:off x="3408571" y="1103978"/>
                <a:ext cx="201782" cy="6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3596367" y="1701649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rb_root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nodes.rb_node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15" name="组 114"/>
            <p:cNvGrpSpPr/>
            <p:nvPr/>
          </p:nvGrpSpPr>
          <p:grpSpPr>
            <a:xfrm>
              <a:off x="1485495" y="891946"/>
              <a:ext cx="15813118" cy="10561145"/>
              <a:chOff x="1485495" y="891946"/>
              <a:chExt cx="15813118" cy="10561145"/>
            </a:xfrm>
          </p:grpSpPr>
          <p:grpSp>
            <p:nvGrpSpPr>
              <p:cNvPr id="5" name="组 4"/>
              <p:cNvGrpSpPr/>
              <p:nvPr/>
            </p:nvGrpSpPr>
            <p:grpSpPr>
              <a:xfrm>
                <a:off x="2267447" y="5096137"/>
                <a:ext cx="5151274" cy="6356954"/>
                <a:chOff x="7517217" y="4531944"/>
                <a:chExt cx="5151274" cy="6356954"/>
              </a:xfrm>
            </p:grpSpPr>
            <p:sp>
              <p:nvSpPr>
                <p:cNvPr id="62" name="文本框 61"/>
                <p:cNvSpPr txBox="1"/>
                <p:nvPr/>
              </p:nvSpPr>
              <p:spPr>
                <a:xfrm>
                  <a:off x="7546179" y="4531945"/>
                  <a:ext cx="41682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7517217" y="4531944"/>
                  <a:ext cx="5151274" cy="63569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7600360" y="4839358"/>
                  <a:ext cx="501952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7600360" y="6084276"/>
                  <a:ext cx="5019523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6" name="文本框 65"/>
                <p:cNvSpPr txBox="1"/>
                <p:nvPr/>
              </p:nvSpPr>
              <p:spPr>
                <a:xfrm>
                  <a:off x="7728806" y="6082194"/>
                  <a:ext cx="41323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67" name="文本框 66"/>
                <p:cNvSpPr txBox="1"/>
                <p:nvPr/>
              </p:nvSpPr>
              <p:spPr>
                <a:xfrm>
                  <a:off x="7817197" y="7998000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8" name="文本框 67"/>
                <p:cNvSpPr txBox="1"/>
                <p:nvPr/>
              </p:nvSpPr>
              <p:spPr>
                <a:xfrm>
                  <a:off x="7817200" y="8303832"/>
                  <a:ext cx="453941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69" name="文本框 68"/>
                <p:cNvSpPr txBox="1"/>
                <p:nvPr/>
              </p:nvSpPr>
              <p:spPr>
                <a:xfrm>
                  <a:off x="7817199" y="8824666"/>
                  <a:ext cx="4539419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0" name="文本框 69"/>
                <p:cNvSpPr txBox="1"/>
                <p:nvPr/>
              </p:nvSpPr>
              <p:spPr>
                <a:xfrm>
                  <a:off x="7817198" y="9343997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1" name="文本框 70"/>
                <p:cNvSpPr txBox="1"/>
                <p:nvPr/>
              </p:nvSpPr>
              <p:spPr>
                <a:xfrm>
                  <a:off x="7728806" y="6915710"/>
                  <a:ext cx="471671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2" name="文本框 71"/>
                <p:cNvSpPr txBox="1"/>
                <p:nvPr/>
              </p:nvSpPr>
              <p:spPr>
                <a:xfrm>
                  <a:off x="7728806" y="7441343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3" name="文本框 72"/>
                <p:cNvSpPr txBox="1"/>
                <p:nvPr/>
              </p:nvSpPr>
              <p:spPr>
                <a:xfrm>
                  <a:off x="7728806" y="9722732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4" name="文本框 73"/>
                <p:cNvSpPr txBox="1"/>
                <p:nvPr/>
              </p:nvSpPr>
              <p:spPr>
                <a:xfrm>
                  <a:off x="7817197" y="7705135"/>
                  <a:ext cx="45446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>
                  <a:off x="7728806" y="7743237"/>
                  <a:ext cx="4716712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76" name="文本框 75"/>
                <p:cNvSpPr txBox="1"/>
                <p:nvPr/>
              </p:nvSpPr>
              <p:spPr>
                <a:xfrm>
                  <a:off x="7766419" y="6551749"/>
                  <a:ext cx="40947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7804501" y="10006403"/>
                  <a:ext cx="30957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7804508" y="10375735"/>
                  <a:ext cx="464101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7665306" y="6551750"/>
                  <a:ext cx="4903565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7600360" y="5137488"/>
                  <a:ext cx="501952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7600360" y="5137488"/>
                  <a:ext cx="5019523" cy="95053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2" name="文本框 81"/>
                <p:cNvSpPr txBox="1"/>
                <p:nvPr/>
              </p:nvSpPr>
              <p:spPr>
                <a:xfrm>
                  <a:off x="7689261" y="5401855"/>
                  <a:ext cx="48451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7689261" y="5716750"/>
                  <a:ext cx="484660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6" name="组 5"/>
              <p:cNvGrpSpPr/>
              <p:nvPr/>
            </p:nvGrpSpPr>
            <p:grpSpPr>
              <a:xfrm>
                <a:off x="13201159" y="891946"/>
                <a:ext cx="4097454" cy="5592758"/>
                <a:chOff x="13201159" y="891946"/>
                <a:chExt cx="4097454" cy="5592758"/>
              </a:xfrm>
            </p:grpSpPr>
            <p:sp>
              <p:nvSpPr>
                <p:cNvPr id="38" name="文本框 37"/>
                <p:cNvSpPr txBox="1"/>
                <p:nvPr/>
              </p:nvSpPr>
              <p:spPr>
                <a:xfrm>
                  <a:off x="13363834" y="891946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13399014" y="1176431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3399014" y="1490295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ptr: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 -&gt;getWeakRefs()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3399014" y="1797989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2" name="文本框 41"/>
                <p:cNvSpPr txBox="1"/>
                <p:nvPr/>
              </p:nvSpPr>
              <p:spPr>
                <a:xfrm>
                  <a:off x="13481738" y="2053431"/>
                  <a:ext cx="369143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13481738" y="2418092"/>
                  <a:ext cx="35776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13404814" y="2104233"/>
                  <a:ext cx="3755280" cy="16338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13323361" y="891946"/>
                  <a:ext cx="3867895" cy="5592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3532903" y="272170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13481738" y="2724325"/>
                  <a:ext cx="3577622" cy="967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13534232" y="30265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3532903" y="33313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0" name="任意形状 49"/>
                <p:cNvSpPr/>
                <p:nvPr/>
              </p:nvSpPr>
              <p:spPr>
                <a:xfrm>
                  <a:off x="13291753" y="291739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1" name="任意形状 50"/>
                <p:cNvSpPr/>
                <p:nvPr/>
              </p:nvSpPr>
              <p:spPr>
                <a:xfrm>
                  <a:off x="16999395" y="2898075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13442309" y="373588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async_todo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13399014" y="3738505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13481738" y="4040687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13480408" y="4345487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6" name="任意形状 55"/>
                <p:cNvSpPr/>
                <p:nvPr/>
              </p:nvSpPr>
              <p:spPr>
                <a:xfrm>
                  <a:off x="13201159" y="393157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7" name="文本框 56"/>
                <p:cNvSpPr txBox="1"/>
                <p:nvPr/>
              </p:nvSpPr>
              <p:spPr>
                <a:xfrm>
                  <a:off x="13399014" y="47160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min_prority: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fp-&gt;flags &amp; 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FLAT_BINDER_FLAG_PRIORITY_MASK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3399014" y="52367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accept_fds: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!!(fp-&gt;flags &amp;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 FLAT_BINDER_FLAG_ACCEPTS_FDS)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3442309" y="5759996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hlist_head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13399014" y="5762615"/>
                  <a:ext cx="3761080" cy="6502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3481738" y="6064796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first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7" name="直线箭头连接符 6"/>
              <p:cNvCxnSpPr>
                <a:endCxn id="49" idx="3"/>
              </p:cNvCxnSpPr>
              <p:nvPr/>
            </p:nvCxnSpPr>
            <p:spPr>
              <a:xfrm flipH="1" flipV="1">
                <a:off x="7277101" y="1110314"/>
                <a:ext cx="6121913" cy="220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线箭头连接符 7"/>
              <p:cNvCxnSpPr/>
              <p:nvPr/>
            </p:nvCxnSpPr>
            <p:spPr>
              <a:xfrm flipH="1" flipV="1">
                <a:off x="7277654" y="2672830"/>
                <a:ext cx="853754" cy="359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线箭头连接符 8"/>
              <p:cNvCxnSpPr/>
              <p:nvPr/>
            </p:nvCxnSpPr>
            <p:spPr>
              <a:xfrm flipV="1">
                <a:off x="11900608" y="1045835"/>
                <a:ext cx="1463226" cy="2287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 9"/>
              <p:cNvGrpSpPr/>
              <p:nvPr/>
            </p:nvGrpSpPr>
            <p:grpSpPr>
              <a:xfrm>
                <a:off x="8081155" y="2568325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32" name="文本框 31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" name="文本框 32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" name="文本框 33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1" name="直线箭头连接符 10"/>
              <p:cNvCxnSpPr/>
              <p:nvPr/>
            </p:nvCxnSpPr>
            <p:spPr>
              <a:xfrm flipH="1" flipV="1">
                <a:off x="11892488" y="2748000"/>
                <a:ext cx="1589250" cy="34706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组 11"/>
              <p:cNvGrpSpPr/>
              <p:nvPr/>
            </p:nvGrpSpPr>
            <p:grpSpPr>
              <a:xfrm>
                <a:off x="1485495" y="2404884"/>
                <a:ext cx="5869815" cy="2390974"/>
                <a:chOff x="1485495" y="2404884"/>
                <a:chExt cx="5869815" cy="2390974"/>
              </a:xfrm>
            </p:grpSpPr>
            <p:sp>
              <p:nvSpPr>
                <p:cNvPr id="22" name="文本框 21"/>
                <p:cNvSpPr txBox="1"/>
                <p:nvPr/>
              </p:nvSpPr>
              <p:spPr>
                <a:xfrm>
                  <a:off x="4346547" y="2518941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4333845" y="2951762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4261206" y="2518942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4322569" y="3257460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4330212" y="3258074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4397185" y="3559818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4397185" y="3878643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1485495" y="2404884"/>
                  <a:ext cx="26592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ServiceManager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30" name="直线箭头连接符 29"/>
                <p:cNvCxnSpPr/>
                <p:nvPr/>
              </p:nvCxnSpPr>
              <p:spPr>
                <a:xfrm>
                  <a:off x="4144765" y="2666494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文本框 30"/>
                <p:cNvSpPr txBox="1"/>
                <p:nvPr/>
              </p:nvSpPr>
              <p:spPr>
                <a:xfrm>
                  <a:off x="4335706" y="4234082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cxnSp>
            <p:nvCxnSpPr>
              <p:cNvPr id="13" name="直线箭头连接符 12"/>
              <p:cNvCxnSpPr/>
              <p:nvPr/>
            </p:nvCxnSpPr>
            <p:spPr>
              <a:xfrm flipV="1">
                <a:off x="7277653" y="2748000"/>
                <a:ext cx="818575" cy="174769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箭头连接符 14"/>
              <p:cNvCxnSpPr/>
              <p:nvPr/>
            </p:nvCxnSpPr>
            <p:spPr>
              <a:xfrm flipV="1">
                <a:off x="7277101" y="1045835"/>
                <a:ext cx="6086733" cy="80970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任意形状 83"/>
              <p:cNvSpPr/>
              <p:nvPr/>
            </p:nvSpPr>
            <p:spPr>
              <a:xfrm>
                <a:off x="7200900" y="4013200"/>
                <a:ext cx="694637" cy="2425700"/>
              </a:xfrm>
              <a:custGeom>
                <a:avLst/>
                <a:gdLst>
                  <a:gd name="connsiteX0" fmla="*/ 0 w 694637"/>
                  <a:gd name="connsiteY0" fmla="*/ 0 h 2425700"/>
                  <a:gd name="connsiteX1" fmla="*/ 622300 w 694637"/>
                  <a:gd name="connsiteY1" fmla="*/ 889000 h 2425700"/>
                  <a:gd name="connsiteX2" fmla="*/ 622300 w 694637"/>
                  <a:gd name="connsiteY2" fmla="*/ 1752600 h 2425700"/>
                  <a:gd name="connsiteX3" fmla="*/ 88900 w 694637"/>
                  <a:gd name="connsiteY3" fmla="*/ 2425700 h 2425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4637" h="2425700">
                    <a:moveTo>
                      <a:pt x="0" y="0"/>
                    </a:moveTo>
                    <a:cubicBezTo>
                      <a:pt x="259291" y="298450"/>
                      <a:pt x="518583" y="596900"/>
                      <a:pt x="622300" y="889000"/>
                    </a:cubicBezTo>
                    <a:cubicBezTo>
                      <a:pt x="726017" y="1181100"/>
                      <a:pt x="711200" y="1496483"/>
                      <a:pt x="622300" y="1752600"/>
                    </a:cubicBezTo>
                    <a:cubicBezTo>
                      <a:pt x="533400" y="2008717"/>
                      <a:pt x="88900" y="2425700"/>
                      <a:pt x="88900" y="24257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2845715" y="6971263"/>
                <a:ext cx="20103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filp-&gt;private_data</a:t>
                </a:r>
              </a:p>
              <a:p>
                <a:r>
                  <a:rPr kumimoji="1" lang="en-US" altLang="zh-CN" sz="1400"/>
                  <a:t>filp</a:t>
                </a:r>
                <a:r>
                  <a:rPr kumimoji="1" lang="zh-CN" altLang="en-US" sz="1400"/>
                  <a:t>与</a:t>
                </a:r>
                <a:r>
                  <a:rPr kumimoji="1" lang="en-US" altLang="zh-CN" sz="1400"/>
                  <a:t>Client</a:t>
                </a:r>
                <a:r>
                  <a:rPr kumimoji="1" lang="zh-CN" altLang="en-US" sz="1400"/>
                  <a:t>进程绑定</a:t>
                </a:r>
              </a:p>
            </p:txBody>
          </p:sp>
          <p:cxnSp>
            <p:nvCxnSpPr>
              <p:cNvPr id="94" name="直线箭头连接符 93"/>
              <p:cNvCxnSpPr>
                <a:stCxn id="93" idx="1"/>
                <a:endCxn id="86" idx="3"/>
              </p:cNvCxnSpPr>
              <p:nvPr/>
            </p:nvCxnSpPr>
            <p:spPr>
              <a:xfrm flipH="1">
                <a:off x="11896625" y="7232873"/>
                <a:ext cx="949090" cy="364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组 106"/>
              <p:cNvGrpSpPr/>
              <p:nvPr/>
            </p:nvGrpSpPr>
            <p:grpSpPr>
              <a:xfrm>
                <a:off x="8880177" y="7082626"/>
                <a:ext cx="3094104" cy="2276917"/>
                <a:chOff x="9949947" y="6925579"/>
                <a:chExt cx="3094104" cy="2276917"/>
              </a:xfrm>
            </p:grpSpPr>
            <p:sp>
              <p:nvSpPr>
                <p:cNvPr id="86" name="文本框 85"/>
                <p:cNvSpPr txBox="1"/>
                <p:nvPr/>
              </p:nvSpPr>
              <p:spPr>
                <a:xfrm>
                  <a:off x="10035288" y="6925579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10022586" y="7358400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9949947" y="6925580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10011310" y="7664098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0" name="矩形 89"/>
                <p:cNvSpPr/>
                <p:nvPr/>
              </p:nvSpPr>
              <p:spPr>
                <a:xfrm>
                  <a:off x="10018953" y="7664712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10085926" y="7966456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085926" y="8285281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10024447" y="8640720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grpSp>
            <p:nvGrpSpPr>
              <p:cNvPr id="99" name="组 98"/>
              <p:cNvGrpSpPr/>
              <p:nvPr/>
            </p:nvGrpSpPr>
            <p:grpSpPr>
              <a:xfrm>
                <a:off x="8106386" y="4666826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100" name="文本框 99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3" name="文本框 102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10" name="直线箭头连接符 109"/>
              <p:cNvCxnSpPr>
                <a:stCxn id="102" idx="3"/>
                <a:endCxn id="38" idx="1"/>
              </p:cNvCxnSpPr>
              <p:nvPr/>
            </p:nvCxnSpPr>
            <p:spPr>
              <a:xfrm flipV="1">
                <a:off x="11925839" y="1045835"/>
                <a:ext cx="1437995" cy="438631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任意形状 110"/>
              <p:cNvSpPr/>
              <p:nvPr/>
            </p:nvSpPr>
            <p:spPr>
              <a:xfrm>
                <a:off x="11887200" y="4165600"/>
                <a:ext cx="427489" cy="2095500"/>
              </a:xfrm>
              <a:custGeom>
                <a:avLst/>
                <a:gdLst>
                  <a:gd name="connsiteX0" fmla="*/ 0 w 427489"/>
                  <a:gd name="connsiteY0" fmla="*/ 0 h 2095500"/>
                  <a:gd name="connsiteX1" fmla="*/ 368300 w 427489"/>
                  <a:gd name="connsiteY1" fmla="*/ 609600 h 2095500"/>
                  <a:gd name="connsiteX2" fmla="*/ 393700 w 427489"/>
                  <a:gd name="connsiteY2" fmla="*/ 1638300 h 2095500"/>
                  <a:gd name="connsiteX3" fmla="*/ 38100 w 427489"/>
                  <a:gd name="connsiteY3" fmla="*/ 2095500 h 2095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7489" h="2095500">
                    <a:moveTo>
                      <a:pt x="0" y="0"/>
                    </a:moveTo>
                    <a:cubicBezTo>
                      <a:pt x="151341" y="168275"/>
                      <a:pt x="302683" y="336550"/>
                      <a:pt x="368300" y="609600"/>
                    </a:cubicBezTo>
                    <a:cubicBezTo>
                      <a:pt x="433917" y="882650"/>
                      <a:pt x="448733" y="1390650"/>
                      <a:pt x="393700" y="1638300"/>
                    </a:cubicBezTo>
                    <a:cubicBezTo>
                      <a:pt x="338667" y="1885950"/>
                      <a:pt x="38100" y="2095500"/>
                      <a:pt x="38100" y="209550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3" name="任意形状 112"/>
              <p:cNvSpPr/>
              <p:nvPr/>
            </p:nvSpPr>
            <p:spPr>
              <a:xfrm>
                <a:off x="11899900" y="4813300"/>
                <a:ext cx="630828" cy="4280153"/>
              </a:xfrm>
              <a:custGeom>
                <a:avLst/>
                <a:gdLst>
                  <a:gd name="connsiteX0" fmla="*/ 0 w 630828"/>
                  <a:gd name="connsiteY0" fmla="*/ 4279900 h 4280153"/>
                  <a:gd name="connsiteX1" fmla="*/ 381000 w 630828"/>
                  <a:gd name="connsiteY1" fmla="*/ 3695700 h 4280153"/>
                  <a:gd name="connsiteX2" fmla="*/ 622300 w 630828"/>
                  <a:gd name="connsiteY2" fmla="*/ 749300 h 4280153"/>
                  <a:gd name="connsiteX3" fmla="*/ 76200 w 630828"/>
                  <a:gd name="connsiteY3" fmla="*/ 0 h 4280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0828" h="4280153">
                    <a:moveTo>
                      <a:pt x="0" y="4279900"/>
                    </a:moveTo>
                    <a:cubicBezTo>
                      <a:pt x="138641" y="4282016"/>
                      <a:pt x="277283" y="4284133"/>
                      <a:pt x="381000" y="3695700"/>
                    </a:cubicBezTo>
                    <a:cubicBezTo>
                      <a:pt x="484717" y="3107267"/>
                      <a:pt x="673100" y="1365250"/>
                      <a:pt x="622300" y="749300"/>
                    </a:cubicBezTo>
                    <a:cubicBezTo>
                      <a:pt x="571500" y="133350"/>
                      <a:pt x="76200" y="0"/>
                      <a:pt x="76200" y="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prstDash val="dash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4" name="任意形状 113"/>
              <p:cNvSpPr/>
              <p:nvPr/>
            </p:nvSpPr>
            <p:spPr>
              <a:xfrm>
                <a:off x="11912600" y="5118100"/>
                <a:ext cx="321926" cy="2146300"/>
              </a:xfrm>
              <a:custGeom>
                <a:avLst/>
                <a:gdLst>
                  <a:gd name="connsiteX0" fmla="*/ 0 w 321926"/>
                  <a:gd name="connsiteY0" fmla="*/ 0 h 2146300"/>
                  <a:gd name="connsiteX1" fmla="*/ 266700 w 321926"/>
                  <a:gd name="connsiteY1" fmla="*/ 190500 h 2146300"/>
                  <a:gd name="connsiteX2" fmla="*/ 292100 w 321926"/>
                  <a:gd name="connsiteY2" fmla="*/ 635000 h 2146300"/>
                  <a:gd name="connsiteX3" fmla="*/ 304800 w 321926"/>
                  <a:gd name="connsiteY3" fmla="*/ 1727200 h 2146300"/>
                  <a:gd name="connsiteX4" fmla="*/ 38100 w 321926"/>
                  <a:gd name="connsiteY4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926" h="2146300">
                    <a:moveTo>
                      <a:pt x="0" y="0"/>
                    </a:moveTo>
                    <a:cubicBezTo>
                      <a:pt x="109008" y="42333"/>
                      <a:pt x="218017" y="84667"/>
                      <a:pt x="266700" y="190500"/>
                    </a:cubicBezTo>
                    <a:cubicBezTo>
                      <a:pt x="315383" y="296333"/>
                      <a:pt x="285750" y="378883"/>
                      <a:pt x="292100" y="635000"/>
                    </a:cubicBezTo>
                    <a:cubicBezTo>
                      <a:pt x="298450" y="891117"/>
                      <a:pt x="347133" y="1475317"/>
                      <a:pt x="304800" y="1727200"/>
                    </a:cubicBezTo>
                    <a:cubicBezTo>
                      <a:pt x="262467" y="1979083"/>
                      <a:pt x="38100" y="2146300"/>
                      <a:pt x="38100" y="214630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5625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文本框 236"/>
          <p:cNvSpPr txBox="1"/>
          <p:nvPr/>
        </p:nvSpPr>
        <p:spPr>
          <a:xfrm>
            <a:off x="11253674" y="342092"/>
            <a:ext cx="4862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reply.readStrongBinder()</a:t>
            </a:r>
            <a:r>
              <a:rPr kumimoji="1" lang="zh-CN" altLang="en-US" sz="1400"/>
              <a:t>的调用关系</a:t>
            </a:r>
          </a:p>
        </p:txBody>
      </p:sp>
      <p:grpSp>
        <p:nvGrpSpPr>
          <p:cNvPr id="276" name="组 275"/>
          <p:cNvGrpSpPr/>
          <p:nvPr/>
        </p:nvGrpSpPr>
        <p:grpSpPr>
          <a:xfrm>
            <a:off x="10022533" y="876149"/>
            <a:ext cx="5582304" cy="1646660"/>
            <a:chOff x="10022533" y="876149"/>
            <a:chExt cx="5582304" cy="1646660"/>
          </a:xfrm>
        </p:grpSpPr>
        <p:grpSp>
          <p:nvGrpSpPr>
            <p:cNvPr id="239" name="组 238"/>
            <p:cNvGrpSpPr/>
            <p:nvPr/>
          </p:nvGrpSpPr>
          <p:grpSpPr>
            <a:xfrm>
              <a:off x="10022533" y="876149"/>
              <a:ext cx="3988511" cy="307777"/>
              <a:chOff x="3288590" y="1701649"/>
              <a:chExt cx="3988511" cy="307777"/>
            </a:xfrm>
          </p:grpSpPr>
          <p:sp>
            <p:nvSpPr>
              <p:cNvPr id="274" name="文本框 273"/>
              <p:cNvSpPr txBox="1"/>
              <p:nvPr/>
            </p:nvSpPr>
            <p:spPr>
              <a:xfrm>
                <a:off x="3596367" y="1701649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Parcel::readStrongBinder()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5" name="矩形 274"/>
              <p:cNvSpPr/>
              <p:nvPr/>
            </p:nvSpPr>
            <p:spPr>
              <a:xfrm>
                <a:off x="3288590" y="1701649"/>
                <a:ext cx="30777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40" name="组 239"/>
            <p:cNvGrpSpPr/>
            <p:nvPr/>
          </p:nvGrpSpPr>
          <p:grpSpPr>
            <a:xfrm>
              <a:off x="10330310" y="1539241"/>
              <a:ext cx="5274527" cy="307777"/>
              <a:chOff x="3288590" y="1701649"/>
              <a:chExt cx="5274527" cy="307777"/>
            </a:xfrm>
          </p:grpSpPr>
          <p:sp>
            <p:nvSpPr>
              <p:cNvPr id="272" name="文本框 271"/>
              <p:cNvSpPr txBox="1"/>
              <p:nvPr/>
            </p:nvSpPr>
            <p:spPr>
              <a:xfrm>
                <a:off x="3596367" y="1701649"/>
                <a:ext cx="496675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Parcel::unflatten_binder(ProcessState::self(), *this, &amp;val);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3288590" y="1701649"/>
                <a:ext cx="30777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70" name="文本框 269"/>
            <p:cNvSpPr txBox="1"/>
            <p:nvPr/>
          </p:nvSpPr>
          <p:spPr>
            <a:xfrm>
              <a:off x="10638087" y="2215032"/>
              <a:ext cx="489670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const flat_binder_object* flat = this-&gt;readObject(false)</a:t>
              </a:r>
            </a:p>
          </p:txBody>
        </p:sp>
        <p:grpSp>
          <p:nvGrpSpPr>
            <p:cNvPr id="249" name="组 248"/>
            <p:cNvGrpSpPr/>
            <p:nvPr/>
          </p:nvGrpSpPr>
          <p:grpSpPr>
            <a:xfrm>
              <a:off x="10442343" y="1847018"/>
              <a:ext cx="195744" cy="511894"/>
              <a:chOff x="4048303" y="3348309"/>
              <a:chExt cx="170356" cy="1157508"/>
            </a:xfrm>
          </p:grpSpPr>
          <p:cxnSp>
            <p:nvCxnSpPr>
              <p:cNvPr id="258" name="直线连接符 257"/>
              <p:cNvCxnSpPr/>
              <p:nvPr/>
            </p:nvCxnSpPr>
            <p:spPr>
              <a:xfrm flipH="1">
                <a:off x="4048303" y="33483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线箭头连接符 258"/>
              <p:cNvCxnSpPr/>
              <p:nvPr/>
            </p:nvCxnSpPr>
            <p:spPr>
              <a:xfrm>
                <a:off x="4048303" y="45058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组 249"/>
            <p:cNvGrpSpPr/>
            <p:nvPr/>
          </p:nvGrpSpPr>
          <p:grpSpPr>
            <a:xfrm>
              <a:off x="10136833" y="1183926"/>
              <a:ext cx="195744" cy="511894"/>
              <a:chOff x="4048303" y="3348309"/>
              <a:chExt cx="170356" cy="1157508"/>
            </a:xfrm>
          </p:grpSpPr>
          <p:cxnSp>
            <p:nvCxnSpPr>
              <p:cNvPr id="256" name="直线连接符 255"/>
              <p:cNvCxnSpPr/>
              <p:nvPr/>
            </p:nvCxnSpPr>
            <p:spPr>
              <a:xfrm flipH="1">
                <a:off x="4048303" y="33483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线箭头连接符 256"/>
              <p:cNvCxnSpPr/>
              <p:nvPr/>
            </p:nvCxnSpPr>
            <p:spPr>
              <a:xfrm>
                <a:off x="4048303" y="45058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组 10"/>
          <p:cNvGrpSpPr/>
          <p:nvPr/>
        </p:nvGrpSpPr>
        <p:grpSpPr>
          <a:xfrm>
            <a:off x="967467" y="443692"/>
            <a:ext cx="8753243" cy="5461823"/>
            <a:chOff x="1577067" y="443692"/>
            <a:chExt cx="8753243" cy="5461823"/>
          </a:xfrm>
        </p:grpSpPr>
        <p:sp>
          <p:nvSpPr>
            <p:cNvPr id="2" name="文本框 1"/>
            <p:cNvSpPr txBox="1"/>
            <p:nvPr/>
          </p:nvSpPr>
          <p:spPr>
            <a:xfrm>
              <a:off x="1577067" y="1053949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BpServiceManager::getService(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884844" y="1717041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BpServiceManager::checkService(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192621" y="2392832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BpBinder::transaction(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500398" y="3068623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500398" y="3704228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115952" y="4339833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IPCThreadState::talkWithDrvier(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115952" y="5597738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IPCThreadState::executeCommand(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8" name="组 7"/>
            <p:cNvGrpSpPr/>
            <p:nvPr/>
          </p:nvGrpSpPr>
          <p:grpSpPr>
            <a:xfrm>
              <a:off x="2308403" y="2700609"/>
              <a:ext cx="170356" cy="1157508"/>
              <a:chOff x="2029003" y="2700609"/>
              <a:chExt cx="170356" cy="1157508"/>
            </a:xfrm>
          </p:grpSpPr>
          <p:cxnSp>
            <p:nvCxnSpPr>
              <p:cNvPr id="54" name="直线连接符 53"/>
              <p:cNvCxnSpPr/>
              <p:nvPr/>
            </p:nvCxnSpPr>
            <p:spPr>
              <a:xfrm flipH="1">
                <a:off x="2029003" y="27006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54"/>
              <p:cNvCxnSpPr/>
              <p:nvPr/>
            </p:nvCxnSpPr>
            <p:spPr>
              <a:xfrm>
                <a:off x="2029003" y="38581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线箭头连接符 58"/>
              <p:cNvCxnSpPr/>
              <p:nvPr/>
            </p:nvCxnSpPr>
            <p:spPr>
              <a:xfrm flipV="1">
                <a:off x="2029003" y="3218346"/>
                <a:ext cx="170356" cy="2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 4"/>
            <p:cNvGrpSpPr/>
            <p:nvPr/>
          </p:nvGrpSpPr>
          <p:grpSpPr>
            <a:xfrm>
              <a:off x="1993900" y="2024818"/>
              <a:ext cx="195744" cy="511894"/>
              <a:chOff x="1689100" y="2024818"/>
              <a:chExt cx="195744" cy="511894"/>
            </a:xfrm>
          </p:grpSpPr>
          <p:cxnSp>
            <p:nvCxnSpPr>
              <p:cNvPr id="76" name="直线连接符 75"/>
              <p:cNvCxnSpPr/>
              <p:nvPr/>
            </p:nvCxnSpPr>
            <p:spPr>
              <a:xfrm flipH="1">
                <a:off x="1689100" y="2024818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线箭头连接符 76"/>
              <p:cNvCxnSpPr/>
              <p:nvPr/>
            </p:nvCxnSpPr>
            <p:spPr>
              <a:xfrm>
                <a:off x="1689100" y="2536712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 3"/>
            <p:cNvGrpSpPr/>
            <p:nvPr/>
          </p:nvGrpSpPr>
          <p:grpSpPr>
            <a:xfrm>
              <a:off x="1688390" y="1361726"/>
              <a:ext cx="195744" cy="511894"/>
              <a:chOff x="1383590" y="1361726"/>
              <a:chExt cx="195744" cy="511894"/>
            </a:xfrm>
          </p:grpSpPr>
          <p:cxnSp>
            <p:nvCxnSpPr>
              <p:cNvPr id="79" name="直线连接符 78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箭头连接符 79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 8"/>
            <p:cNvGrpSpPr/>
            <p:nvPr/>
          </p:nvGrpSpPr>
          <p:grpSpPr>
            <a:xfrm>
              <a:off x="2628873" y="4012005"/>
              <a:ext cx="471402" cy="1728396"/>
              <a:chOff x="2336773" y="4012005"/>
              <a:chExt cx="471402" cy="1728396"/>
            </a:xfrm>
          </p:grpSpPr>
          <p:cxnSp>
            <p:nvCxnSpPr>
              <p:cNvPr id="53" name="直线箭头连接符 52"/>
              <p:cNvCxnSpPr/>
              <p:nvPr/>
            </p:nvCxnSpPr>
            <p:spPr>
              <a:xfrm>
                <a:off x="2339771" y="4479546"/>
                <a:ext cx="468404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线连接符 81"/>
              <p:cNvCxnSpPr/>
              <p:nvPr/>
            </p:nvCxnSpPr>
            <p:spPr>
              <a:xfrm flipH="1">
                <a:off x="2336773" y="4012005"/>
                <a:ext cx="3" cy="17283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线箭头连接符 82"/>
              <p:cNvCxnSpPr/>
              <p:nvPr/>
            </p:nvCxnSpPr>
            <p:spPr>
              <a:xfrm>
                <a:off x="2336773" y="5740400"/>
                <a:ext cx="471401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文本框 83"/>
            <p:cNvSpPr txBox="1"/>
            <p:nvPr/>
          </p:nvSpPr>
          <p:spPr>
            <a:xfrm>
              <a:off x="6482171" y="3068623"/>
              <a:ext cx="2039529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IPICThreadState.cpp:904</a:t>
              </a:r>
            </a:p>
            <a:p>
              <a:r>
                <a:rPr kumimoji="1" lang="zh-CN" altLang="en-US" sz="1400"/>
                <a:t>将</a:t>
              </a:r>
              <a:r>
                <a:rPr kumimoji="1" lang="en-US" altLang="zh-CN" sz="1400"/>
                <a:t>mOut</a:t>
              </a:r>
              <a:r>
                <a:rPr kumimoji="1" lang="zh-CN" altLang="en-US" sz="1400"/>
                <a:t>灌满数据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6482171" y="3704227"/>
              <a:ext cx="2039529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IPICThreadState.cpp:904</a:t>
              </a:r>
            </a:p>
            <a:p>
              <a:r>
                <a:rPr kumimoji="1" lang="zh-CN" altLang="en-US" sz="1400"/>
                <a:t>读写和解析数据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2808174" y="443692"/>
              <a:ext cx="244962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getService(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r>
                <a:rPr kumimoji="1" lang="zh-CN" altLang="en-US" sz="1400"/>
                <a:t>的调用关系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5873355" y="2413455"/>
              <a:ext cx="17347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5614806" y="1731831"/>
              <a:ext cx="260209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IServiceManager.cpp:146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5313767" y="1045426"/>
              <a:ext cx="30809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IServiceManager.cpp:134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6796686" y="4366427"/>
              <a:ext cx="2080614" cy="2811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6786971" y="5590236"/>
              <a:ext cx="2090329" cy="2845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IPCThreadState.cpp:947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3225008" y="4647610"/>
              <a:ext cx="195744" cy="511894"/>
              <a:chOff x="2920208" y="4647610"/>
              <a:chExt cx="195744" cy="511894"/>
            </a:xfrm>
          </p:grpSpPr>
          <p:cxnSp>
            <p:nvCxnSpPr>
              <p:cNvPr id="93" name="直线连接符 92"/>
              <p:cNvCxnSpPr/>
              <p:nvPr/>
            </p:nvCxnSpPr>
            <p:spPr>
              <a:xfrm flipH="1">
                <a:off x="2920208" y="4647610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线箭头连接符 93"/>
              <p:cNvCxnSpPr/>
              <p:nvPr/>
            </p:nvCxnSpPr>
            <p:spPr>
              <a:xfrm>
                <a:off x="2920208" y="5159504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本框 95"/>
            <p:cNvSpPr txBox="1"/>
            <p:nvPr/>
          </p:nvSpPr>
          <p:spPr>
            <a:xfrm>
              <a:off x="3423728" y="4985022"/>
              <a:ext cx="4970971" cy="3077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ioctl(mProcess-&gt;mDriverFD, BINDER_WRITE_READ, &amp;bwr)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8441692" y="5002030"/>
              <a:ext cx="1888618" cy="2832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2063328" y="12727949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IPCThreadState::waitForResponse(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678882" y="13363554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IPCThreadState::talkWithDrvier(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678882" y="14621459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IPCThreadState::executeCommand(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110" name="组 109"/>
          <p:cNvGrpSpPr/>
          <p:nvPr/>
        </p:nvGrpSpPr>
        <p:grpSpPr>
          <a:xfrm>
            <a:off x="2191803" y="13035726"/>
            <a:ext cx="471402" cy="1728396"/>
            <a:chOff x="2336773" y="4012005"/>
            <a:chExt cx="471402" cy="1728396"/>
          </a:xfrm>
        </p:grpSpPr>
        <p:cxnSp>
          <p:nvCxnSpPr>
            <p:cNvPr id="124" name="直线箭头连接符 123"/>
            <p:cNvCxnSpPr/>
            <p:nvPr/>
          </p:nvCxnSpPr>
          <p:spPr>
            <a:xfrm>
              <a:off x="2339771" y="4479546"/>
              <a:ext cx="46840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连接符 124"/>
            <p:cNvCxnSpPr/>
            <p:nvPr/>
          </p:nvCxnSpPr>
          <p:spPr>
            <a:xfrm flipH="1">
              <a:off x="2336773" y="4012005"/>
              <a:ext cx="3" cy="17283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/>
            <p:cNvCxnSpPr/>
            <p:nvPr/>
          </p:nvCxnSpPr>
          <p:spPr>
            <a:xfrm>
              <a:off x="2336773" y="5740400"/>
              <a:ext cx="47140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文本框 111"/>
          <p:cNvSpPr txBox="1"/>
          <p:nvPr/>
        </p:nvSpPr>
        <p:spPr>
          <a:xfrm>
            <a:off x="6045101" y="12727948"/>
            <a:ext cx="203952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IPICThreadState.cpp:904</a:t>
            </a:r>
          </a:p>
          <a:p>
            <a:r>
              <a:rPr kumimoji="1" lang="zh-CN" altLang="en-US" sz="1400"/>
              <a:t>读写和解析数据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6359616" y="13390148"/>
            <a:ext cx="2080614" cy="2811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IPCThreadState.cpp:803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6349901" y="14613957"/>
            <a:ext cx="2090329" cy="2845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IPCThreadState.cpp:947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986658" y="14008743"/>
            <a:ext cx="4970971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ioctl(mProcess-&gt;mDriverFD, BINDER_WRITE_READ, &amp;bwr)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8004622" y="14025751"/>
            <a:ext cx="1888618" cy="2832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IPCThreadState.cpp:856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1715390" y="7454833"/>
            <a:ext cx="8829329" cy="2284544"/>
            <a:chOff x="254387" y="7263043"/>
            <a:chExt cx="8829329" cy="2284544"/>
          </a:xfrm>
        </p:grpSpPr>
        <p:sp>
          <p:nvSpPr>
            <p:cNvPr id="100" name="文本框 99"/>
            <p:cNvSpPr txBox="1"/>
            <p:nvPr/>
          </p:nvSpPr>
          <p:spPr>
            <a:xfrm>
              <a:off x="254387" y="7277834"/>
              <a:ext cx="579071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binder_ioctl(struct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file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filep,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cmd,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arg)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549463" y="7750426"/>
              <a:ext cx="7057837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binder_thread_write(proc, thread, (void __user *)bwr.write_buffer, bwr.write_size, </a:t>
              </a:r>
            </a:p>
            <a:p>
              <a:r>
                <a:rPr kumimoji="1" lang="zh-CN" altLang="en-US" sz="1400"/>
                <a:t>                                       </a:t>
              </a:r>
              <a:r>
                <a:rPr kumimoji="1" lang="en-US" altLang="zh-CN" sz="1400"/>
                <a:t>&amp;bwr.write_consumed);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549463" y="9024367"/>
              <a:ext cx="7057838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binder_thread_read(proc, thread, (void __user *)bwr.read_buffer, bwr.read_size, </a:t>
              </a:r>
            </a:p>
            <a:p>
              <a:r>
                <a:rPr kumimoji="1" lang="zh-CN" altLang="en-US" sz="1400"/>
                <a:t>                                      </a:t>
              </a:r>
              <a:r>
                <a:rPr kumimoji="1" lang="en-US" altLang="zh-CN" sz="1400"/>
                <a:t>&amp;bwr.read_consumed, 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filp-&gt;f_flags &amp; O_NONBLOCK);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107" name="组 106"/>
            <p:cNvGrpSpPr/>
            <p:nvPr/>
          </p:nvGrpSpPr>
          <p:grpSpPr>
            <a:xfrm>
              <a:off x="350878" y="7578649"/>
              <a:ext cx="195758" cy="1567346"/>
              <a:chOff x="2029003" y="2700609"/>
              <a:chExt cx="170356" cy="1157508"/>
            </a:xfrm>
          </p:grpSpPr>
          <p:cxnSp>
            <p:nvCxnSpPr>
              <p:cNvPr id="131" name="直线连接符 130"/>
              <p:cNvCxnSpPr/>
              <p:nvPr/>
            </p:nvCxnSpPr>
            <p:spPr>
              <a:xfrm flipH="1">
                <a:off x="2029003" y="27006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箭头连接符 131"/>
              <p:cNvCxnSpPr/>
              <p:nvPr/>
            </p:nvCxnSpPr>
            <p:spPr>
              <a:xfrm>
                <a:off x="2029003" y="38581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箭头连接符 132"/>
              <p:cNvCxnSpPr/>
              <p:nvPr/>
            </p:nvCxnSpPr>
            <p:spPr>
              <a:xfrm flipV="1">
                <a:off x="2029003" y="2924898"/>
                <a:ext cx="170356" cy="2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文本框 113"/>
            <p:cNvSpPr txBox="1"/>
            <p:nvPr/>
          </p:nvSpPr>
          <p:spPr>
            <a:xfrm>
              <a:off x="7742379" y="9154704"/>
              <a:ext cx="1325518" cy="2843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binder.c:2248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7697277" y="7920379"/>
              <a:ext cx="13864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binder.c:1837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6133492" y="7263043"/>
              <a:ext cx="12832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binder.c:2716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19" name="组 118"/>
            <p:cNvGrpSpPr/>
            <p:nvPr/>
          </p:nvGrpSpPr>
          <p:grpSpPr>
            <a:xfrm>
              <a:off x="645711" y="8279400"/>
              <a:ext cx="202092" cy="382720"/>
              <a:chOff x="2920208" y="4749529"/>
              <a:chExt cx="195744" cy="511894"/>
            </a:xfrm>
          </p:grpSpPr>
          <p:cxnSp>
            <p:nvCxnSpPr>
              <p:cNvPr id="122" name="直线连接符 121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箭头连接符 122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文本框 133"/>
            <p:cNvSpPr txBox="1"/>
            <p:nvPr/>
          </p:nvSpPr>
          <p:spPr>
            <a:xfrm>
              <a:off x="847804" y="8516214"/>
              <a:ext cx="5195009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binder_transaction(proc, thread, &amp;tr, cmd == BC_REPLY);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6143938" y="8541746"/>
              <a:ext cx="1325518" cy="2843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binder.c:1402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1904488" y="17352350"/>
            <a:ext cx="9869886" cy="3726139"/>
            <a:chOff x="1904488" y="17352350"/>
            <a:chExt cx="9869886" cy="3726139"/>
          </a:xfrm>
        </p:grpSpPr>
        <p:sp>
          <p:nvSpPr>
            <p:cNvPr id="108" name="文本框 107"/>
            <p:cNvSpPr txBox="1"/>
            <p:nvPr/>
          </p:nvSpPr>
          <p:spPr>
            <a:xfrm>
              <a:off x="1904488" y="17352350"/>
              <a:ext cx="725379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BpServiceManager::addService(String16("service.testservice"), new BnTestService())</a:t>
              </a:r>
              <a:endParaRPr kumimoji="1" lang="zh-CN" altLang="en-US" sz="140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2199565" y="17901142"/>
              <a:ext cx="57125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BpBinder::transact(ADD_SERVICE_TRANSACTION,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2773339" y="18984933"/>
              <a:ext cx="694737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IPCThreadState::writeTransactionData(BC_TRANSACTION,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TF_ACCEPT_FDS,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0,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/>
                <a:t>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NULL)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9778102" y="19142452"/>
              <a:ext cx="1996272" cy="2754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IPCThreadState.cpp:904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7906641" y="17901142"/>
              <a:ext cx="16809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9257402" y="17352350"/>
              <a:ext cx="19568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IServiceManager.cpp:155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30" name="组 129"/>
            <p:cNvGrpSpPr/>
            <p:nvPr/>
          </p:nvGrpSpPr>
          <p:grpSpPr>
            <a:xfrm>
              <a:off x="2295813" y="18214216"/>
              <a:ext cx="202092" cy="382720"/>
              <a:chOff x="2920208" y="4749529"/>
              <a:chExt cx="195744" cy="511894"/>
            </a:xfrm>
          </p:grpSpPr>
          <p:cxnSp>
            <p:nvCxnSpPr>
              <p:cNvPr id="138" name="直线连接符 137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箭头连接符 138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本框 135"/>
            <p:cNvSpPr txBox="1"/>
            <p:nvPr/>
          </p:nvSpPr>
          <p:spPr>
            <a:xfrm>
              <a:off x="2497906" y="18451030"/>
              <a:ext cx="722280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IPCThreadState::transact(mHandle,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9778102" y="18462767"/>
              <a:ext cx="19962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IPCThreadState.cpp:548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43" name="组 142"/>
            <p:cNvGrpSpPr/>
            <p:nvPr/>
          </p:nvGrpSpPr>
          <p:grpSpPr>
            <a:xfrm>
              <a:off x="2577836" y="18759732"/>
              <a:ext cx="202092" cy="382720"/>
              <a:chOff x="2920208" y="4749529"/>
              <a:chExt cx="195744" cy="511894"/>
            </a:xfrm>
          </p:grpSpPr>
          <p:cxnSp>
            <p:nvCxnSpPr>
              <p:cNvPr id="144" name="直线连接符 143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线箭头连接符 144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文本框 145"/>
            <p:cNvSpPr txBox="1"/>
            <p:nvPr/>
          </p:nvSpPr>
          <p:spPr>
            <a:xfrm>
              <a:off x="2770970" y="19683433"/>
              <a:ext cx="404893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6846004" y="19664010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IPCThreadState.cpp:712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48" name="组 147"/>
            <p:cNvGrpSpPr/>
            <p:nvPr/>
          </p:nvGrpSpPr>
          <p:grpSpPr>
            <a:xfrm>
              <a:off x="2577834" y="19031702"/>
              <a:ext cx="199724" cy="771157"/>
              <a:chOff x="2920207" y="4749529"/>
              <a:chExt cx="195745" cy="637974"/>
            </a:xfrm>
          </p:grpSpPr>
          <p:cxnSp>
            <p:nvCxnSpPr>
              <p:cNvPr id="149" name="直线连接符 148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线箭头连接符 149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组 150"/>
            <p:cNvGrpSpPr/>
            <p:nvPr/>
          </p:nvGrpSpPr>
          <p:grpSpPr>
            <a:xfrm>
              <a:off x="1989711" y="17675086"/>
              <a:ext cx="202092" cy="382720"/>
              <a:chOff x="2920208" y="4749529"/>
              <a:chExt cx="195744" cy="511894"/>
            </a:xfrm>
          </p:grpSpPr>
          <p:cxnSp>
            <p:nvCxnSpPr>
              <p:cNvPr id="152" name="直线连接符 151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箭头连接符 152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文本框 153"/>
            <p:cNvSpPr txBox="1"/>
            <p:nvPr/>
          </p:nvSpPr>
          <p:spPr>
            <a:xfrm>
              <a:off x="3024757" y="20224413"/>
              <a:ext cx="471233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IPCThreadState::talkWithDriver(doReceive=true)</a:t>
              </a:r>
              <a:endParaRPr kumimoji="1" lang="zh-CN" altLang="en-US" sz="1400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7785099" y="20239801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56" name="组 155"/>
            <p:cNvGrpSpPr/>
            <p:nvPr/>
          </p:nvGrpSpPr>
          <p:grpSpPr>
            <a:xfrm>
              <a:off x="2849252" y="19994881"/>
              <a:ext cx="175506" cy="401320"/>
              <a:chOff x="2920207" y="4749529"/>
              <a:chExt cx="195745" cy="637974"/>
            </a:xfrm>
          </p:grpSpPr>
          <p:cxnSp>
            <p:nvCxnSpPr>
              <p:cNvPr id="157" name="直线连接符 156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线箭头连接符 157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文本框 158"/>
            <p:cNvSpPr txBox="1"/>
            <p:nvPr/>
          </p:nvSpPr>
          <p:spPr>
            <a:xfrm>
              <a:off x="3317473" y="20770712"/>
              <a:ext cx="5114137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ioctl(m_Process-&gt;mDriverFD,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BINDER_WRITE_READ,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&amp;bwr)</a:t>
              </a:r>
              <a:endParaRPr kumimoji="1" lang="zh-CN" altLang="en-US" sz="1400"/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8446608" y="20789389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61" name="组 160"/>
            <p:cNvGrpSpPr/>
            <p:nvPr/>
          </p:nvGrpSpPr>
          <p:grpSpPr>
            <a:xfrm>
              <a:off x="3141968" y="20541180"/>
              <a:ext cx="175506" cy="401320"/>
              <a:chOff x="2920207" y="4749529"/>
              <a:chExt cx="195745" cy="637974"/>
            </a:xfrm>
          </p:grpSpPr>
          <p:cxnSp>
            <p:nvCxnSpPr>
              <p:cNvPr id="162" name="直线连接符 161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线箭头连接符 162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组 24"/>
          <p:cNvGrpSpPr/>
          <p:nvPr/>
        </p:nvGrpSpPr>
        <p:grpSpPr>
          <a:xfrm>
            <a:off x="2019273" y="22191050"/>
            <a:ext cx="9038838" cy="4322323"/>
            <a:chOff x="2019273" y="22191050"/>
            <a:chExt cx="9038838" cy="4322323"/>
          </a:xfrm>
        </p:grpSpPr>
        <p:sp>
          <p:nvSpPr>
            <p:cNvPr id="141" name="文本框 140"/>
            <p:cNvSpPr txBox="1"/>
            <p:nvPr/>
          </p:nvSpPr>
          <p:spPr>
            <a:xfrm>
              <a:off x="2019273" y="22191050"/>
              <a:ext cx="141298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main</a:t>
              </a:r>
              <a:endParaRPr kumimoji="1" lang="zh-CN" altLang="en-US" sz="140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2314350" y="22739842"/>
              <a:ext cx="259745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binder_open(128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1024)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319145" y="23802893"/>
              <a:ext cx="356314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binder_loop(bs,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svcmgr_handler)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5882286" y="23711178"/>
              <a:ext cx="32420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servicemanager/binder.c:372</a:t>
              </a:r>
            </a:p>
            <a:p>
              <a:r>
                <a:rPr kumimoji="1" lang="zh-CN" altLang="en-US" sz="1200"/>
                <a:t>循环从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读写数据，并处理</a:t>
              </a:r>
              <a:endParaRPr kumimoji="1" lang="zh-CN" altLang="en-US" sz="1200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4915833" y="22637581"/>
              <a:ext cx="2563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servicemanager/binder.c:96</a:t>
              </a:r>
              <a:r>
                <a:rPr kumimoji="1" lang="zh-CN" altLang="en-US" sz="1200"/>
                <a:t> </a:t>
              </a:r>
              <a:endParaRPr kumimoji="1" lang="en-US" altLang="zh-CN" sz="1200"/>
            </a:p>
            <a:p>
              <a:r>
                <a:rPr kumimoji="1" lang="zh-CN" altLang="en-US" sz="1200"/>
                <a:t>打开并映射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文件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3515284" y="22203836"/>
              <a:ext cx="31903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servicemanager/service_manager.c:347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2307891" y="23289730"/>
              <a:ext cx="357439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binder_become_context_manager(bs)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5871315" y="23210125"/>
              <a:ext cx="426551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servicemanager/binder.c:146</a:t>
              </a:r>
            </a:p>
            <a:p>
              <a:r>
                <a:rPr kumimoji="1" lang="zh-CN" altLang="en-US" sz="1200"/>
                <a:t>在驱动层将全局变量</a:t>
              </a:r>
              <a:r>
                <a:rPr kumimoji="1" lang="en-US" altLang="zh-CN" sz="1200"/>
                <a:t>binder_context_mgr_node</a:t>
              </a:r>
              <a:r>
                <a:rPr kumimoji="1" lang="zh-CN" altLang="en-US" sz="1200"/>
                <a:t>指向</a:t>
              </a:r>
              <a:r>
                <a:rPr kumimoji="1" lang="en-US" altLang="zh-CN" sz="1200"/>
                <a:t>SM</a:t>
              </a:r>
              <a:endParaRPr kumimoji="1" lang="zh-CN" altLang="en-US" sz="1200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6532598" y="24261070"/>
              <a:ext cx="25572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servicemanager/binder.c:390</a:t>
              </a:r>
              <a:r>
                <a:rPr kumimoji="1" lang="zh-CN" altLang="en-US" sz="1200"/>
                <a:t>  </a:t>
              </a:r>
              <a:endParaRPr kumimoji="1" lang="en-US" altLang="zh-CN" sz="1200"/>
            </a:p>
            <a:p>
              <a:r>
                <a:rPr kumimoji="1" lang="zh-CN" altLang="en-US" sz="1200"/>
                <a:t>读写数据</a:t>
              </a:r>
              <a:endParaRPr kumimoji="1" lang="zh-CN" altLang="en-US" sz="1200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598800" y="24847153"/>
              <a:ext cx="554497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binder_parse(bs, 0, (uintptr_t) readbuf, bwr.read_consumed, func)</a:t>
              </a:r>
              <a:endParaRPr kumimoji="1" lang="zh-CN" altLang="en-US" sz="1400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8143775" y="24822508"/>
              <a:ext cx="2494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servicemanager/binder.c:204</a:t>
              </a:r>
            </a:p>
            <a:p>
              <a:r>
                <a:rPr kumimoji="1" lang="zh-CN" altLang="en-US" sz="1200"/>
                <a:t>处理数据</a:t>
              </a:r>
              <a:endParaRPr kumimoji="1" lang="zh-CN" altLang="en-US" sz="1200"/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2598801" y="24339831"/>
              <a:ext cx="3929000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effectLst/>
                </a:rPr>
                <a:t>ioctl(bs-&gt;fd, BINDER_WRITE_READ, &amp;bwr)</a:t>
              </a:r>
              <a:endParaRPr kumimoji="1" lang="zh-CN" altLang="en-US" sz="1400"/>
            </a:p>
          </p:txBody>
        </p:sp>
        <p:grpSp>
          <p:nvGrpSpPr>
            <p:cNvPr id="18" name="组 17"/>
            <p:cNvGrpSpPr/>
            <p:nvPr/>
          </p:nvGrpSpPr>
          <p:grpSpPr>
            <a:xfrm>
              <a:off x="2088017" y="22503849"/>
              <a:ext cx="239033" cy="400727"/>
              <a:chOff x="1176662" y="22342335"/>
              <a:chExt cx="207638" cy="618249"/>
            </a:xfrm>
          </p:grpSpPr>
          <p:cxnSp>
            <p:nvCxnSpPr>
              <p:cNvPr id="14" name="直线连接符 13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箭头连接符 15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 205"/>
            <p:cNvGrpSpPr/>
            <p:nvPr/>
          </p:nvGrpSpPr>
          <p:grpSpPr>
            <a:xfrm>
              <a:off x="2077476" y="22905340"/>
              <a:ext cx="239033" cy="533368"/>
              <a:chOff x="1176662" y="22342335"/>
              <a:chExt cx="207638" cy="618249"/>
            </a:xfrm>
          </p:grpSpPr>
          <p:cxnSp>
            <p:nvCxnSpPr>
              <p:cNvPr id="207" name="直线连接符 206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线箭头连接符 20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3" name="组 212"/>
            <p:cNvGrpSpPr/>
            <p:nvPr/>
          </p:nvGrpSpPr>
          <p:grpSpPr>
            <a:xfrm>
              <a:off x="2076791" y="23431794"/>
              <a:ext cx="239033" cy="533368"/>
              <a:chOff x="1176662" y="22342335"/>
              <a:chExt cx="207638" cy="618249"/>
            </a:xfrm>
          </p:grpSpPr>
          <p:cxnSp>
            <p:nvCxnSpPr>
              <p:cNvPr id="214" name="直线连接符 213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箭头连接符 21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组 218"/>
            <p:cNvGrpSpPr/>
            <p:nvPr/>
          </p:nvGrpSpPr>
          <p:grpSpPr>
            <a:xfrm>
              <a:off x="2358457" y="24110670"/>
              <a:ext cx="239033" cy="400727"/>
              <a:chOff x="1176662" y="22342335"/>
              <a:chExt cx="207638" cy="618249"/>
            </a:xfrm>
          </p:grpSpPr>
          <p:cxnSp>
            <p:nvCxnSpPr>
              <p:cNvPr id="220" name="直线连接符 219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线箭头连接符 23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组 240"/>
            <p:cNvGrpSpPr/>
            <p:nvPr/>
          </p:nvGrpSpPr>
          <p:grpSpPr>
            <a:xfrm>
              <a:off x="2358457" y="24443351"/>
              <a:ext cx="239033" cy="533368"/>
              <a:chOff x="1176662" y="22342335"/>
              <a:chExt cx="207638" cy="618249"/>
            </a:xfrm>
          </p:grpSpPr>
          <p:cxnSp>
            <p:nvCxnSpPr>
              <p:cNvPr id="242" name="直线连接符 241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线箭头连接符 242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4" name="文本框 243"/>
            <p:cNvSpPr txBox="1"/>
            <p:nvPr/>
          </p:nvSpPr>
          <p:spPr>
            <a:xfrm>
              <a:off x="2916610" y="25418653"/>
              <a:ext cx="361119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svcmgr_handler(bs, txn, &amp;msg,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/>
            </a:p>
          </p:txBody>
        </p:sp>
        <p:sp>
          <p:nvSpPr>
            <p:cNvPr id="245" name="文本框 244"/>
            <p:cNvSpPr txBox="1"/>
            <p:nvPr/>
          </p:nvSpPr>
          <p:spPr>
            <a:xfrm>
              <a:off x="6531096" y="25341761"/>
              <a:ext cx="33621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servicemanager/service_manager.c:244</a:t>
              </a:r>
            </a:p>
            <a:p>
              <a:r>
                <a:rPr kumimoji="1" lang="zh-CN" altLang="en-US" sz="1200"/>
                <a:t>处理数据</a:t>
              </a:r>
              <a:endParaRPr kumimoji="1" lang="zh-CN" altLang="en-US" sz="1200"/>
            </a:p>
          </p:txBody>
        </p:sp>
        <p:grpSp>
          <p:nvGrpSpPr>
            <p:cNvPr id="251" name="组 250"/>
            <p:cNvGrpSpPr/>
            <p:nvPr/>
          </p:nvGrpSpPr>
          <p:grpSpPr>
            <a:xfrm>
              <a:off x="2663204" y="25154930"/>
              <a:ext cx="239033" cy="400727"/>
              <a:chOff x="1176662" y="22342335"/>
              <a:chExt cx="207638" cy="618249"/>
            </a:xfrm>
          </p:grpSpPr>
          <p:cxnSp>
            <p:nvCxnSpPr>
              <p:cNvPr id="252" name="直线连接符 251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线箭头连接符 252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4" name="文本框 253"/>
            <p:cNvSpPr txBox="1"/>
            <p:nvPr/>
          </p:nvSpPr>
          <p:spPr>
            <a:xfrm>
              <a:off x="3240064" y="25990153"/>
              <a:ext cx="490371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do_add_service(bs, s, len, handle, txn-&gt;sender_euid,  </a:t>
              </a:r>
            </a:p>
            <a:p>
              <a:r>
                <a:rPr kumimoji="1" lang="zh-CN" altLang="en-US" sz="1400"/>
                <a:t>                              </a:t>
              </a:r>
              <a:r>
                <a:rPr kumimoji="1" lang="en-US" altLang="zh-CN" sz="1400"/>
                <a:t>allow_isolated, txn-&gt;sender_pid)</a:t>
              </a:r>
              <a:endParaRPr kumimoji="1" lang="zh-CN" altLang="en-US" sz="1400"/>
            </a:p>
          </p:txBody>
        </p:sp>
        <p:sp>
          <p:nvSpPr>
            <p:cNvPr id="255" name="文本框 254"/>
            <p:cNvSpPr txBox="1"/>
            <p:nvPr/>
          </p:nvSpPr>
          <p:spPr>
            <a:xfrm>
              <a:off x="8117092" y="26009347"/>
              <a:ext cx="29410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servicemanager/service_manager.c:194</a:t>
              </a:r>
            </a:p>
            <a:p>
              <a:r>
                <a:rPr kumimoji="1" lang="zh-CN" altLang="en-US" sz="1200"/>
                <a:t>添加服务</a:t>
              </a:r>
            </a:p>
          </p:txBody>
        </p:sp>
        <p:grpSp>
          <p:nvGrpSpPr>
            <p:cNvPr id="260" name="组 259"/>
            <p:cNvGrpSpPr/>
            <p:nvPr/>
          </p:nvGrpSpPr>
          <p:grpSpPr>
            <a:xfrm>
              <a:off x="2986658" y="25726430"/>
              <a:ext cx="239033" cy="400727"/>
              <a:chOff x="1176662" y="22342335"/>
              <a:chExt cx="207638" cy="618249"/>
            </a:xfrm>
          </p:grpSpPr>
          <p:cxnSp>
            <p:nvCxnSpPr>
              <p:cNvPr id="261" name="直线连接符 260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直线箭头连接符 261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组 26"/>
          <p:cNvGrpSpPr/>
          <p:nvPr/>
        </p:nvGrpSpPr>
        <p:grpSpPr>
          <a:xfrm>
            <a:off x="12986221" y="16808435"/>
            <a:ext cx="10181313" cy="4272010"/>
            <a:chOff x="12986221" y="16808435"/>
            <a:chExt cx="10181313" cy="4272010"/>
          </a:xfrm>
        </p:grpSpPr>
        <p:sp>
          <p:nvSpPr>
            <p:cNvPr id="264" name="文本框 263"/>
            <p:cNvSpPr txBox="1"/>
            <p:nvPr/>
          </p:nvSpPr>
          <p:spPr>
            <a:xfrm>
              <a:off x="13297648" y="17354306"/>
              <a:ext cx="600215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BpServiceManager::checkService(String16("service.testservice"))</a:t>
              </a:r>
              <a:endParaRPr kumimoji="1" lang="zh-CN" altLang="en-US" sz="1400"/>
            </a:p>
          </p:txBody>
        </p:sp>
        <p:sp>
          <p:nvSpPr>
            <p:cNvPr id="265" name="文本框 264"/>
            <p:cNvSpPr txBox="1"/>
            <p:nvPr/>
          </p:nvSpPr>
          <p:spPr>
            <a:xfrm>
              <a:off x="13592725" y="17903098"/>
              <a:ext cx="57125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BpBinder::transact(CHECK_SERVICE_TRANSACTION,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6" name="文本框 265"/>
            <p:cNvSpPr txBox="1"/>
            <p:nvPr/>
          </p:nvSpPr>
          <p:spPr>
            <a:xfrm>
              <a:off x="14166499" y="18986889"/>
              <a:ext cx="694737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IPCThreadState::writeTransactionData(BC_TRANSACTION,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TF_ACCEPT_FDS,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0,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/>
                <a:t>CHECK_SERVICE_TRANSACTION,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NULL)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7" name="文本框 266"/>
            <p:cNvSpPr txBox="1"/>
            <p:nvPr/>
          </p:nvSpPr>
          <p:spPr>
            <a:xfrm>
              <a:off x="21171262" y="19144408"/>
              <a:ext cx="1996272" cy="2754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IPCThreadState.cpp:904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268" name="文本框 267"/>
            <p:cNvSpPr txBox="1"/>
            <p:nvPr/>
          </p:nvSpPr>
          <p:spPr>
            <a:xfrm>
              <a:off x="19299801" y="17903098"/>
              <a:ext cx="16809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269" name="文本框 268"/>
            <p:cNvSpPr txBox="1"/>
            <p:nvPr/>
          </p:nvSpPr>
          <p:spPr>
            <a:xfrm>
              <a:off x="19261583" y="17367738"/>
              <a:ext cx="19568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IServiceManager.cpp:146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71" name="组 270"/>
            <p:cNvGrpSpPr/>
            <p:nvPr/>
          </p:nvGrpSpPr>
          <p:grpSpPr>
            <a:xfrm>
              <a:off x="13688973" y="18216172"/>
              <a:ext cx="202092" cy="382720"/>
              <a:chOff x="2920208" y="4749529"/>
              <a:chExt cx="195744" cy="511894"/>
            </a:xfrm>
          </p:grpSpPr>
          <p:cxnSp>
            <p:nvCxnSpPr>
              <p:cNvPr id="300" name="直线连接符 299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直线箭头连接符 300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7" name="文本框 276"/>
            <p:cNvSpPr txBox="1"/>
            <p:nvPr/>
          </p:nvSpPr>
          <p:spPr>
            <a:xfrm>
              <a:off x="13891066" y="18452986"/>
              <a:ext cx="722280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IPCThreadState::transact(mHandle,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CHECK_SERVICE_TRANSACTION,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8" name="文本框 277"/>
            <p:cNvSpPr txBox="1"/>
            <p:nvPr/>
          </p:nvSpPr>
          <p:spPr>
            <a:xfrm>
              <a:off x="21171262" y="18464723"/>
              <a:ext cx="19962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IPCThreadState.cpp:548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79" name="组 278"/>
            <p:cNvGrpSpPr/>
            <p:nvPr/>
          </p:nvGrpSpPr>
          <p:grpSpPr>
            <a:xfrm>
              <a:off x="13970996" y="18761688"/>
              <a:ext cx="202092" cy="382720"/>
              <a:chOff x="2920208" y="4749529"/>
              <a:chExt cx="195744" cy="511894"/>
            </a:xfrm>
          </p:grpSpPr>
          <p:cxnSp>
            <p:nvCxnSpPr>
              <p:cNvPr id="298" name="直线连接符 297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直线箭头连接符 298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0" name="文本框 279"/>
            <p:cNvSpPr txBox="1"/>
            <p:nvPr/>
          </p:nvSpPr>
          <p:spPr>
            <a:xfrm>
              <a:off x="14164130" y="19685389"/>
              <a:ext cx="566064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81" name="文本框 280"/>
            <p:cNvSpPr txBox="1"/>
            <p:nvPr/>
          </p:nvSpPr>
          <p:spPr>
            <a:xfrm>
              <a:off x="19824770" y="19703580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IPCThreadState.cpp:712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82" name="组 281"/>
            <p:cNvGrpSpPr/>
            <p:nvPr/>
          </p:nvGrpSpPr>
          <p:grpSpPr>
            <a:xfrm>
              <a:off x="13970994" y="19033658"/>
              <a:ext cx="199724" cy="771157"/>
              <a:chOff x="2920207" y="4749529"/>
              <a:chExt cx="195745" cy="637974"/>
            </a:xfrm>
          </p:grpSpPr>
          <p:cxnSp>
            <p:nvCxnSpPr>
              <p:cNvPr id="296" name="直线连接符 295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线箭头连接符 296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3" name="组 282"/>
            <p:cNvGrpSpPr/>
            <p:nvPr/>
          </p:nvGrpSpPr>
          <p:grpSpPr>
            <a:xfrm>
              <a:off x="13382871" y="17677042"/>
              <a:ext cx="202092" cy="382720"/>
              <a:chOff x="2920208" y="4749529"/>
              <a:chExt cx="195744" cy="511894"/>
            </a:xfrm>
          </p:grpSpPr>
          <p:cxnSp>
            <p:nvCxnSpPr>
              <p:cNvPr id="294" name="直线连接符 293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直线箭头连接符 294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4" name="文本框 283"/>
            <p:cNvSpPr txBox="1"/>
            <p:nvPr/>
          </p:nvSpPr>
          <p:spPr>
            <a:xfrm>
              <a:off x="14417917" y="20226369"/>
              <a:ext cx="540685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IPCThreadState::talkWithDriver(doReceive=true)</a:t>
              </a:r>
              <a:endParaRPr kumimoji="1" lang="zh-CN" altLang="en-US" sz="1400"/>
            </a:p>
          </p:txBody>
        </p:sp>
        <p:sp>
          <p:nvSpPr>
            <p:cNvPr id="285" name="文本框 284"/>
            <p:cNvSpPr txBox="1"/>
            <p:nvPr/>
          </p:nvSpPr>
          <p:spPr>
            <a:xfrm>
              <a:off x="19839768" y="20255191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86" name="组 285"/>
            <p:cNvGrpSpPr/>
            <p:nvPr/>
          </p:nvGrpSpPr>
          <p:grpSpPr>
            <a:xfrm>
              <a:off x="14242412" y="19996837"/>
              <a:ext cx="175506" cy="401320"/>
              <a:chOff x="2920207" y="4749529"/>
              <a:chExt cx="195745" cy="637974"/>
            </a:xfrm>
          </p:grpSpPr>
          <p:cxnSp>
            <p:nvCxnSpPr>
              <p:cNvPr id="292" name="直线连接符 291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直线箭头连接符 292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7" name="文本框 286"/>
            <p:cNvSpPr txBox="1"/>
            <p:nvPr/>
          </p:nvSpPr>
          <p:spPr>
            <a:xfrm>
              <a:off x="14710633" y="20772668"/>
              <a:ext cx="5114137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ioctl(m_Process-&gt;mDriverFD,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BINDER_WRITE_READ,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&amp;bwr)</a:t>
              </a:r>
              <a:endParaRPr kumimoji="1" lang="zh-CN" altLang="en-US" sz="1400"/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19839768" y="20791345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89" name="组 288"/>
            <p:cNvGrpSpPr/>
            <p:nvPr/>
          </p:nvGrpSpPr>
          <p:grpSpPr>
            <a:xfrm>
              <a:off x="14535128" y="20543136"/>
              <a:ext cx="175506" cy="401320"/>
              <a:chOff x="2920207" y="4749529"/>
              <a:chExt cx="195745" cy="637974"/>
            </a:xfrm>
          </p:grpSpPr>
          <p:cxnSp>
            <p:nvCxnSpPr>
              <p:cNvPr id="290" name="直线连接符 289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直线箭头连接符 290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" name="文本框 301"/>
            <p:cNvSpPr txBox="1"/>
            <p:nvPr/>
          </p:nvSpPr>
          <p:spPr>
            <a:xfrm>
              <a:off x="12986221" y="16808435"/>
              <a:ext cx="631358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BpServiceManager::getService(String16("service.testservice"))</a:t>
              </a:r>
              <a:endParaRPr kumimoji="1" lang="zh-CN" altLang="en-US" sz="1400"/>
            </a:p>
          </p:txBody>
        </p:sp>
        <p:sp>
          <p:nvSpPr>
            <p:cNvPr id="303" name="文本框 302"/>
            <p:cNvSpPr txBox="1"/>
            <p:nvPr/>
          </p:nvSpPr>
          <p:spPr>
            <a:xfrm>
              <a:off x="19299801" y="16809230"/>
              <a:ext cx="19568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IServiceManager.cpp:134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304" name="组 303"/>
            <p:cNvGrpSpPr/>
            <p:nvPr/>
          </p:nvGrpSpPr>
          <p:grpSpPr>
            <a:xfrm>
              <a:off x="13095556" y="17113291"/>
              <a:ext cx="202092" cy="382720"/>
              <a:chOff x="2920208" y="4749529"/>
              <a:chExt cx="195744" cy="511894"/>
            </a:xfrm>
          </p:grpSpPr>
          <p:cxnSp>
            <p:nvCxnSpPr>
              <p:cNvPr id="305" name="直线连接符 304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直线箭头连接符 305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组 28"/>
          <p:cNvGrpSpPr/>
          <p:nvPr/>
        </p:nvGrpSpPr>
        <p:grpSpPr>
          <a:xfrm>
            <a:off x="12693397" y="22148689"/>
            <a:ext cx="9038838" cy="4920468"/>
            <a:chOff x="12693397" y="22148689"/>
            <a:chExt cx="9038838" cy="4920468"/>
          </a:xfrm>
        </p:grpSpPr>
        <p:sp>
          <p:nvSpPr>
            <p:cNvPr id="308" name="文本框 307"/>
            <p:cNvSpPr txBox="1"/>
            <p:nvPr/>
          </p:nvSpPr>
          <p:spPr>
            <a:xfrm>
              <a:off x="12693397" y="22148689"/>
              <a:ext cx="141298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main</a:t>
              </a:r>
              <a:endParaRPr kumimoji="1" lang="zh-CN" altLang="en-US" sz="1400"/>
            </a:p>
          </p:txBody>
        </p:sp>
        <p:sp>
          <p:nvSpPr>
            <p:cNvPr id="309" name="文本框 308"/>
            <p:cNvSpPr txBox="1"/>
            <p:nvPr/>
          </p:nvSpPr>
          <p:spPr>
            <a:xfrm>
              <a:off x="12988474" y="22697481"/>
              <a:ext cx="259745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binder_open(128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1024)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12993269" y="23760532"/>
              <a:ext cx="356314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binder_loop(bs,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svcmgr_handler)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11" name="文本框 310"/>
            <p:cNvSpPr txBox="1"/>
            <p:nvPr/>
          </p:nvSpPr>
          <p:spPr>
            <a:xfrm>
              <a:off x="16556410" y="23668817"/>
              <a:ext cx="32420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servicemanager/binder.c:372</a:t>
              </a:r>
            </a:p>
            <a:p>
              <a:r>
                <a:rPr kumimoji="1" lang="zh-CN" altLang="en-US" sz="1200"/>
                <a:t>循环从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读写数据，并处理</a:t>
              </a:r>
              <a:endParaRPr kumimoji="1" lang="zh-CN" altLang="en-US" sz="1200"/>
            </a:p>
          </p:txBody>
        </p:sp>
        <p:sp>
          <p:nvSpPr>
            <p:cNvPr id="312" name="文本框 311"/>
            <p:cNvSpPr txBox="1"/>
            <p:nvPr/>
          </p:nvSpPr>
          <p:spPr>
            <a:xfrm>
              <a:off x="15589957" y="22595220"/>
              <a:ext cx="2563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servicemanager/binder.c:96</a:t>
              </a:r>
              <a:r>
                <a:rPr kumimoji="1" lang="zh-CN" altLang="en-US" sz="1200"/>
                <a:t> </a:t>
              </a:r>
              <a:endParaRPr kumimoji="1" lang="en-US" altLang="zh-CN" sz="1200"/>
            </a:p>
            <a:p>
              <a:r>
                <a:rPr kumimoji="1" lang="zh-CN" altLang="en-US" sz="1200"/>
                <a:t>打开并映射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文件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313" name="文本框 312"/>
            <p:cNvSpPr txBox="1"/>
            <p:nvPr/>
          </p:nvSpPr>
          <p:spPr>
            <a:xfrm>
              <a:off x="14189408" y="22161475"/>
              <a:ext cx="31903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servicemanager/service_manager.c:347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314" name="文本框 313"/>
            <p:cNvSpPr txBox="1"/>
            <p:nvPr/>
          </p:nvSpPr>
          <p:spPr>
            <a:xfrm>
              <a:off x="12982015" y="23247369"/>
              <a:ext cx="357439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binder_become_context_manager(bs)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15" name="文本框 314"/>
            <p:cNvSpPr txBox="1"/>
            <p:nvPr/>
          </p:nvSpPr>
          <p:spPr>
            <a:xfrm>
              <a:off x="16545439" y="23167764"/>
              <a:ext cx="426551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servicemanager/binder.c:146</a:t>
              </a:r>
            </a:p>
            <a:p>
              <a:r>
                <a:rPr kumimoji="1" lang="zh-CN" altLang="en-US" sz="1200"/>
                <a:t>在驱动层将全局变量</a:t>
              </a:r>
              <a:r>
                <a:rPr kumimoji="1" lang="en-US" altLang="zh-CN" sz="1200"/>
                <a:t>binder_context_mgr_node</a:t>
              </a:r>
              <a:r>
                <a:rPr kumimoji="1" lang="zh-CN" altLang="en-US" sz="1200"/>
                <a:t>指向</a:t>
              </a:r>
              <a:r>
                <a:rPr kumimoji="1" lang="en-US" altLang="zh-CN" sz="1200"/>
                <a:t>SM</a:t>
              </a:r>
              <a:endParaRPr kumimoji="1" lang="zh-CN" altLang="en-US" sz="1200"/>
            </a:p>
          </p:txBody>
        </p:sp>
        <p:sp>
          <p:nvSpPr>
            <p:cNvPr id="316" name="文本框 315"/>
            <p:cNvSpPr txBox="1"/>
            <p:nvPr/>
          </p:nvSpPr>
          <p:spPr>
            <a:xfrm>
              <a:off x="17206722" y="24218709"/>
              <a:ext cx="25572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servicemanager/binder.c:390</a:t>
              </a:r>
              <a:r>
                <a:rPr kumimoji="1" lang="zh-CN" altLang="en-US" sz="1200"/>
                <a:t>  </a:t>
              </a:r>
              <a:endParaRPr kumimoji="1" lang="en-US" altLang="zh-CN" sz="1200"/>
            </a:p>
            <a:p>
              <a:r>
                <a:rPr kumimoji="1" lang="zh-CN" altLang="en-US" sz="1200"/>
                <a:t>读写数据</a:t>
              </a:r>
              <a:endParaRPr kumimoji="1" lang="zh-CN" altLang="en-US" sz="1200"/>
            </a:p>
          </p:txBody>
        </p:sp>
        <p:sp>
          <p:nvSpPr>
            <p:cNvPr id="317" name="文本框 316"/>
            <p:cNvSpPr txBox="1"/>
            <p:nvPr/>
          </p:nvSpPr>
          <p:spPr>
            <a:xfrm>
              <a:off x="13272924" y="24804792"/>
              <a:ext cx="554497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binder_parse(bs, 0, (uintptr_t) readbuf, bwr.read_consumed, func)</a:t>
              </a:r>
              <a:endParaRPr kumimoji="1" lang="zh-CN" altLang="en-US" sz="1400"/>
            </a:p>
          </p:txBody>
        </p:sp>
        <p:sp>
          <p:nvSpPr>
            <p:cNvPr id="318" name="文本框 317"/>
            <p:cNvSpPr txBox="1"/>
            <p:nvPr/>
          </p:nvSpPr>
          <p:spPr>
            <a:xfrm>
              <a:off x="18817899" y="24780147"/>
              <a:ext cx="2494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servicemanager/binder.c:204</a:t>
              </a:r>
            </a:p>
            <a:p>
              <a:r>
                <a:rPr kumimoji="1" lang="zh-CN" altLang="en-US" sz="1200"/>
                <a:t>处理数据</a:t>
              </a:r>
              <a:endParaRPr kumimoji="1" lang="zh-CN" altLang="en-US" sz="1200"/>
            </a:p>
          </p:txBody>
        </p:sp>
        <p:sp>
          <p:nvSpPr>
            <p:cNvPr id="319" name="文本框 318"/>
            <p:cNvSpPr txBox="1"/>
            <p:nvPr/>
          </p:nvSpPr>
          <p:spPr>
            <a:xfrm>
              <a:off x="13272925" y="24297470"/>
              <a:ext cx="3929000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effectLst/>
                </a:rPr>
                <a:t>ioctl(bs-&gt;fd, BINDER_WRITE_READ, &amp;bwr)</a:t>
              </a:r>
              <a:endParaRPr kumimoji="1" lang="zh-CN" altLang="en-US" sz="1400"/>
            </a:p>
          </p:txBody>
        </p:sp>
        <p:grpSp>
          <p:nvGrpSpPr>
            <p:cNvPr id="320" name="组 319"/>
            <p:cNvGrpSpPr/>
            <p:nvPr/>
          </p:nvGrpSpPr>
          <p:grpSpPr>
            <a:xfrm>
              <a:off x="12749441" y="22461488"/>
              <a:ext cx="239033" cy="400727"/>
              <a:chOff x="1176662" y="22342335"/>
              <a:chExt cx="207638" cy="618249"/>
            </a:xfrm>
          </p:grpSpPr>
          <p:cxnSp>
            <p:nvCxnSpPr>
              <p:cNvPr id="343" name="直线连接符 342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直线箭头连接符 343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1" name="组 320"/>
            <p:cNvGrpSpPr/>
            <p:nvPr/>
          </p:nvGrpSpPr>
          <p:grpSpPr>
            <a:xfrm>
              <a:off x="12751600" y="22862979"/>
              <a:ext cx="239033" cy="533368"/>
              <a:chOff x="1176662" y="22342335"/>
              <a:chExt cx="207638" cy="618249"/>
            </a:xfrm>
          </p:grpSpPr>
          <p:cxnSp>
            <p:nvCxnSpPr>
              <p:cNvPr id="341" name="直线连接符 340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直线箭头连接符 341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2" name="组 321"/>
            <p:cNvGrpSpPr/>
            <p:nvPr/>
          </p:nvGrpSpPr>
          <p:grpSpPr>
            <a:xfrm>
              <a:off x="12750915" y="23389433"/>
              <a:ext cx="239033" cy="533368"/>
              <a:chOff x="1176662" y="22342335"/>
              <a:chExt cx="207638" cy="618249"/>
            </a:xfrm>
          </p:grpSpPr>
          <p:cxnSp>
            <p:nvCxnSpPr>
              <p:cNvPr id="339" name="直线连接符 338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直线箭头连接符 339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3" name="组 322"/>
            <p:cNvGrpSpPr/>
            <p:nvPr/>
          </p:nvGrpSpPr>
          <p:grpSpPr>
            <a:xfrm>
              <a:off x="13032581" y="24068309"/>
              <a:ext cx="239033" cy="400727"/>
              <a:chOff x="1176662" y="22342335"/>
              <a:chExt cx="207638" cy="618249"/>
            </a:xfrm>
          </p:grpSpPr>
          <p:cxnSp>
            <p:nvCxnSpPr>
              <p:cNvPr id="337" name="直线连接符 336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直线箭头连接符 33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4" name="组 323"/>
            <p:cNvGrpSpPr/>
            <p:nvPr/>
          </p:nvGrpSpPr>
          <p:grpSpPr>
            <a:xfrm>
              <a:off x="13032581" y="24400990"/>
              <a:ext cx="239033" cy="533368"/>
              <a:chOff x="1176662" y="22342335"/>
              <a:chExt cx="207638" cy="618249"/>
            </a:xfrm>
          </p:grpSpPr>
          <p:cxnSp>
            <p:nvCxnSpPr>
              <p:cNvPr id="335" name="直线连接符 334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直线箭头连接符 335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5" name="文本框 324"/>
            <p:cNvSpPr txBox="1"/>
            <p:nvPr/>
          </p:nvSpPr>
          <p:spPr>
            <a:xfrm>
              <a:off x="13590734" y="25376292"/>
              <a:ext cx="361119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svcmgr_handler(bs, txn, &amp;msg,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/>
            </a:p>
          </p:txBody>
        </p:sp>
        <p:sp>
          <p:nvSpPr>
            <p:cNvPr id="326" name="文本框 325"/>
            <p:cNvSpPr txBox="1"/>
            <p:nvPr/>
          </p:nvSpPr>
          <p:spPr>
            <a:xfrm>
              <a:off x="17205219" y="25299400"/>
              <a:ext cx="41069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servicemanager/service_manager.c:244</a:t>
              </a:r>
              <a:r>
                <a:rPr kumimoji="1" lang="zh-CN" altLang="en-US" sz="1200"/>
                <a:t>处理数据，</a:t>
              </a:r>
              <a:endParaRPr kumimoji="1" lang="en-US" altLang="zh-CN" sz="1200"/>
            </a:p>
            <a:p>
              <a:r>
                <a:rPr kumimoji="1" lang="zh-CN" altLang="en-US" sz="1200"/>
                <a:t>将</a:t>
              </a:r>
              <a:r>
                <a:rPr kumimoji="1" lang="en-US" altLang="zh-CN" sz="1200"/>
                <a:t>do_find_service(</a:t>
              </a:r>
              <a:r>
                <a:rPr kumimoji="1" lang="is-IS" altLang="zh-CN" sz="1200"/>
                <a:t>…</a:t>
              </a:r>
              <a:r>
                <a:rPr kumimoji="1" lang="en-US" altLang="zh-CN" sz="1200"/>
                <a:t>)</a:t>
              </a:r>
              <a:r>
                <a:rPr kumimoji="1" lang="zh-CN" altLang="en-US" sz="1200"/>
                <a:t>的返回值塞入</a:t>
              </a:r>
              <a:r>
                <a:rPr kumimoji="1" lang="en-US" altLang="zh-CN" sz="1200"/>
                <a:t>reply</a:t>
              </a:r>
              <a:r>
                <a:rPr kumimoji="1" lang="zh-CN" altLang="en-US" sz="1200"/>
                <a:t>，返回</a:t>
              </a:r>
              <a:r>
                <a:rPr kumimoji="1" lang="en-US" altLang="zh-CN" sz="1200"/>
                <a:t>0</a:t>
              </a:r>
              <a:endParaRPr kumimoji="1" lang="zh-CN" altLang="en-US" sz="1200"/>
            </a:p>
          </p:txBody>
        </p:sp>
        <p:grpSp>
          <p:nvGrpSpPr>
            <p:cNvPr id="327" name="组 326"/>
            <p:cNvGrpSpPr/>
            <p:nvPr/>
          </p:nvGrpSpPr>
          <p:grpSpPr>
            <a:xfrm>
              <a:off x="13337328" y="25112569"/>
              <a:ext cx="239033" cy="400727"/>
              <a:chOff x="1176662" y="22342335"/>
              <a:chExt cx="207638" cy="618249"/>
            </a:xfrm>
          </p:grpSpPr>
          <p:cxnSp>
            <p:nvCxnSpPr>
              <p:cNvPr id="333" name="直线连接符 332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直线箭头连接符 333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8" name="文本框 327"/>
            <p:cNvSpPr txBox="1"/>
            <p:nvPr/>
          </p:nvSpPr>
          <p:spPr>
            <a:xfrm>
              <a:off x="13914188" y="25884292"/>
              <a:ext cx="490371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do_find_service(bs, s, len, </a:t>
              </a:r>
            </a:p>
            <a:p>
              <a:r>
                <a:rPr kumimoji="1" lang="zh-CN" altLang="en-US" sz="1400"/>
                <a:t>                               </a:t>
              </a:r>
              <a:r>
                <a:rPr kumimoji="1" lang="en-US" altLang="zh-CN" sz="1400"/>
                <a:t>txn-&gt;sender_euid, txn-&gt;sender_pid)</a:t>
              </a:r>
              <a:endParaRPr kumimoji="1" lang="zh-CN" altLang="en-US" sz="1400"/>
            </a:p>
          </p:txBody>
        </p:sp>
        <p:sp>
          <p:nvSpPr>
            <p:cNvPr id="329" name="文本框 328"/>
            <p:cNvSpPr txBox="1"/>
            <p:nvPr/>
          </p:nvSpPr>
          <p:spPr>
            <a:xfrm>
              <a:off x="18791216" y="25903486"/>
              <a:ext cx="29410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servicemanager/service_manager.c:170</a:t>
              </a:r>
            </a:p>
            <a:p>
              <a:r>
                <a:rPr kumimoji="1" lang="zh-CN" altLang="en-US" sz="1200"/>
                <a:t>添加服务</a:t>
              </a:r>
              <a:r>
                <a:rPr kumimoji="1" lang="zh-CN" altLang="en-US" sz="1200"/>
                <a:t>，返回</a:t>
              </a:r>
              <a:r>
                <a:rPr kumimoji="1" lang="en-US" altLang="zh-CN" sz="1200"/>
                <a:t>handle</a:t>
              </a:r>
              <a:endParaRPr kumimoji="1" lang="zh-CN" altLang="en-US" sz="1200"/>
            </a:p>
          </p:txBody>
        </p:sp>
        <p:grpSp>
          <p:nvGrpSpPr>
            <p:cNvPr id="330" name="组 329"/>
            <p:cNvGrpSpPr/>
            <p:nvPr/>
          </p:nvGrpSpPr>
          <p:grpSpPr>
            <a:xfrm>
              <a:off x="13660782" y="25684069"/>
              <a:ext cx="239033" cy="400727"/>
              <a:chOff x="1176662" y="22342335"/>
              <a:chExt cx="207638" cy="618249"/>
            </a:xfrm>
          </p:grpSpPr>
          <p:cxnSp>
            <p:nvCxnSpPr>
              <p:cNvPr id="331" name="直线连接符 330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直线箭头连接符 331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5" name="文本框 344"/>
            <p:cNvSpPr txBox="1"/>
            <p:nvPr/>
          </p:nvSpPr>
          <p:spPr>
            <a:xfrm>
              <a:off x="13576362" y="26661532"/>
              <a:ext cx="5241538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binder_send_reply(bs, &amp;reply, txn-&gt;data.ptr.buffer, res);</a:t>
              </a:r>
              <a:endParaRPr kumimoji="1" lang="zh-CN" altLang="en-US" sz="1400"/>
            </a:p>
          </p:txBody>
        </p:sp>
        <p:grpSp>
          <p:nvGrpSpPr>
            <p:cNvPr id="346" name="组 345"/>
            <p:cNvGrpSpPr/>
            <p:nvPr/>
          </p:nvGrpSpPr>
          <p:grpSpPr>
            <a:xfrm>
              <a:off x="13337328" y="25508247"/>
              <a:ext cx="239033" cy="1293309"/>
              <a:chOff x="1176662" y="22342335"/>
              <a:chExt cx="207638" cy="618249"/>
            </a:xfrm>
          </p:grpSpPr>
          <p:cxnSp>
            <p:nvCxnSpPr>
              <p:cNvPr id="347" name="直线连接符 346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直线箭头连接符 34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9" name="文本框 348"/>
            <p:cNvSpPr txBox="1"/>
            <p:nvPr/>
          </p:nvSpPr>
          <p:spPr>
            <a:xfrm>
              <a:off x="18817899" y="26607492"/>
              <a:ext cx="2494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servicemanager/binder.c:170</a:t>
              </a:r>
            </a:p>
            <a:p>
              <a:r>
                <a:rPr kumimoji="1" lang="zh-CN" altLang="en-US" sz="1200"/>
                <a:t>发送应答数据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7572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组 225"/>
          <p:cNvGrpSpPr/>
          <p:nvPr/>
        </p:nvGrpSpPr>
        <p:grpSpPr>
          <a:xfrm>
            <a:off x="1057436" y="1512458"/>
            <a:ext cx="13106405" cy="15341820"/>
            <a:chOff x="1057436" y="1512458"/>
            <a:chExt cx="13106405" cy="15341820"/>
          </a:xfrm>
        </p:grpSpPr>
        <p:sp>
          <p:nvSpPr>
            <p:cNvPr id="77" name="任意形状 76"/>
            <p:cNvSpPr/>
            <p:nvPr/>
          </p:nvSpPr>
          <p:spPr>
            <a:xfrm>
              <a:off x="13004800" y="3581400"/>
              <a:ext cx="1159041" cy="5920366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24" name="组 223"/>
            <p:cNvGrpSpPr/>
            <p:nvPr/>
          </p:nvGrpSpPr>
          <p:grpSpPr>
            <a:xfrm>
              <a:off x="1057436" y="1512458"/>
              <a:ext cx="12631544" cy="15341820"/>
              <a:chOff x="1057436" y="1512458"/>
              <a:chExt cx="12631544" cy="15341820"/>
            </a:xfrm>
          </p:grpSpPr>
          <p:grpSp>
            <p:nvGrpSpPr>
              <p:cNvPr id="206" name="组 205"/>
              <p:cNvGrpSpPr/>
              <p:nvPr/>
            </p:nvGrpSpPr>
            <p:grpSpPr>
              <a:xfrm>
                <a:off x="1815417" y="13445295"/>
                <a:ext cx="10282135" cy="3408983"/>
                <a:chOff x="7553258" y="16824143"/>
                <a:chExt cx="10282135" cy="3408983"/>
              </a:xfrm>
            </p:grpSpPr>
            <p:sp>
              <p:nvSpPr>
                <p:cNvPr id="6" name="文本框 5"/>
                <p:cNvSpPr txBox="1"/>
                <p:nvPr/>
              </p:nvSpPr>
              <p:spPr>
                <a:xfrm>
                  <a:off x="8775939" y="17700417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grpSp>
              <p:nvGrpSpPr>
                <p:cNvPr id="177" name="组 176"/>
                <p:cNvGrpSpPr/>
                <p:nvPr/>
              </p:nvGrpSpPr>
              <p:grpSpPr>
                <a:xfrm>
                  <a:off x="8270138" y="18399384"/>
                  <a:ext cx="3867895" cy="1754719"/>
                  <a:chOff x="13986753" y="18537596"/>
                  <a:chExt cx="3867895" cy="1754719"/>
                </a:xfrm>
              </p:grpSpPr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4001826" y="18537597"/>
                    <a:ext cx="380438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binder_ref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4037006" y="18847482"/>
                    <a:ext cx="3769200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struct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binder_proc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proc: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target_proc</a:t>
                    </a:r>
                  </a:p>
                  <a:p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即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ServiceManager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4037006" y="19364546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struct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node: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4037006" y="19672240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uint32_t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desc: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target_proc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中最大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desc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+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1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0" name="矩形 9"/>
                  <p:cNvSpPr/>
                  <p:nvPr/>
                </p:nvSpPr>
                <p:spPr>
                  <a:xfrm>
                    <a:off x="13986753" y="18537596"/>
                    <a:ext cx="3867895" cy="175471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4080301" y="19984538"/>
                    <a:ext cx="3479394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……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156" name="文本框 155"/>
                <p:cNvSpPr txBox="1"/>
                <p:nvPr/>
              </p:nvSpPr>
              <p:spPr>
                <a:xfrm>
                  <a:off x="8600121" y="16872120"/>
                  <a:ext cx="1579993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/>
                    <a:t>ServiceManager</a:t>
                  </a:r>
                </a:p>
                <a:p>
                  <a:pPr algn="ctr"/>
                  <a:r>
                    <a:rPr kumimoji="1" lang="zh-CN" altLang="en-US" sz="1400"/>
                    <a:t>的</a:t>
                  </a:r>
                  <a:r>
                    <a:rPr kumimoji="1" lang="en-US" altLang="zh-CN" sz="1400"/>
                    <a:t>refs_by_node</a:t>
                  </a:r>
                  <a:endParaRPr kumimoji="1" lang="zh-CN" altLang="en-US" sz="1400"/>
                </a:p>
              </p:txBody>
            </p:sp>
            <p:sp>
              <p:nvSpPr>
                <p:cNvPr id="157" name="文本框 156"/>
                <p:cNvSpPr txBox="1"/>
                <p:nvPr/>
              </p:nvSpPr>
              <p:spPr>
                <a:xfrm>
                  <a:off x="9500775" y="17700417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59" name="直线箭头连接符 158"/>
                <p:cNvCxnSpPr>
                  <a:stCxn id="156" idx="2"/>
                  <a:endCxn id="6" idx="0"/>
                </p:cNvCxnSpPr>
                <p:nvPr/>
              </p:nvCxnSpPr>
              <p:spPr>
                <a:xfrm flipH="1">
                  <a:off x="8995120" y="17395340"/>
                  <a:ext cx="39499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线箭头连接符 159"/>
                <p:cNvCxnSpPr>
                  <a:stCxn id="156" idx="2"/>
                  <a:endCxn id="157" idx="0"/>
                </p:cNvCxnSpPr>
                <p:nvPr/>
              </p:nvCxnSpPr>
              <p:spPr>
                <a:xfrm>
                  <a:off x="9390118" y="17395340"/>
                  <a:ext cx="32983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文本框 162"/>
                <p:cNvSpPr txBox="1"/>
                <p:nvPr/>
              </p:nvSpPr>
              <p:spPr>
                <a:xfrm>
                  <a:off x="7553258" y="18399384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65" name="直线箭头连接符 164"/>
                <p:cNvCxnSpPr>
                  <a:stCxn id="6" idx="2"/>
                  <a:endCxn id="163" idx="0"/>
                </p:cNvCxnSpPr>
                <p:nvPr/>
              </p:nvCxnSpPr>
              <p:spPr>
                <a:xfrm flipH="1">
                  <a:off x="7772439" y="18008194"/>
                  <a:ext cx="1222681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线箭头连接符 165"/>
                <p:cNvCxnSpPr>
                  <a:stCxn id="6" idx="2"/>
                  <a:endCxn id="10" idx="0"/>
                </p:cNvCxnSpPr>
                <p:nvPr/>
              </p:nvCxnSpPr>
              <p:spPr>
                <a:xfrm>
                  <a:off x="8995120" y="18008194"/>
                  <a:ext cx="1208966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1" name="文本框 180"/>
                <p:cNvSpPr txBox="1"/>
                <p:nvPr/>
              </p:nvSpPr>
              <p:spPr>
                <a:xfrm>
                  <a:off x="14473299" y="17652440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grpSp>
              <p:nvGrpSpPr>
                <p:cNvPr id="182" name="组 181"/>
                <p:cNvGrpSpPr/>
                <p:nvPr/>
              </p:nvGrpSpPr>
              <p:grpSpPr>
                <a:xfrm>
                  <a:off x="13967498" y="18351407"/>
                  <a:ext cx="3867895" cy="1881719"/>
                  <a:chOff x="13986753" y="18537596"/>
                  <a:chExt cx="3867895" cy="1881719"/>
                </a:xfrm>
              </p:grpSpPr>
              <p:sp>
                <p:nvSpPr>
                  <p:cNvPr id="183" name="文本框 182"/>
                  <p:cNvSpPr txBox="1"/>
                  <p:nvPr/>
                </p:nvSpPr>
                <p:spPr>
                  <a:xfrm>
                    <a:off x="14001826" y="18537597"/>
                    <a:ext cx="27846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84" name="文本框 183"/>
                  <p:cNvSpPr txBox="1"/>
                  <p:nvPr/>
                </p:nvSpPr>
                <p:spPr>
                  <a:xfrm>
                    <a:off x="14037006" y="18847482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struct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binder_proc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proc: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server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的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proc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85" name="文本框 184"/>
                  <p:cNvSpPr txBox="1"/>
                  <p:nvPr/>
                </p:nvSpPr>
                <p:spPr>
                  <a:xfrm>
                    <a:off x="14037006" y="19161346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void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__user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ptr: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service-&gt;getWeakRefs()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86" name="文本框 185"/>
                  <p:cNvSpPr txBox="1"/>
                  <p:nvPr/>
                </p:nvSpPr>
                <p:spPr>
                  <a:xfrm>
                    <a:off x="14037006" y="19469040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void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__user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的地址</a:t>
                    </a:r>
                  </a:p>
                </p:txBody>
              </p:sp>
              <p:sp>
                <p:nvSpPr>
                  <p:cNvPr id="187" name="矩形 186"/>
                  <p:cNvSpPr/>
                  <p:nvPr/>
                </p:nvSpPr>
                <p:spPr>
                  <a:xfrm>
                    <a:off x="13986753" y="18537596"/>
                    <a:ext cx="3867895" cy="188171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88" name="文本框 187"/>
                  <p:cNvSpPr txBox="1"/>
                  <p:nvPr/>
                </p:nvSpPr>
                <p:spPr>
                  <a:xfrm>
                    <a:off x="14080301" y="20111538"/>
                    <a:ext cx="3479394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……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00" name="文本框 199"/>
                  <p:cNvSpPr txBox="1"/>
                  <p:nvPr/>
                </p:nvSpPr>
                <p:spPr>
                  <a:xfrm>
                    <a:off x="14037006" y="19786402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/>
                      <a:t>struct</a:t>
                    </a:r>
                    <a:r>
                      <a:rPr lang="en-US" altLang="zh-CN" sz="1400">
                        <a:effectLst/>
                      </a:rPr>
                      <a:t> hlist_head refs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189" name="文本框 188"/>
                <p:cNvSpPr txBox="1"/>
                <p:nvPr/>
              </p:nvSpPr>
              <p:spPr>
                <a:xfrm>
                  <a:off x="14297481" y="16824143"/>
                  <a:ext cx="1579993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/>
                    <a:t>Server</a:t>
                  </a:r>
                </a:p>
                <a:p>
                  <a:pPr algn="ctr"/>
                  <a:r>
                    <a:rPr kumimoji="1" lang="zh-CN" altLang="en-US" sz="1400"/>
                    <a:t>的</a:t>
                  </a:r>
                  <a:r>
                    <a:rPr kumimoji="1" lang="en-US" altLang="zh-CN" sz="1400"/>
                    <a:t>nodes</a:t>
                  </a:r>
                  <a:endParaRPr kumimoji="1" lang="zh-CN" altLang="en-US" sz="1400"/>
                </a:p>
              </p:txBody>
            </p:sp>
            <p:sp>
              <p:nvSpPr>
                <p:cNvPr id="190" name="文本框 189"/>
                <p:cNvSpPr txBox="1"/>
                <p:nvPr/>
              </p:nvSpPr>
              <p:spPr>
                <a:xfrm>
                  <a:off x="15198135" y="17652440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91" name="直线箭头连接符 190"/>
                <p:cNvCxnSpPr>
                  <a:stCxn id="189" idx="2"/>
                  <a:endCxn id="181" idx="0"/>
                </p:cNvCxnSpPr>
                <p:nvPr/>
              </p:nvCxnSpPr>
              <p:spPr>
                <a:xfrm flipH="1">
                  <a:off x="14692480" y="17347363"/>
                  <a:ext cx="39499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线箭头连接符 191"/>
                <p:cNvCxnSpPr>
                  <a:stCxn id="189" idx="2"/>
                  <a:endCxn id="190" idx="0"/>
                </p:cNvCxnSpPr>
                <p:nvPr/>
              </p:nvCxnSpPr>
              <p:spPr>
                <a:xfrm>
                  <a:off x="15087478" y="17347363"/>
                  <a:ext cx="32983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3" name="文本框 192"/>
                <p:cNvSpPr txBox="1"/>
                <p:nvPr/>
              </p:nvSpPr>
              <p:spPr>
                <a:xfrm>
                  <a:off x="13250618" y="18351407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94" name="直线箭头连接符 193"/>
                <p:cNvCxnSpPr>
                  <a:stCxn id="181" idx="2"/>
                  <a:endCxn id="193" idx="0"/>
                </p:cNvCxnSpPr>
                <p:nvPr/>
              </p:nvCxnSpPr>
              <p:spPr>
                <a:xfrm flipH="1">
                  <a:off x="13469799" y="17960217"/>
                  <a:ext cx="1222681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线箭头连接符 194"/>
                <p:cNvCxnSpPr>
                  <a:stCxn id="181" idx="2"/>
                  <a:endCxn id="187" idx="0"/>
                </p:cNvCxnSpPr>
                <p:nvPr/>
              </p:nvCxnSpPr>
              <p:spPr>
                <a:xfrm>
                  <a:off x="14692480" y="17960217"/>
                  <a:ext cx="1208966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线箭头连接符 195"/>
                <p:cNvCxnSpPr>
                  <a:stCxn id="8" idx="3"/>
                  <a:endCxn id="183" idx="1"/>
                </p:cNvCxnSpPr>
                <p:nvPr/>
              </p:nvCxnSpPr>
              <p:spPr>
                <a:xfrm flipV="1">
                  <a:off x="12089591" y="18505297"/>
                  <a:ext cx="1892980" cy="8749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线箭头连接符 200"/>
                <p:cNvCxnSpPr>
                  <a:stCxn id="200" idx="1"/>
                  <a:endCxn id="5" idx="3"/>
                </p:cNvCxnSpPr>
                <p:nvPr/>
              </p:nvCxnSpPr>
              <p:spPr>
                <a:xfrm flipH="1" flipV="1">
                  <a:off x="12089591" y="18553274"/>
                  <a:ext cx="1928160" cy="12008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组 219"/>
              <p:cNvGrpSpPr/>
              <p:nvPr/>
            </p:nvGrpSpPr>
            <p:grpSpPr>
              <a:xfrm>
                <a:off x="1057436" y="1512458"/>
                <a:ext cx="12631544" cy="5131430"/>
                <a:chOff x="1057436" y="1512458"/>
                <a:chExt cx="12631544" cy="5131430"/>
              </a:xfrm>
            </p:grpSpPr>
            <p:grpSp>
              <p:nvGrpSpPr>
                <p:cNvPr id="208" name="组 207"/>
                <p:cNvGrpSpPr/>
                <p:nvPr/>
              </p:nvGrpSpPr>
              <p:grpSpPr>
                <a:xfrm>
                  <a:off x="1057436" y="1930520"/>
                  <a:ext cx="5426870" cy="4713368"/>
                  <a:chOff x="718280" y="838320"/>
                  <a:chExt cx="5766026" cy="4713368"/>
                </a:xfrm>
              </p:grpSpPr>
              <p:sp>
                <p:nvSpPr>
                  <p:cNvPr id="107" name="文本框 106"/>
                  <p:cNvSpPr txBox="1"/>
                  <p:nvPr/>
                </p:nvSpPr>
                <p:spPr>
                  <a:xfrm>
                    <a:off x="803622" y="1152271"/>
                    <a:ext cx="410314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binder_transaction_data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8" name="文本框 107"/>
                  <p:cNvSpPr txBox="1"/>
                  <p:nvPr/>
                </p:nvSpPr>
                <p:spPr>
                  <a:xfrm>
                    <a:off x="790918" y="1445393"/>
                    <a:ext cx="5595351" cy="7386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target</a:t>
                    </a:r>
                  </a:p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handle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109" name="文本框 108"/>
                  <p:cNvSpPr txBox="1"/>
                  <p:nvPr/>
                </p:nvSpPr>
                <p:spPr>
                  <a:xfrm>
                    <a:off x="790918" y="2184468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binder_unitptr_t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0" name="文本框 109"/>
                  <p:cNvSpPr txBox="1"/>
                  <p:nvPr/>
                </p:nvSpPr>
                <p:spPr>
                  <a:xfrm>
                    <a:off x="790918" y="3094360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pid_t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sender_pid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1" name="文本框 110"/>
                  <p:cNvSpPr txBox="1"/>
                  <p:nvPr/>
                </p:nvSpPr>
                <p:spPr>
                  <a:xfrm>
                    <a:off x="790918" y="3408642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sender_euid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2" name="文本框 111"/>
                  <p:cNvSpPr txBox="1"/>
                  <p:nvPr/>
                </p:nvSpPr>
                <p:spPr>
                  <a:xfrm>
                    <a:off x="790918" y="371909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data_size: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3" name="文本框 112"/>
                  <p:cNvSpPr txBox="1"/>
                  <p:nvPr/>
                </p:nvSpPr>
                <p:spPr>
                  <a:xfrm>
                    <a:off x="790918" y="4023900"/>
                    <a:ext cx="5595351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4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4" name="文本框 113"/>
                  <p:cNvSpPr txBox="1"/>
                  <p:nvPr/>
                </p:nvSpPr>
                <p:spPr>
                  <a:xfrm>
                    <a:off x="912162" y="4508466"/>
                    <a:ext cx="5439311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ptr</a:t>
                    </a:r>
                    <a:endParaRPr kumimoji="1" lang="zh-CN" altLang="en-US" sz="1400" b="1"/>
                  </a:p>
                </p:txBody>
              </p:sp>
              <p:sp>
                <p:nvSpPr>
                  <p:cNvPr id="115" name="文本框 114"/>
                  <p:cNvSpPr txBox="1"/>
                  <p:nvPr/>
                </p:nvSpPr>
                <p:spPr>
                  <a:xfrm>
                    <a:off x="912162" y="4796927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buffer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6" name="文本框 115"/>
                  <p:cNvSpPr txBox="1"/>
                  <p:nvPr/>
                </p:nvSpPr>
                <p:spPr>
                  <a:xfrm>
                    <a:off x="912162" y="510579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7" name="矩形 116"/>
                  <p:cNvSpPr/>
                  <p:nvPr/>
                </p:nvSpPr>
                <p:spPr>
                  <a:xfrm>
                    <a:off x="790918" y="4543944"/>
                    <a:ext cx="5595351" cy="93329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18" name="矩形 117"/>
                  <p:cNvSpPr/>
                  <p:nvPr/>
                </p:nvSpPr>
                <p:spPr>
                  <a:xfrm>
                    <a:off x="718280" y="1146184"/>
                    <a:ext cx="5766026" cy="440550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19" name="文本框 118"/>
                  <p:cNvSpPr txBox="1"/>
                  <p:nvPr/>
                </p:nvSpPr>
                <p:spPr>
                  <a:xfrm>
                    <a:off x="790918" y="2487220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ADD_SERVICE_TRANSACTION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0" name="文本框 119"/>
                  <p:cNvSpPr txBox="1"/>
                  <p:nvPr/>
                </p:nvSpPr>
                <p:spPr>
                  <a:xfrm>
                    <a:off x="790918" y="2796502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1" name="文本框 120"/>
                  <p:cNvSpPr txBox="1"/>
                  <p:nvPr/>
                </p:nvSpPr>
                <p:spPr>
                  <a:xfrm>
                    <a:off x="718280" y="838320"/>
                    <a:ext cx="576602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cmd: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BC_TRANSACTINON</a:t>
                    </a:r>
                    <a:r>
                      <a:rPr kumimoji="1" lang="zh-CN" altLang="en-US" sz="14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122" name="组 121"/>
                <p:cNvGrpSpPr/>
                <p:nvPr/>
              </p:nvGrpSpPr>
              <p:grpSpPr>
                <a:xfrm>
                  <a:off x="7992863" y="1512458"/>
                  <a:ext cx="5696117" cy="4762409"/>
                  <a:chOff x="8152690" y="2997291"/>
                  <a:chExt cx="5696117" cy="4762409"/>
                </a:xfrm>
              </p:grpSpPr>
              <p:sp>
                <p:nvSpPr>
                  <p:cNvPr id="134" name="文本框 133"/>
                  <p:cNvSpPr txBox="1"/>
                  <p:nvPr/>
                </p:nvSpPr>
                <p:spPr>
                  <a:xfrm>
                    <a:off x="8216190" y="2997291"/>
                    <a:ext cx="52069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304581" y="4773397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304584" y="5079229"/>
                    <a:ext cx="5017005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4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137" name="文本框 136"/>
                  <p:cNvSpPr txBox="1"/>
                  <p:nvPr/>
                </p:nvSpPr>
                <p:spPr>
                  <a:xfrm>
                    <a:off x="8304583" y="5600063"/>
                    <a:ext cx="5017007" cy="7386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/>
                  </a:p>
                  <a:p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4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38" name="文本框 137"/>
                  <p:cNvSpPr txBox="1"/>
                  <p:nvPr/>
                </p:nvSpPr>
                <p:spPr>
                  <a:xfrm>
                    <a:off x="8304582" y="6333706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9" name="文本框 138"/>
                  <p:cNvSpPr txBox="1"/>
                  <p:nvPr/>
                </p:nvSpPr>
                <p:spPr>
                  <a:xfrm>
                    <a:off x="8216190" y="3627607"/>
                    <a:ext cx="5206986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40" name="文本框 139"/>
                  <p:cNvSpPr txBox="1"/>
                  <p:nvPr/>
                </p:nvSpPr>
                <p:spPr>
                  <a:xfrm>
                    <a:off x="8216190" y="4153240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41" name="文本框 140"/>
                  <p:cNvSpPr txBox="1"/>
                  <p:nvPr/>
                </p:nvSpPr>
                <p:spPr>
                  <a:xfrm>
                    <a:off x="8216190" y="6714029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allowIsolated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42" name="文本框 141"/>
                  <p:cNvSpPr txBox="1"/>
                  <p:nvPr/>
                </p:nvSpPr>
                <p:spPr>
                  <a:xfrm>
                    <a:off x="8304581" y="4417032"/>
                    <a:ext cx="501700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flat_binder_object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service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216190" y="4455133"/>
                    <a:ext cx="5207000" cy="226598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44" name="文本框 143"/>
                  <p:cNvSpPr txBox="1"/>
                  <p:nvPr/>
                </p:nvSpPr>
                <p:spPr>
                  <a:xfrm>
                    <a:off x="8253802" y="3314446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145" name="文本框 144"/>
                  <p:cNvSpPr txBox="1"/>
                  <p:nvPr/>
                </p:nvSpPr>
                <p:spPr>
                  <a:xfrm>
                    <a:off x="8291885" y="7023100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mObjects</a:t>
                    </a:r>
                    <a:endParaRPr kumimoji="1" lang="zh-CN" altLang="en-US" sz="1400"/>
                  </a:p>
                </p:txBody>
              </p:sp>
              <p:sp>
                <p:nvSpPr>
                  <p:cNvPr id="146" name="文本框 145"/>
                  <p:cNvSpPr txBox="1"/>
                  <p:nvPr/>
                </p:nvSpPr>
                <p:spPr>
                  <a:xfrm>
                    <a:off x="8291892" y="7392432"/>
                    <a:ext cx="5118564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</p:txBody>
              </p:sp>
              <p:sp>
                <p:nvSpPr>
                  <p:cNvPr id="147" name="任意形状 146"/>
                  <p:cNvSpPr/>
                  <p:nvPr/>
                </p:nvSpPr>
                <p:spPr>
                  <a:xfrm>
                    <a:off x="13411200" y="4483100"/>
                    <a:ext cx="437607" cy="3084353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48" name="矩形 147"/>
                  <p:cNvSpPr/>
                  <p:nvPr/>
                </p:nvSpPr>
                <p:spPr>
                  <a:xfrm>
                    <a:off x="8152690" y="3314446"/>
                    <a:ext cx="5347410" cy="44452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  <p:grpSp>
              <p:nvGrpSpPr>
                <p:cNvPr id="214" name="组 213"/>
                <p:cNvGrpSpPr/>
                <p:nvPr/>
              </p:nvGrpSpPr>
              <p:grpSpPr>
                <a:xfrm>
                  <a:off x="7692959" y="1819797"/>
                  <a:ext cx="388649" cy="3397638"/>
                  <a:chOff x="13212535" y="2137390"/>
                  <a:chExt cx="444483" cy="3397638"/>
                </a:xfrm>
              </p:grpSpPr>
              <p:cxnSp>
                <p:nvCxnSpPr>
                  <p:cNvPr id="123" name="直线连接符 122"/>
                  <p:cNvCxnSpPr/>
                  <p:nvPr/>
                </p:nvCxnSpPr>
                <p:spPr>
                  <a:xfrm>
                    <a:off x="13212535" y="2142773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线连接符 123"/>
                  <p:cNvCxnSpPr/>
                  <p:nvPr/>
                </p:nvCxnSpPr>
                <p:spPr>
                  <a:xfrm>
                    <a:off x="13250618" y="5535028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线箭头连接符 124"/>
                  <p:cNvCxnSpPr/>
                  <p:nvPr/>
                </p:nvCxnSpPr>
                <p:spPr>
                  <a:xfrm>
                    <a:off x="13322300" y="2137390"/>
                    <a:ext cx="38100" cy="3390717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8" name="直线连接符 127"/>
                <p:cNvCxnSpPr/>
                <p:nvPr/>
              </p:nvCxnSpPr>
              <p:spPr>
                <a:xfrm>
                  <a:off x="7725657" y="5907598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线连接符 128"/>
                <p:cNvCxnSpPr/>
                <p:nvPr/>
              </p:nvCxnSpPr>
              <p:spPr>
                <a:xfrm>
                  <a:off x="7738353" y="6213430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箭头连接符 129"/>
                <p:cNvCxnSpPr/>
                <p:nvPr/>
              </p:nvCxnSpPr>
              <p:spPr>
                <a:xfrm flipH="1">
                  <a:off x="7853872" y="5907598"/>
                  <a:ext cx="12700" cy="3058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任意形状 130"/>
                <p:cNvSpPr/>
                <p:nvPr/>
              </p:nvSpPr>
              <p:spPr>
                <a:xfrm>
                  <a:off x="6367972" y="5371865"/>
                  <a:ext cx="1484675" cy="702998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210" name="直线箭头连接符 209"/>
                <p:cNvCxnSpPr>
                  <a:stCxn id="116" idx="3"/>
                  <a:endCxn id="145" idx="1"/>
                </p:cNvCxnSpPr>
                <p:nvPr/>
              </p:nvCxnSpPr>
              <p:spPr>
                <a:xfrm flipV="1">
                  <a:off x="6359286" y="5692156"/>
                  <a:ext cx="1772772" cy="6597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线箭头连接符 211"/>
                <p:cNvCxnSpPr>
                  <a:stCxn id="115" idx="3"/>
                  <a:endCxn id="144" idx="1"/>
                </p:cNvCxnSpPr>
                <p:nvPr/>
              </p:nvCxnSpPr>
              <p:spPr>
                <a:xfrm flipV="1">
                  <a:off x="6359286" y="1983502"/>
                  <a:ext cx="1734689" cy="40595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直线箭头连接符 215"/>
                <p:cNvCxnSpPr>
                  <a:stCxn id="112" idx="3"/>
                </p:cNvCxnSpPr>
                <p:nvPr/>
              </p:nvCxnSpPr>
              <p:spPr>
                <a:xfrm flipV="1">
                  <a:off x="6392035" y="3579420"/>
                  <a:ext cx="1396901" cy="138576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1" name="组 220"/>
              <p:cNvGrpSpPr/>
              <p:nvPr/>
            </p:nvGrpSpPr>
            <p:grpSpPr>
              <a:xfrm>
                <a:off x="1291785" y="6633731"/>
                <a:ext cx="11958833" cy="6650993"/>
                <a:chOff x="1291785" y="6633731"/>
                <a:chExt cx="11958833" cy="6650993"/>
              </a:xfrm>
            </p:grpSpPr>
            <p:grpSp>
              <p:nvGrpSpPr>
                <p:cNvPr id="55" name="组 54"/>
                <p:cNvGrpSpPr/>
                <p:nvPr/>
              </p:nvGrpSpPr>
              <p:grpSpPr>
                <a:xfrm>
                  <a:off x="1291785" y="7293049"/>
                  <a:ext cx="5067426" cy="5061863"/>
                  <a:chOff x="21641848" y="4471467"/>
                  <a:chExt cx="5067426" cy="5061863"/>
                </a:xfrm>
              </p:grpSpPr>
              <p:sp>
                <p:nvSpPr>
                  <p:cNvPr id="58" name="文本框 57"/>
                  <p:cNvSpPr txBox="1"/>
                  <p:nvPr/>
                </p:nvSpPr>
                <p:spPr>
                  <a:xfrm>
                    <a:off x="21707721" y="4471467"/>
                    <a:ext cx="49490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binder_transaction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21762080" y="7244129"/>
                    <a:ext cx="4884417" cy="523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binder_buffer</a:t>
                    </a:r>
                    <a:r>
                      <a:rPr kumimoji="1" lang="zh-CN" altLang="en-US" sz="1400" b="1"/>
                      <a:t> *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buffer</a:t>
                    </a:r>
                    <a:r>
                      <a:rPr kumimoji="1" lang="en-US" altLang="zh-CN" sz="1400" b="1"/>
                      <a:t>: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从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proc-&gt;free_buffers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中摘下</a:t>
                    </a:r>
                    <a:endParaRPr kumimoji="1" lang="en-US" altLang="zh-CN" sz="1400">
                      <a:solidFill>
                        <a:schemeClr val="accent2"/>
                      </a:solidFill>
                    </a:endParaRPr>
                  </a:p>
                  <a:p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一块能容下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tr-&gt;offsets_size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的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buffer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节点</a:t>
                    </a:r>
                  </a:p>
                </p:txBody>
              </p:sp>
              <p:sp>
                <p:nvSpPr>
                  <p:cNvPr id="60" name="矩形 59"/>
                  <p:cNvSpPr/>
                  <p:nvPr/>
                </p:nvSpPr>
                <p:spPr>
                  <a:xfrm>
                    <a:off x="21695017" y="7265676"/>
                    <a:ext cx="4974983" cy="51498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grpSp>
                <p:nvGrpSpPr>
                  <p:cNvPr id="61" name="组 60"/>
                  <p:cNvGrpSpPr/>
                  <p:nvPr/>
                </p:nvGrpSpPr>
                <p:grpSpPr>
                  <a:xfrm>
                    <a:off x="21695017" y="4891588"/>
                    <a:ext cx="4974983" cy="2370676"/>
                    <a:chOff x="15623370" y="1246255"/>
                    <a:chExt cx="5595351" cy="2370676"/>
                  </a:xfrm>
                </p:grpSpPr>
                <p:sp>
                  <p:nvSpPr>
                    <p:cNvPr id="70" name="文本框 69"/>
                    <p:cNvSpPr txBox="1"/>
                    <p:nvPr/>
                  </p:nvSpPr>
                  <p:spPr>
                    <a:xfrm>
                      <a:off x="15623370" y="1246255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binder_work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from: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thread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1" name="文本框 70"/>
                    <p:cNvSpPr txBox="1"/>
                    <p:nvPr/>
                  </p:nvSpPr>
                  <p:spPr>
                    <a:xfrm>
                      <a:off x="15623370" y="1555119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sender_euid: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proc-&gt;tsk-&gt;cred-&gt;euid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2" name="文本框 71"/>
                    <p:cNvSpPr txBox="1"/>
                    <p:nvPr/>
                  </p:nvSpPr>
                  <p:spPr>
                    <a:xfrm>
                      <a:off x="15623370" y="2470109"/>
                      <a:ext cx="5595351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int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code: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tr-&gt;code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即</a:t>
                      </a:r>
                      <a:endParaRPr kumimoji="1" lang="en-US" altLang="zh-CN" sz="140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ADD_SERVICE_TRANSACTION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73" name="文本框 72"/>
                    <p:cNvSpPr txBox="1"/>
                    <p:nvPr/>
                  </p:nvSpPr>
                  <p:spPr>
                    <a:xfrm>
                      <a:off x="15623370" y="299870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int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tr-&gt;flags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TF_ACCEPT_FDS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74" name="文本框 73"/>
                    <p:cNvSpPr txBox="1"/>
                    <p:nvPr/>
                  </p:nvSpPr>
                  <p:spPr>
                    <a:xfrm>
                      <a:off x="15623370" y="3309154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long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priority: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task_nice(current)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5" name="文本框 74"/>
                    <p:cNvSpPr txBox="1"/>
                    <p:nvPr/>
                  </p:nvSpPr>
                  <p:spPr>
                    <a:xfrm>
                      <a:off x="15623370" y="185628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binder_proc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to_proc: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target_proc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即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ServiceManager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6" name="文本框 75"/>
                    <p:cNvSpPr txBox="1"/>
                    <p:nvPr/>
                  </p:nvSpPr>
                  <p:spPr>
                    <a:xfrm>
                      <a:off x="15623370" y="2163977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binder_thread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to_thread: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target_thread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21695017" y="7778248"/>
                    <a:ext cx="497498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need_reply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1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21695018" y="8083021"/>
                    <a:ext cx="4974982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from-&gt;parent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thread-&gt;transaction_stack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4" name="文本框 63"/>
                  <p:cNvSpPr txBox="1"/>
                  <p:nvPr/>
                </p:nvSpPr>
                <p:spPr>
                  <a:xfrm>
                    <a:off x="21812924" y="8452352"/>
                    <a:ext cx="4836243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binder_work</a:t>
                    </a:r>
                    <a:r>
                      <a:rPr kumimoji="1" lang="zh-CN" altLang="en-US" sz="1400" b="1"/>
                      <a:t>  </a:t>
                    </a:r>
                    <a:r>
                      <a:rPr kumimoji="1" lang="en-US" altLang="zh-CN" sz="1400" b="1"/>
                      <a:t>work</a:t>
                    </a:r>
                    <a:endParaRPr kumimoji="1" lang="zh-CN" altLang="en-US" sz="1400" b="1"/>
                  </a:p>
                </p:txBody>
              </p:sp>
              <p:sp>
                <p:nvSpPr>
                  <p:cNvPr id="65" name="文本框 64"/>
                  <p:cNvSpPr txBox="1"/>
                  <p:nvPr/>
                </p:nvSpPr>
                <p:spPr>
                  <a:xfrm>
                    <a:off x="21774824" y="8766213"/>
                    <a:ext cx="483624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enum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BINDER_WORK_TRANSACTION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6" name="文本框 65"/>
                  <p:cNvSpPr txBox="1"/>
                  <p:nvPr/>
                </p:nvSpPr>
                <p:spPr>
                  <a:xfrm>
                    <a:off x="21774824" y="9059035"/>
                    <a:ext cx="4836243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is-IS" altLang="zh-CN" sz="1400" b="1"/>
                      <a:t>……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7" name="矩形 66"/>
                  <p:cNvSpPr/>
                  <p:nvPr/>
                </p:nvSpPr>
                <p:spPr>
                  <a:xfrm>
                    <a:off x="21691680" y="8395319"/>
                    <a:ext cx="4977952" cy="10995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68" name="矩形 67"/>
                  <p:cNvSpPr/>
                  <p:nvPr/>
                </p:nvSpPr>
                <p:spPr>
                  <a:xfrm>
                    <a:off x="21774824" y="9072350"/>
                    <a:ext cx="4836243" cy="38938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69" name="矩形 68"/>
                  <p:cNvSpPr/>
                  <p:nvPr/>
                </p:nvSpPr>
                <p:spPr>
                  <a:xfrm>
                    <a:off x="21641848" y="4471467"/>
                    <a:ext cx="5067426" cy="506186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  <p:cxnSp>
              <p:nvCxnSpPr>
                <p:cNvPr id="56" name="直线箭头连接符 55"/>
                <p:cNvCxnSpPr>
                  <a:stCxn id="105" idx="1"/>
                  <a:endCxn id="58" idx="3"/>
                </p:cNvCxnSpPr>
                <p:nvPr/>
              </p:nvCxnSpPr>
              <p:spPr>
                <a:xfrm flipH="1">
                  <a:off x="6306666" y="7421576"/>
                  <a:ext cx="1182889" cy="2536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箭头连接符 56"/>
                <p:cNvCxnSpPr>
                  <a:stCxn id="60" idx="3"/>
                  <a:endCxn id="79" idx="1"/>
                </p:cNvCxnSpPr>
                <p:nvPr/>
              </p:nvCxnSpPr>
              <p:spPr>
                <a:xfrm flipV="1">
                  <a:off x="6319937" y="6810291"/>
                  <a:ext cx="1115437" cy="353446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7" name="组 206"/>
                <p:cNvGrpSpPr/>
                <p:nvPr/>
              </p:nvGrpSpPr>
              <p:grpSpPr>
                <a:xfrm>
                  <a:off x="6351473" y="6633731"/>
                  <a:ext cx="6899145" cy="6650993"/>
                  <a:chOff x="6351473" y="7637031"/>
                  <a:chExt cx="6899145" cy="6650993"/>
                </a:xfrm>
              </p:grpSpPr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6542868" y="13282306"/>
                    <a:ext cx="614159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zh-CN" sz="1400"/>
                      <a:t>offp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cxnSp>
                <p:nvCxnSpPr>
                  <p:cNvPr id="45" name="直线箭头连接符 44"/>
                  <p:cNvCxnSpPr>
                    <a:stCxn id="136" idx="3"/>
                  </p:cNvCxnSpPr>
                  <p:nvPr/>
                </p:nvCxnSpPr>
                <p:spPr>
                  <a:xfrm>
                    <a:off x="7157027" y="13436195"/>
                    <a:ext cx="499074" cy="1538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6351473" y="13908001"/>
                    <a:ext cx="935742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zh-CN" sz="1400"/>
                      <a:t>off_end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cxnSp>
                <p:nvCxnSpPr>
                  <p:cNvPr id="47" name="直线箭头连接符 46"/>
                  <p:cNvCxnSpPr>
                    <a:stCxn id="144" idx="3"/>
                  </p:cNvCxnSpPr>
                  <p:nvPr/>
                </p:nvCxnSpPr>
                <p:spPr>
                  <a:xfrm>
                    <a:off x="7287215" y="14061890"/>
                    <a:ext cx="405744" cy="229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8" name="组 77"/>
                  <p:cNvGrpSpPr/>
                  <p:nvPr/>
                </p:nvGrpSpPr>
                <p:grpSpPr>
                  <a:xfrm>
                    <a:off x="7406411" y="7637031"/>
                    <a:ext cx="5844207" cy="6650993"/>
                    <a:chOff x="14709130" y="6213462"/>
                    <a:chExt cx="5844207" cy="6650993"/>
                  </a:xfrm>
                </p:grpSpPr>
                <p:sp>
                  <p:nvSpPr>
                    <p:cNvPr id="79" name="文本框 78"/>
                    <p:cNvSpPr txBox="1"/>
                    <p:nvPr/>
                  </p:nvSpPr>
                  <p:spPr>
                    <a:xfrm>
                      <a:off x="14738093" y="6236133"/>
                      <a:ext cx="5493492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struct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en-US" altLang="zh-CN" sz="1400" b="1"/>
                        <a:t>binder_buffer: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80" name="矩形 79"/>
                    <p:cNvSpPr/>
                    <p:nvPr/>
                  </p:nvSpPr>
                  <p:spPr>
                    <a:xfrm>
                      <a:off x="14709130" y="6213462"/>
                      <a:ext cx="5595351" cy="665099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grpSp>
                  <p:nvGrpSpPr>
                    <p:cNvPr id="81" name="组 80"/>
                    <p:cNvGrpSpPr/>
                    <p:nvPr/>
                  </p:nvGrpSpPr>
                  <p:grpSpPr>
                    <a:xfrm>
                      <a:off x="14792274" y="6539969"/>
                      <a:ext cx="5439311" cy="1530554"/>
                      <a:chOff x="14792274" y="6539969"/>
                      <a:chExt cx="5439311" cy="1530554"/>
                    </a:xfrm>
                  </p:grpSpPr>
                  <p:grpSp>
                    <p:nvGrpSpPr>
                      <p:cNvPr id="100" name="组 99"/>
                      <p:cNvGrpSpPr/>
                      <p:nvPr/>
                    </p:nvGrpSpPr>
                    <p:grpSpPr>
                      <a:xfrm>
                        <a:off x="14792274" y="6539969"/>
                        <a:ext cx="5439311" cy="916606"/>
                        <a:chOff x="22907414" y="5152772"/>
                        <a:chExt cx="5439311" cy="916606"/>
                      </a:xfrm>
                    </p:grpSpPr>
                    <p:sp>
                      <p:nvSpPr>
                        <p:cNvPr id="103" name="文本框 102"/>
                        <p:cNvSpPr txBox="1"/>
                        <p:nvPr/>
                      </p:nvSpPr>
                      <p:spPr>
                        <a:xfrm>
                          <a:off x="22907414" y="5152772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allow_user_free: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5" name="文本框 104"/>
                        <p:cNvSpPr txBox="1"/>
                        <p:nvPr/>
                      </p:nvSpPr>
                      <p:spPr>
                        <a:xfrm>
                          <a:off x="22907414" y="5460221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binder_transaction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transaction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6" name="文本框 105"/>
                        <p:cNvSpPr txBox="1"/>
                        <p:nvPr/>
                      </p:nvSpPr>
                      <p:spPr>
                        <a:xfrm>
                          <a:off x="22907414" y="5761601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binder_node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target_node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target_node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即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ServiceManager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01" name="文本框 100"/>
                      <p:cNvSpPr txBox="1"/>
                      <p:nvPr/>
                    </p:nvSpPr>
                    <p:spPr>
                      <a:xfrm>
                        <a:off x="14792274" y="7457773"/>
                        <a:ext cx="543931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data_size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102" name="文本框 101"/>
                      <p:cNvSpPr txBox="1"/>
                      <p:nvPr/>
                    </p:nvSpPr>
                    <p:spPr>
                      <a:xfrm>
                        <a:off x="14792274" y="7762746"/>
                        <a:ext cx="543931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offsets_size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2" name="组 81"/>
                    <p:cNvGrpSpPr/>
                    <p:nvPr/>
                  </p:nvGrpSpPr>
                  <p:grpSpPr>
                    <a:xfrm>
                      <a:off x="14792274" y="8065782"/>
                      <a:ext cx="5761063" cy="4775740"/>
                      <a:chOff x="14789791" y="9001846"/>
                      <a:chExt cx="5761063" cy="4775740"/>
                    </a:xfrm>
                  </p:grpSpPr>
                  <p:sp>
                    <p:nvSpPr>
                      <p:cNvPr id="83" name="矩形 82"/>
                      <p:cNvSpPr/>
                      <p:nvPr/>
                    </p:nvSpPr>
                    <p:spPr>
                      <a:xfrm>
                        <a:off x="14789791" y="9003928"/>
                        <a:ext cx="5441794" cy="4773658"/>
                      </a:xfrm>
                      <a:prstGeom prst="rect">
                        <a:avLst/>
                      </a:prstGeom>
                      <a:solidFill>
                        <a:schemeClr val="accent2">
                          <a:alpha val="3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84" name="组 83"/>
                      <p:cNvGrpSpPr/>
                      <p:nvPr/>
                    </p:nvGrpSpPr>
                    <p:grpSpPr>
                      <a:xfrm>
                        <a:off x="14854737" y="9001846"/>
                        <a:ext cx="5696117" cy="4674139"/>
                        <a:chOff x="8152690" y="2603591"/>
                        <a:chExt cx="5696117" cy="4674139"/>
                      </a:xfrm>
                    </p:grpSpPr>
                    <p:sp>
                      <p:nvSpPr>
                        <p:cNvPr id="85" name="文本框 84"/>
                        <p:cNvSpPr txBox="1"/>
                        <p:nvPr/>
                      </p:nvSpPr>
                      <p:spPr>
                        <a:xfrm>
                          <a:off x="8216190" y="2603591"/>
                          <a:ext cx="5206986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uint8_t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data[]:</a:t>
                          </a:r>
                          <a:r>
                            <a:rPr kumimoji="1" lang="zh-CN" altLang="en-US" sz="1400"/>
                            <a:t>                    </a:t>
                          </a:r>
                          <a:r>
                            <a:rPr kumimoji="1" lang="en-US" altLang="zh-CN" sz="1400"/>
                            <a:t>Parcel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86" name="文本框 85"/>
                        <p:cNvSpPr txBox="1"/>
                        <p:nvPr/>
                      </p:nvSpPr>
                      <p:spPr>
                        <a:xfrm>
                          <a:off x="8304581" y="4519397"/>
                          <a:ext cx="5017007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type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BINDER_TYPE_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BINDER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HANDLE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7" name="文本框 86"/>
                        <p:cNvSpPr txBox="1"/>
                        <p:nvPr/>
                      </p:nvSpPr>
                      <p:spPr>
                        <a:xfrm>
                          <a:off x="8304584" y="4825229"/>
                          <a:ext cx="5017005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6"/>
                              </a:solidFill>
                            </a:rPr>
                            <a:t>0x7f | FLAT_BINDER_FLAG_ACCEPTS_FDS</a:t>
                          </a:r>
                          <a:endParaRPr kumimoji="1" lang="zh-CN" altLang="en-US" sz="1400">
                            <a:solidFill>
                              <a:schemeClr val="accent6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8" name="文本框 87"/>
                        <p:cNvSpPr txBox="1"/>
                        <p:nvPr/>
                      </p:nvSpPr>
                      <p:spPr>
                        <a:xfrm>
                          <a:off x="8304583" y="5346063"/>
                          <a:ext cx="5017007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binder_uintptr_t</a:t>
                          </a:r>
                          <a:r>
                            <a:rPr kumimoji="1" lang="zh-CN" altLang="en-US" sz="1400" strike="sngStrike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binder</a:t>
                          </a:r>
                          <a:r>
                            <a:rPr kumimoji="1" lang="zh-CN" altLang="en-US" sz="1400" strike="sngStrike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:</a:t>
                          </a:r>
                          <a:r>
                            <a:rPr kumimoji="1" lang="zh-CN" altLang="en-US" sz="1400" strike="sngStrike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service -&gt;getWeakRefs()</a:t>
                          </a:r>
                          <a:endParaRPr kumimoji="1" lang="zh-CN" altLang="en-US" sz="1400" strike="sngStrike">
                            <a:solidFill>
                              <a:srgbClr val="FF0000"/>
                            </a:solidFill>
                          </a:endParaRPr>
                        </a:p>
                        <a:p>
                          <a:r>
                            <a:rPr kumimoji="1" lang="en-US" altLang="zh-CN" sz="1400"/>
                            <a:t>__uu32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handle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ref-&gt;desc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9" name="文本框 88"/>
                        <p:cNvSpPr txBox="1"/>
                        <p:nvPr/>
                      </p:nvSpPr>
                      <p:spPr>
                        <a:xfrm>
                          <a:off x="8304582" y="5865394"/>
                          <a:ext cx="5017007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cookie: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service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0" name="文本框 89"/>
                        <p:cNvSpPr txBox="1"/>
                        <p:nvPr/>
                      </p:nvSpPr>
                      <p:spPr>
                        <a:xfrm>
                          <a:off x="8216190" y="3437107"/>
                          <a:ext cx="5206986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InterfaceToken: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“android.os.IServiceManager”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1" name="文本框 90"/>
                        <p:cNvSpPr txBox="1"/>
                        <p:nvPr/>
                      </p:nvSpPr>
                      <p:spPr>
                        <a:xfrm>
                          <a:off x="8216190" y="3962740"/>
                          <a:ext cx="520698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String16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name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“service.testservice”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2" name="文本框 91"/>
                        <p:cNvSpPr txBox="1"/>
                        <p:nvPr/>
                      </p:nvSpPr>
                      <p:spPr>
                        <a:xfrm>
                          <a:off x="8216190" y="6231429"/>
                          <a:ext cx="520698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allowIsolated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3" name="文本框 92"/>
                        <p:cNvSpPr txBox="1"/>
                        <p:nvPr/>
                      </p:nvSpPr>
                      <p:spPr>
                        <a:xfrm>
                          <a:off x="8304581" y="4226532"/>
                          <a:ext cx="501700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flat_binder_object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service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new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BnTestService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4" name="矩形 93"/>
                        <p:cNvSpPr/>
                        <p:nvPr/>
                      </p:nvSpPr>
                      <p:spPr>
                        <a:xfrm>
                          <a:off x="8216190" y="4264634"/>
                          <a:ext cx="5207000" cy="196996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5" name="文本框 94"/>
                        <p:cNvSpPr txBox="1"/>
                        <p:nvPr/>
                      </p:nvSpPr>
                      <p:spPr>
                        <a:xfrm>
                          <a:off x="8253802" y="3073146"/>
                          <a:ext cx="511856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6" name="文本框 95"/>
                        <p:cNvSpPr txBox="1"/>
                        <p:nvPr/>
                      </p:nvSpPr>
                      <p:spPr>
                        <a:xfrm>
                          <a:off x="8291885" y="6527800"/>
                          <a:ext cx="511856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mObjects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7" name="文本框 96"/>
                        <p:cNvSpPr txBox="1"/>
                        <p:nvPr/>
                      </p:nvSpPr>
                      <p:spPr>
                        <a:xfrm>
                          <a:off x="8291892" y="6897132"/>
                          <a:ext cx="5118564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</p:txBody>
                    </p:sp>
                    <p:sp>
                      <p:nvSpPr>
                        <p:cNvPr id="98" name="任意形状 97"/>
                        <p:cNvSpPr/>
                        <p:nvPr/>
                      </p:nvSpPr>
                      <p:spPr>
                        <a:xfrm>
                          <a:off x="13411200" y="4308618"/>
                          <a:ext cx="437607" cy="2903791"/>
                        </a:xfrm>
                        <a:custGeom>
                          <a:avLst/>
                          <a:gdLst>
                            <a:gd name="connsiteX0" fmla="*/ 0 w 437607"/>
                            <a:gd name="connsiteY0" fmla="*/ 3835400 h 3835400"/>
                            <a:gd name="connsiteX1" fmla="*/ 342900 w 437607"/>
                            <a:gd name="connsiteY1" fmla="*/ 2997200 h 3835400"/>
                            <a:gd name="connsiteX2" fmla="*/ 419100 w 437607"/>
                            <a:gd name="connsiteY2" fmla="*/ 571500 h 3835400"/>
                            <a:gd name="connsiteX3" fmla="*/ 50800 w 437607"/>
                            <a:gd name="connsiteY3" fmla="*/ 0 h 3835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437607" h="3835400">
                              <a:moveTo>
                                <a:pt x="0" y="3835400"/>
                              </a:moveTo>
                              <a:cubicBezTo>
                                <a:pt x="136525" y="3688291"/>
                                <a:pt x="273050" y="3541183"/>
                                <a:pt x="342900" y="2997200"/>
                              </a:cubicBezTo>
                              <a:cubicBezTo>
                                <a:pt x="412750" y="2453217"/>
                                <a:pt x="467783" y="1071033"/>
                                <a:pt x="419100" y="571500"/>
                              </a:cubicBezTo>
                              <a:cubicBezTo>
                                <a:pt x="370417" y="71967"/>
                                <a:pt x="50800" y="0"/>
                                <a:pt x="50800" y="0"/>
                              </a:cubicBezTo>
                            </a:path>
                          </a:pathLst>
                        </a:custGeom>
                        <a:noFill/>
                        <a:ln>
                          <a:tailEnd type="arrow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9" name="矩形 98"/>
                        <p:cNvSpPr/>
                        <p:nvPr/>
                      </p:nvSpPr>
                      <p:spPr>
                        <a:xfrm>
                          <a:off x="8152690" y="3073147"/>
                          <a:ext cx="5347410" cy="420458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</p:grpSp>
                </p:grpSp>
              </p:grpSp>
              <p:sp>
                <p:nvSpPr>
                  <p:cNvPr id="50" name="文本框 49"/>
                  <p:cNvSpPr txBox="1"/>
                  <p:nvPr/>
                </p:nvSpPr>
                <p:spPr>
                  <a:xfrm>
                    <a:off x="6484306" y="11125946"/>
                    <a:ext cx="614159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zh-CN" sz="1400"/>
                      <a:t>fp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cxnSp>
              <p:nvCxnSpPr>
                <p:cNvPr id="219" name="直线箭头连接符 218"/>
                <p:cNvCxnSpPr>
                  <a:stCxn id="50" idx="3"/>
                  <a:endCxn id="93" idx="1"/>
                </p:cNvCxnSpPr>
                <p:nvPr/>
              </p:nvCxnSpPr>
              <p:spPr>
                <a:xfrm flipV="1">
                  <a:off x="7098465" y="10262881"/>
                  <a:ext cx="607927" cy="136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28" name="任意形状 227"/>
          <p:cNvSpPr/>
          <p:nvPr/>
        </p:nvSpPr>
        <p:spPr>
          <a:xfrm>
            <a:off x="28135192" y="3427511"/>
            <a:ext cx="1390363" cy="5920366"/>
          </a:xfrm>
          <a:custGeom>
            <a:avLst/>
            <a:gdLst>
              <a:gd name="connsiteX0" fmla="*/ 406400 w 1159041"/>
              <a:gd name="connsiteY0" fmla="*/ 0 h 7569200"/>
              <a:gd name="connsiteX1" fmla="*/ 1003300 w 1159041"/>
              <a:gd name="connsiteY1" fmla="*/ 1295400 h 7569200"/>
              <a:gd name="connsiteX2" fmla="*/ 1079500 w 1159041"/>
              <a:gd name="connsiteY2" fmla="*/ 6159500 h 7569200"/>
              <a:gd name="connsiteX3" fmla="*/ 0 w 1159041"/>
              <a:gd name="connsiteY3" fmla="*/ 7569200 h 756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041" h="7569200">
                <a:moveTo>
                  <a:pt x="406400" y="0"/>
                </a:moveTo>
                <a:cubicBezTo>
                  <a:pt x="648758" y="134408"/>
                  <a:pt x="891117" y="268817"/>
                  <a:pt x="1003300" y="1295400"/>
                </a:cubicBezTo>
                <a:cubicBezTo>
                  <a:pt x="1115483" y="2321983"/>
                  <a:pt x="1246717" y="5113867"/>
                  <a:pt x="1079500" y="6159500"/>
                </a:cubicBezTo>
                <a:cubicBezTo>
                  <a:pt x="912283" y="7205133"/>
                  <a:pt x="0" y="7569200"/>
                  <a:pt x="0" y="7569200"/>
                </a:cubicBezTo>
              </a:path>
            </a:pathLst>
          </a:custGeom>
          <a:noFill/>
          <a:ln w="69850">
            <a:solidFill>
              <a:schemeClr val="accent2">
                <a:alpha val="3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90" name="组 289"/>
          <p:cNvGrpSpPr/>
          <p:nvPr/>
        </p:nvGrpSpPr>
        <p:grpSpPr>
          <a:xfrm>
            <a:off x="16419150" y="1598831"/>
            <a:ext cx="5426870" cy="4713368"/>
            <a:chOff x="718280" y="838320"/>
            <a:chExt cx="5766026" cy="4713368"/>
          </a:xfrm>
        </p:grpSpPr>
        <p:sp>
          <p:nvSpPr>
            <p:cNvPr id="318" name="文本框 317"/>
            <p:cNvSpPr txBox="1"/>
            <p:nvPr/>
          </p:nvSpPr>
          <p:spPr>
            <a:xfrm>
              <a:off x="803622" y="1152271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9" name="文本框 318"/>
            <p:cNvSpPr txBox="1"/>
            <p:nvPr/>
          </p:nvSpPr>
          <p:spPr>
            <a:xfrm>
              <a:off x="790918" y="1445393"/>
              <a:ext cx="5595351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target</a:t>
              </a:r>
            </a:p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handle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0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ptr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0" name="文本框 319"/>
            <p:cNvSpPr txBox="1"/>
            <p:nvPr/>
          </p:nvSpPr>
          <p:spPr>
            <a:xfrm>
              <a:off x="790918" y="218446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1" name="文本框 320"/>
            <p:cNvSpPr txBox="1"/>
            <p:nvPr/>
          </p:nvSpPr>
          <p:spPr>
            <a:xfrm>
              <a:off x="790918" y="309436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2" name="文本框 321"/>
            <p:cNvSpPr txBox="1"/>
            <p:nvPr/>
          </p:nvSpPr>
          <p:spPr>
            <a:xfrm>
              <a:off x="790918" y="3408642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3" name="文本框 322"/>
            <p:cNvSpPr txBox="1"/>
            <p:nvPr/>
          </p:nvSpPr>
          <p:spPr>
            <a:xfrm>
              <a:off x="790918" y="371909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data.ipcDataSize()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4" name="文本框 323"/>
            <p:cNvSpPr txBox="1"/>
            <p:nvPr/>
          </p:nvSpPr>
          <p:spPr>
            <a:xfrm>
              <a:off x="790918" y="4023900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data.ipcObjectsCount()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*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sizeof(binder_size_t)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5" name="文本框 324"/>
            <p:cNvSpPr txBox="1"/>
            <p:nvPr/>
          </p:nvSpPr>
          <p:spPr>
            <a:xfrm>
              <a:off x="912162" y="4508466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26" name="文本框 325"/>
            <p:cNvSpPr txBox="1"/>
            <p:nvPr/>
          </p:nvSpPr>
          <p:spPr>
            <a:xfrm>
              <a:off x="912162" y="4796927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7" name="文本框 326"/>
            <p:cNvSpPr txBox="1"/>
            <p:nvPr/>
          </p:nvSpPr>
          <p:spPr>
            <a:xfrm>
              <a:off x="912162" y="5105791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data.ipcObjects()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8" name="矩形 327"/>
            <p:cNvSpPr/>
            <p:nvPr/>
          </p:nvSpPr>
          <p:spPr>
            <a:xfrm>
              <a:off x="790918" y="4543944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29" name="矩形 328"/>
            <p:cNvSpPr/>
            <p:nvPr/>
          </p:nvSpPr>
          <p:spPr>
            <a:xfrm>
              <a:off x="718280" y="1146184"/>
              <a:ext cx="5766026" cy="4405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30" name="文本框 329"/>
            <p:cNvSpPr txBox="1"/>
            <p:nvPr/>
          </p:nvSpPr>
          <p:spPr>
            <a:xfrm>
              <a:off x="790918" y="248722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ADD_SERVICE_TRANSACTION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31" name="文本框 330"/>
            <p:cNvSpPr txBox="1"/>
            <p:nvPr/>
          </p:nvSpPr>
          <p:spPr>
            <a:xfrm>
              <a:off x="790918" y="2796502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32" name="文本框 331"/>
            <p:cNvSpPr txBox="1"/>
            <p:nvPr/>
          </p:nvSpPr>
          <p:spPr>
            <a:xfrm>
              <a:off x="718280" y="838320"/>
              <a:ext cx="576602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cmd: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BC_TRANSACTINON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</a:p>
          </p:txBody>
        </p:sp>
      </p:grpSp>
      <p:grpSp>
        <p:nvGrpSpPr>
          <p:cNvPr id="291" name="组 290"/>
          <p:cNvGrpSpPr/>
          <p:nvPr/>
        </p:nvGrpSpPr>
        <p:grpSpPr>
          <a:xfrm>
            <a:off x="23354577" y="1180769"/>
            <a:ext cx="5696117" cy="4762409"/>
            <a:chOff x="8152690" y="2997291"/>
            <a:chExt cx="5696117" cy="4762409"/>
          </a:xfrm>
        </p:grpSpPr>
        <p:sp>
          <p:nvSpPr>
            <p:cNvPr id="303" name="文本框 302"/>
            <p:cNvSpPr txBox="1"/>
            <p:nvPr/>
          </p:nvSpPr>
          <p:spPr>
            <a:xfrm>
              <a:off x="8216190" y="2997291"/>
              <a:ext cx="520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8304581" y="4773397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305" name="文本框 304"/>
            <p:cNvSpPr txBox="1"/>
            <p:nvPr/>
          </p:nvSpPr>
          <p:spPr>
            <a:xfrm>
              <a:off x="8304584" y="5079229"/>
              <a:ext cx="501700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306" name="文本框 305"/>
            <p:cNvSpPr txBox="1"/>
            <p:nvPr/>
          </p:nvSpPr>
          <p:spPr>
            <a:xfrm>
              <a:off x="8304583" y="5600063"/>
              <a:ext cx="5017007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/>
            </a:p>
            <a:p>
              <a:r>
                <a:rPr kumimoji="1" lang="en-US" altLang="zh-CN" sz="14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307" name="文本框 306"/>
            <p:cNvSpPr txBox="1"/>
            <p:nvPr/>
          </p:nvSpPr>
          <p:spPr>
            <a:xfrm>
              <a:off x="8304582" y="6333706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8216190" y="3627607"/>
              <a:ext cx="520698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9" name="文本框 308"/>
            <p:cNvSpPr txBox="1"/>
            <p:nvPr/>
          </p:nvSpPr>
          <p:spPr>
            <a:xfrm>
              <a:off x="8216190" y="4153240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8216190" y="6714029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allowIsolated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1" name="文本框 310"/>
            <p:cNvSpPr txBox="1"/>
            <p:nvPr/>
          </p:nvSpPr>
          <p:spPr>
            <a:xfrm>
              <a:off x="8304581" y="4417032"/>
              <a:ext cx="5017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flat_binder_object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service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312" name="矩形 311"/>
            <p:cNvSpPr/>
            <p:nvPr/>
          </p:nvSpPr>
          <p:spPr>
            <a:xfrm>
              <a:off x="8216190" y="4455133"/>
              <a:ext cx="5207000" cy="2265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13" name="文本框 312"/>
            <p:cNvSpPr txBox="1"/>
            <p:nvPr/>
          </p:nvSpPr>
          <p:spPr>
            <a:xfrm>
              <a:off x="8253802" y="3314446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314" name="文本框 313"/>
            <p:cNvSpPr txBox="1"/>
            <p:nvPr/>
          </p:nvSpPr>
          <p:spPr>
            <a:xfrm>
              <a:off x="8291885" y="7023100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mObjects</a:t>
              </a:r>
              <a:endParaRPr kumimoji="1" lang="zh-CN" altLang="en-US" sz="1400"/>
            </a:p>
          </p:txBody>
        </p:sp>
        <p:sp>
          <p:nvSpPr>
            <p:cNvPr id="315" name="文本框 314"/>
            <p:cNvSpPr txBox="1"/>
            <p:nvPr/>
          </p:nvSpPr>
          <p:spPr>
            <a:xfrm>
              <a:off x="8291892" y="7392432"/>
              <a:ext cx="51185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</p:txBody>
        </p:sp>
        <p:sp>
          <p:nvSpPr>
            <p:cNvPr id="316" name="任意形状 315"/>
            <p:cNvSpPr/>
            <p:nvPr/>
          </p:nvSpPr>
          <p:spPr>
            <a:xfrm>
              <a:off x="13411200" y="4483100"/>
              <a:ext cx="437607" cy="3084353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17" name="矩形 316"/>
            <p:cNvSpPr/>
            <p:nvPr/>
          </p:nvSpPr>
          <p:spPr>
            <a:xfrm>
              <a:off x="8152690" y="3314446"/>
              <a:ext cx="5347410" cy="44452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grpSp>
        <p:nvGrpSpPr>
          <p:cNvPr id="292" name="组 291"/>
          <p:cNvGrpSpPr/>
          <p:nvPr/>
        </p:nvGrpSpPr>
        <p:grpSpPr>
          <a:xfrm>
            <a:off x="23054673" y="1488108"/>
            <a:ext cx="388649" cy="3397638"/>
            <a:chOff x="13212535" y="2137390"/>
            <a:chExt cx="444483" cy="3397638"/>
          </a:xfrm>
        </p:grpSpPr>
        <p:cxnSp>
          <p:nvCxnSpPr>
            <p:cNvPr id="300" name="直线连接符 299"/>
            <p:cNvCxnSpPr/>
            <p:nvPr/>
          </p:nvCxnSpPr>
          <p:spPr>
            <a:xfrm>
              <a:off x="13212535" y="2142773"/>
              <a:ext cx="40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线连接符 300"/>
            <p:cNvCxnSpPr/>
            <p:nvPr/>
          </p:nvCxnSpPr>
          <p:spPr>
            <a:xfrm>
              <a:off x="13250618" y="5535028"/>
              <a:ext cx="40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线箭头连接符 301"/>
            <p:cNvCxnSpPr/>
            <p:nvPr/>
          </p:nvCxnSpPr>
          <p:spPr>
            <a:xfrm>
              <a:off x="13322300" y="2137390"/>
              <a:ext cx="38100" cy="339071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3" name="直线连接符 292"/>
          <p:cNvCxnSpPr/>
          <p:nvPr/>
        </p:nvCxnSpPr>
        <p:spPr>
          <a:xfrm>
            <a:off x="23087371" y="5575909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线连接符 293"/>
          <p:cNvCxnSpPr/>
          <p:nvPr/>
        </p:nvCxnSpPr>
        <p:spPr>
          <a:xfrm>
            <a:off x="23100067" y="5881741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线箭头连接符 294"/>
          <p:cNvCxnSpPr/>
          <p:nvPr/>
        </p:nvCxnSpPr>
        <p:spPr>
          <a:xfrm flipH="1">
            <a:off x="23215586" y="5575909"/>
            <a:ext cx="12700" cy="305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任意形状 295"/>
          <p:cNvSpPr/>
          <p:nvPr/>
        </p:nvSpPr>
        <p:spPr>
          <a:xfrm>
            <a:off x="21729686" y="5040176"/>
            <a:ext cx="1484675" cy="702998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7" name="直线箭头连接符 296"/>
          <p:cNvCxnSpPr>
            <a:stCxn id="327" idx="3"/>
            <a:endCxn id="314" idx="1"/>
          </p:cNvCxnSpPr>
          <p:nvPr/>
        </p:nvCxnSpPr>
        <p:spPr>
          <a:xfrm flipV="1">
            <a:off x="21721000" y="5360467"/>
            <a:ext cx="1772772" cy="65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线箭头连接符 297"/>
          <p:cNvCxnSpPr>
            <a:stCxn id="326" idx="3"/>
            <a:endCxn id="313" idx="1"/>
          </p:cNvCxnSpPr>
          <p:nvPr/>
        </p:nvCxnSpPr>
        <p:spPr>
          <a:xfrm flipV="1">
            <a:off x="21721000" y="1651813"/>
            <a:ext cx="1734689" cy="4059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线箭头连接符 298"/>
          <p:cNvCxnSpPr>
            <a:stCxn id="323" idx="3"/>
          </p:cNvCxnSpPr>
          <p:nvPr/>
        </p:nvCxnSpPr>
        <p:spPr>
          <a:xfrm flipV="1">
            <a:off x="21753749" y="3247731"/>
            <a:ext cx="1396901" cy="1385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组 413"/>
          <p:cNvGrpSpPr/>
          <p:nvPr/>
        </p:nvGrpSpPr>
        <p:grpSpPr>
          <a:xfrm>
            <a:off x="15491151" y="5744444"/>
            <a:ext cx="13475604" cy="1069620"/>
            <a:chOff x="15491151" y="5744444"/>
            <a:chExt cx="13475604" cy="1069620"/>
          </a:xfrm>
        </p:grpSpPr>
        <p:cxnSp>
          <p:nvCxnSpPr>
            <p:cNvPr id="411" name="直线连接符 410"/>
            <p:cNvCxnSpPr/>
            <p:nvPr/>
          </p:nvCxnSpPr>
          <p:spPr>
            <a:xfrm>
              <a:off x="15544800" y="6410826"/>
              <a:ext cx="13421955" cy="0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" name="文本框 411"/>
            <p:cNvSpPr txBox="1"/>
            <p:nvPr/>
          </p:nvSpPr>
          <p:spPr>
            <a:xfrm>
              <a:off x="15505274" y="5744444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>
                  <a:latin typeface="DengXian" charset="-122"/>
                  <a:ea typeface="DengXian" charset="-122"/>
                  <a:cs typeface="DengXian" charset="-122"/>
                </a:rPr>
                <a:t>Server</a:t>
              </a:r>
            </a:p>
            <a:p>
              <a:r>
                <a:rPr kumimoji="1" lang="zh-CN" altLang="en-US" sz="1800">
                  <a:latin typeface="DengXian" charset="-122"/>
                  <a:ea typeface="DengXian" charset="-122"/>
                  <a:cs typeface="DengXian" charset="-122"/>
                </a:rPr>
                <a:t>应用层</a:t>
              </a:r>
            </a:p>
          </p:txBody>
        </p:sp>
        <p:sp>
          <p:nvSpPr>
            <p:cNvPr id="413" name="文本框 412"/>
            <p:cNvSpPr txBox="1"/>
            <p:nvPr/>
          </p:nvSpPr>
          <p:spPr>
            <a:xfrm>
              <a:off x="15491151" y="644473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>
                  <a:latin typeface="DengXian" charset="-122"/>
                  <a:ea typeface="DengXian" charset="-122"/>
                  <a:cs typeface="DengXian" charset="-122"/>
                </a:rPr>
                <a:t>驱动层</a:t>
              </a:r>
            </a:p>
          </p:txBody>
        </p:sp>
      </p:grpSp>
      <p:grpSp>
        <p:nvGrpSpPr>
          <p:cNvPr id="232" name="组 231"/>
          <p:cNvGrpSpPr/>
          <p:nvPr/>
        </p:nvGrpSpPr>
        <p:grpSpPr>
          <a:xfrm>
            <a:off x="15186268" y="6479842"/>
            <a:ext cx="14417432" cy="6650993"/>
            <a:chOff x="2354" y="6633731"/>
            <a:chExt cx="14417432" cy="6650993"/>
          </a:xfrm>
        </p:grpSpPr>
        <p:grpSp>
          <p:nvGrpSpPr>
            <p:cNvPr id="233" name="组 232"/>
            <p:cNvGrpSpPr/>
            <p:nvPr/>
          </p:nvGrpSpPr>
          <p:grpSpPr>
            <a:xfrm>
              <a:off x="1291785" y="7293049"/>
              <a:ext cx="5067426" cy="5061863"/>
              <a:chOff x="21641848" y="4471467"/>
              <a:chExt cx="5067426" cy="5061863"/>
            </a:xfrm>
          </p:grpSpPr>
          <p:sp>
            <p:nvSpPr>
              <p:cNvPr id="271" name="文本框 270"/>
              <p:cNvSpPr txBox="1"/>
              <p:nvPr/>
            </p:nvSpPr>
            <p:spPr>
              <a:xfrm>
                <a:off x="21707721" y="4471467"/>
                <a:ext cx="49490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2" name="文本框 271"/>
              <p:cNvSpPr txBox="1"/>
              <p:nvPr/>
            </p:nvSpPr>
            <p:spPr>
              <a:xfrm>
                <a:off x="21762080" y="7244129"/>
                <a:ext cx="488441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 b="1"/>
                  <a:t> *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en-US" altLang="zh-CN" sz="1400" b="1"/>
                  <a:t>:</a:t>
                </a:r>
                <a:r>
                  <a:rPr kumimoji="1" lang="zh-CN" altLang="en-US" sz="1400" b="1"/>
                  <a:t> 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从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proc-&gt;free_buffers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中摘下</a:t>
                </a:r>
                <a:endParaRPr kumimoji="1" lang="en-US" altLang="zh-CN" sz="1400">
                  <a:solidFill>
                    <a:schemeClr val="accent2"/>
                  </a:solidFill>
                </a:endParaRPr>
              </a:p>
              <a:p>
                <a:r>
                  <a:rPr kumimoji="1" lang="zh-CN" altLang="en-US" sz="1400">
                    <a:solidFill>
                      <a:schemeClr val="accent2"/>
                    </a:solidFill>
                  </a:rPr>
                  <a:t>一块能容下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tr-&gt;offsets_size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的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buffer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节点</a:t>
                </a:r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21695017" y="7265676"/>
                <a:ext cx="4974983" cy="5149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74" name="组 273"/>
              <p:cNvGrpSpPr/>
              <p:nvPr/>
            </p:nvGrpSpPr>
            <p:grpSpPr>
              <a:xfrm>
                <a:off x="21695017" y="4891588"/>
                <a:ext cx="4974983" cy="2370676"/>
                <a:chOff x="15623370" y="1246255"/>
                <a:chExt cx="5595351" cy="2370676"/>
              </a:xfrm>
            </p:grpSpPr>
            <p:sp>
              <p:nvSpPr>
                <p:cNvPr id="283" name="文本框 282"/>
                <p:cNvSpPr txBox="1"/>
                <p:nvPr/>
              </p:nvSpPr>
              <p:spPr>
                <a:xfrm>
                  <a:off x="15623370" y="1246255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binder_work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from: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thread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即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Server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的当前线程</a:t>
                  </a:r>
                </a:p>
              </p:txBody>
            </p:sp>
            <p:sp>
              <p:nvSpPr>
                <p:cNvPr id="284" name="文本框 283"/>
                <p:cNvSpPr txBox="1"/>
                <p:nvPr/>
              </p:nvSpPr>
              <p:spPr>
                <a:xfrm>
                  <a:off x="15623370" y="1555119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sender_euid: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proc-&gt;tsk-&gt;cred-&gt;euid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文本框 284"/>
                <p:cNvSpPr txBox="1"/>
                <p:nvPr/>
              </p:nvSpPr>
              <p:spPr>
                <a:xfrm>
                  <a:off x="15623370" y="2470109"/>
                  <a:ext cx="559535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int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tr-&gt;code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即</a:t>
                  </a:r>
                  <a:endParaRPr kumimoji="1" lang="en-US" altLang="zh-CN" sz="14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ADD_SERVICE_TRANSACTION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6" name="文本框 285"/>
                <p:cNvSpPr txBox="1"/>
                <p:nvPr/>
              </p:nvSpPr>
              <p:spPr>
                <a:xfrm>
                  <a:off x="15623370" y="2998703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int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tr-&gt;flags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即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TF_ACCEPT_FDS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15623370" y="3309154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long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priority: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task_nice(current)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8" name="文本框 287"/>
                <p:cNvSpPr txBox="1"/>
                <p:nvPr/>
              </p:nvSpPr>
              <p:spPr>
                <a:xfrm>
                  <a:off x="15623370" y="1856283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to_proc: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即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ServiceManager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9" name="文本框 288"/>
                <p:cNvSpPr txBox="1"/>
                <p:nvPr/>
              </p:nvSpPr>
              <p:spPr>
                <a:xfrm>
                  <a:off x="15623370" y="2163977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binder_thread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to_thread: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target_thread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275" name="文本框 274"/>
              <p:cNvSpPr txBox="1"/>
              <p:nvPr/>
            </p:nvSpPr>
            <p:spPr>
              <a:xfrm>
                <a:off x="21695017" y="7778248"/>
                <a:ext cx="497498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need_reply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6" name="文本框 275"/>
              <p:cNvSpPr txBox="1"/>
              <p:nvPr/>
            </p:nvSpPr>
            <p:spPr>
              <a:xfrm>
                <a:off x="21695018" y="8083021"/>
                <a:ext cx="497498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from-&gt;parent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thread-&gt;transaction_stack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7" name="文本框 276"/>
              <p:cNvSpPr txBox="1"/>
              <p:nvPr/>
            </p:nvSpPr>
            <p:spPr>
              <a:xfrm>
                <a:off x="21812924" y="8452352"/>
                <a:ext cx="483624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binder_work</a:t>
                </a:r>
                <a:r>
                  <a:rPr kumimoji="1" lang="zh-CN" altLang="en-US" sz="1400" b="1"/>
                  <a:t>  </a:t>
                </a:r>
                <a:r>
                  <a:rPr kumimoji="1" lang="en-US" altLang="zh-CN" sz="1400" b="1"/>
                  <a:t>work</a:t>
                </a:r>
                <a:endParaRPr kumimoji="1" lang="zh-CN" altLang="en-US" sz="1400" b="1"/>
              </a:p>
            </p:txBody>
          </p:sp>
          <p:sp>
            <p:nvSpPr>
              <p:cNvPr id="278" name="文本框 277"/>
              <p:cNvSpPr txBox="1"/>
              <p:nvPr/>
            </p:nvSpPr>
            <p:spPr>
              <a:xfrm>
                <a:off x="21774824" y="8766213"/>
                <a:ext cx="483624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enum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type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BINDER_WORK_TRANSACTION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9" name="文本框 278"/>
              <p:cNvSpPr txBox="1"/>
              <p:nvPr/>
            </p:nvSpPr>
            <p:spPr>
              <a:xfrm>
                <a:off x="21774824" y="9059035"/>
                <a:ext cx="483624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 b="1"/>
                  <a:t>……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21691680" y="8395319"/>
                <a:ext cx="4977952" cy="10995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1" name="矩形 280"/>
              <p:cNvSpPr/>
              <p:nvPr/>
            </p:nvSpPr>
            <p:spPr>
              <a:xfrm>
                <a:off x="21774824" y="9072350"/>
                <a:ext cx="4836243" cy="3893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2" name="矩形 281"/>
              <p:cNvSpPr/>
              <p:nvPr/>
            </p:nvSpPr>
            <p:spPr>
              <a:xfrm>
                <a:off x="21641848" y="4471467"/>
                <a:ext cx="5067426" cy="50618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234" name="直线箭头连接符 233"/>
            <p:cNvCxnSpPr>
              <a:stCxn id="269" idx="1"/>
              <a:endCxn id="271" idx="3"/>
            </p:cNvCxnSpPr>
            <p:nvPr/>
          </p:nvCxnSpPr>
          <p:spPr>
            <a:xfrm flipH="1">
              <a:off x="6306666" y="7421576"/>
              <a:ext cx="1182889" cy="253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线箭头连接符 234"/>
            <p:cNvCxnSpPr>
              <a:stCxn id="273" idx="3"/>
              <a:endCxn id="244" idx="1"/>
            </p:cNvCxnSpPr>
            <p:nvPr/>
          </p:nvCxnSpPr>
          <p:spPr>
            <a:xfrm flipV="1">
              <a:off x="6319937" y="6810291"/>
              <a:ext cx="1115437" cy="35344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" name="组 235"/>
            <p:cNvGrpSpPr/>
            <p:nvPr/>
          </p:nvGrpSpPr>
          <p:grpSpPr>
            <a:xfrm>
              <a:off x="2354" y="6633731"/>
              <a:ext cx="14417432" cy="6650993"/>
              <a:chOff x="2354" y="7637031"/>
              <a:chExt cx="14417432" cy="6650993"/>
            </a:xfrm>
          </p:grpSpPr>
          <p:grpSp>
            <p:nvGrpSpPr>
              <p:cNvPr id="242" name="组 241"/>
              <p:cNvGrpSpPr/>
              <p:nvPr/>
            </p:nvGrpSpPr>
            <p:grpSpPr>
              <a:xfrm>
                <a:off x="7406411" y="7637031"/>
                <a:ext cx="5844207" cy="6650993"/>
                <a:chOff x="14709130" y="6213462"/>
                <a:chExt cx="5844207" cy="6650993"/>
              </a:xfrm>
            </p:grpSpPr>
            <p:sp>
              <p:nvSpPr>
                <p:cNvPr id="244" name="文本框 243"/>
                <p:cNvSpPr txBox="1"/>
                <p:nvPr/>
              </p:nvSpPr>
              <p:spPr>
                <a:xfrm>
                  <a:off x="14738093" y="6236133"/>
                  <a:ext cx="549349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5" name="矩形 244"/>
                <p:cNvSpPr/>
                <p:nvPr/>
              </p:nvSpPr>
              <p:spPr>
                <a:xfrm>
                  <a:off x="14709130" y="6213462"/>
                  <a:ext cx="5595351" cy="66509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246" name="组 245"/>
                <p:cNvGrpSpPr/>
                <p:nvPr/>
              </p:nvGrpSpPr>
              <p:grpSpPr>
                <a:xfrm>
                  <a:off x="14792274" y="6539969"/>
                  <a:ext cx="5439311" cy="1530554"/>
                  <a:chOff x="14792274" y="6539969"/>
                  <a:chExt cx="5439311" cy="1530554"/>
                </a:xfrm>
              </p:grpSpPr>
              <p:grpSp>
                <p:nvGrpSpPr>
                  <p:cNvPr id="265" name="组 264"/>
                  <p:cNvGrpSpPr/>
                  <p:nvPr/>
                </p:nvGrpSpPr>
                <p:grpSpPr>
                  <a:xfrm>
                    <a:off x="14792274" y="6539969"/>
                    <a:ext cx="5439311" cy="916606"/>
                    <a:chOff x="22907414" y="5152772"/>
                    <a:chExt cx="5439311" cy="916606"/>
                  </a:xfrm>
                </p:grpSpPr>
                <p:sp>
                  <p:nvSpPr>
                    <p:cNvPr id="268" name="文本框 267"/>
                    <p:cNvSpPr txBox="1"/>
                    <p:nvPr/>
                  </p:nvSpPr>
                  <p:spPr>
                    <a:xfrm>
                      <a:off x="22907414" y="5152772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allow_user_free: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269" name="文本框 268"/>
                    <p:cNvSpPr txBox="1"/>
                    <p:nvPr/>
                  </p:nvSpPr>
                  <p:spPr>
                    <a:xfrm>
                      <a:off x="22907414" y="546022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binder_transaction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transaction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270" name="文本框 269"/>
                    <p:cNvSpPr txBox="1"/>
                    <p:nvPr/>
                  </p:nvSpPr>
                  <p:spPr>
                    <a:xfrm>
                      <a:off x="22907414" y="576160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binder_node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target_node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target_node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即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ServiceManager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266" name="文本框 265"/>
                  <p:cNvSpPr txBox="1"/>
                  <p:nvPr/>
                </p:nvSpPr>
                <p:spPr>
                  <a:xfrm>
                    <a:off x="14792274" y="7457773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67" name="文本框 266"/>
                  <p:cNvSpPr txBox="1"/>
                  <p:nvPr/>
                </p:nvSpPr>
                <p:spPr>
                  <a:xfrm>
                    <a:off x="14792274" y="776274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grpSp>
              <p:nvGrpSpPr>
                <p:cNvPr id="247" name="组 246"/>
                <p:cNvGrpSpPr/>
                <p:nvPr/>
              </p:nvGrpSpPr>
              <p:grpSpPr>
                <a:xfrm>
                  <a:off x="14792274" y="8065782"/>
                  <a:ext cx="5761063" cy="4775740"/>
                  <a:chOff x="14789791" y="9001846"/>
                  <a:chExt cx="5761063" cy="4775740"/>
                </a:xfrm>
              </p:grpSpPr>
              <p:sp>
                <p:nvSpPr>
                  <p:cNvPr id="248" name="矩形 247"/>
                  <p:cNvSpPr/>
                  <p:nvPr/>
                </p:nvSpPr>
                <p:spPr>
                  <a:xfrm>
                    <a:off x="14789791" y="9003928"/>
                    <a:ext cx="5441794" cy="4773658"/>
                  </a:xfrm>
                  <a:prstGeom prst="rect">
                    <a:avLst/>
                  </a:prstGeom>
                  <a:solidFill>
                    <a:schemeClr val="accent2">
                      <a:alpha val="3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grpSp>
                <p:nvGrpSpPr>
                  <p:cNvPr id="249" name="组 248"/>
                  <p:cNvGrpSpPr/>
                  <p:nvPr/>
                </p:nvGrpSpPr>
                <p:grpSpPr>
                  <a:xfrm>
                    <a:off x="14854737" y="9001846"/>
                    <a:ext cx="5696117" cy="4674139"/>
                    <a:chOff x="8152690" y="2603591"/>
                    <a:chExt cx="5696117" cy="4674139"/>
                  </a:xfrm>
                </p:grpSpPr>
                <p:sp>
                  <p:nvSpPr>
                    <p:cNvPr id="250" name="文本框 249"/>
                    <p:cNvSpPr txBox="1"/>
                    <p:nvPr/>
                  </p:nvSpPr>
                  <p:spPr>
                    <a:xfrm>
                      <a:off x="8216190" y="2603591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uint8_t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data[]:</a:t>
                      </a:r>
                      <a:r>
                        <a:rPr kumimoji="1" lang="zh-CN" altLang="en-US" sz="1400"/>
                        <a:t>                    </a:t>
                      </a:r>
                      <a:r>
                        <a:rPr kumimoji="1" lang="en-US" altLang="zh-CN" sz="1400"/>
                        <a:t>Parcel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251" name="文本框 250"/>
                    <p:cNvSpPr txBox="1"/>
                    <p:nvPr/>
                  </p:nvSpPr>
                  <p:spPr>
                    <a:xfrm>
                      <a:off x="8304581" y="4519397"/>
                      <a:ext cx="5017007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type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BINDER_TYPE_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BINDER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HANDLE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2" name="文本框 251"/>
                    <p:cNvSpPr txBox="1"/>
                    <p:nvPr/>
                  </p:nvSpPr>
                  <p:spPr>
                    <a:xfrm>
                      <a:off x="8304584" y="4825229"/>
                      <a:ext cx="5017005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6"/>
                          </a:solidFill>
                        </a:rPr>
                        <a:t>0x7f | FLAT_BINDER_FLAG_ACCEPTS_FDS</a:t>
                      </a:r>
                      <a:endParaRPr kumimoji="1" lang="zh-CN" altLang="en-US" sz="1400">
                        <a:solidFill>
                          <a:schemeClr val="accent6"/>
                        </a:solidFill>
                      </a:endParaRPr>
                    </a:p>
                  </p:txBody>
                </p:sp>
                <p:sp>
                  <p:nvSpPr>
                    <p:cNvPr id="253" name="文本框 252"/>
                    <p:cNvSpPr txBox="1"/>
                    <p:nvPr/>
                  </p:nvSpPr>
                  <p:spPr>
                    <a:xfrm>
                      <a:off x="8304583" y="5346063"/>
                      <a:ext cx="5017007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binder_uintptr_t</a:t>
                      </a:r>
                      <a:r>
                        <a:rPr kumimoji="1" lang="zh-CN" altLang="en-US" sz="1400" strike="sngStrik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binder</a:t>
                      </a:r>
                      <a:r>
                        <a:rPr kumimoji="1" lang="zh-CN" altLang="en-US" sz="1400" strike="sngStrik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kumimoji="1" lang="zh-CN" altLang="en-US" sz="1400" strike="sngStrik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service -&gt;getWeakRefs()</a:t>
                      </a:r>
                      <a:endParaRPr kumimoji="1" lang="zh-CN" altLang="en-US" sz="1400" strike="sngStrike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kumimoji="1" lang="en-US" altLang="zh-CN" sz="1400"/>
                        <a:t>__uu32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handle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ref-&gt;desc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4" name="文本框 253"/>
                    <p:cNvSpPr txBox="1"/>
                    <p:nvPr/>
                  </p:nvSpPr>
                  <p:spPr>
                    <a:xfrm>
                      <a:off x="8304582" y="5865394"/>
                      <a:ext cx="5017007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cookie: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service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5" name="文本框 254"/>
                    <p:cNvSpPr txBox="1"/>
                    <p:nvPr/>
                  </p:nvSpPr>
                  <p:spPr>
                    <a:xfrm>
                      <a:off x="8216190" y="3437107"/>
                      <a:ext cx="5206986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InterfaceToken: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56" name="文本框 255"/>
                    <p:cNvSpPr txBox="1"/>
                    <p:nvPr/>
                  </p:nvSpPr>
                  <p:spPr>
                    <a:xfrm>
                      <a:off x="8216190" y="3962740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String16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name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57" name="文本框 256"/>
                    <p:cNvSpPr txBox="1"/>
                    <p:nvPr/>
                  </p:nvSpPr>
                  <p:spPr>
                    <a:xfrm>
                      <a:off x="8216190" y="6231429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allowIsolated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58" name="文本框 257"/>
                    <p:cNvSpPr txBox="1"/>
                    <p:nvPr/>
                  </p:nvSpPr>
                  <p:spPr>
                    <a:xfrm>
                      <a:off x="8304581" y="4226532"/>
                      <a:ext cx="50170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flat_binder_object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service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new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BnTestService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9" name="矩形 258"/>
                    <p:cNvSpPr/>
                    <p:nvPr/>
                  </p:nvSpPr>
                  <p:spPr>
                    <a:xfrm>
                      <a:off x="8216190" y="4264634"/>
                      <a:ext cx="5207000" cy="196996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260" name="文本框 259"/>
                    <p:cNvSpPr txBox="1"/>
                    <p:nvPr/>
                  </p:nvSpPr>
                  <p:spPr>
                    <a:xfrm>
                      <a:off x="8253802" y="3073146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261" name="文本框 260"/>
                    <p:cNvSpPr txBox="1"/>
                    <p:nvPr/>
                  </p:nvSpPr>
                  <p:spPr>
                    <a:xfrm>
                      <a:off x="8291885" y="6527800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mObjects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262" name="文本框 261"/>
                    <p:cNvSpPr txBox="1"/>
                    <p:nvPr/>
                  </p:nvSpPr>
                  <p:spPr>
                    <a:xfrm>
                      <a:off x="8291892" y="6897132"/>
                      <a:ext cx="5118564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</p:txBody>
                </p:sp>
                <p:sp>
                  <p:nvSpPr>
                    <p:cNvPr id="263" name="任意形状 262"/>
                    <p:cNvSpPr/>
                    <p:nvPr/>
                  </p:nvSpPr>
                  <p:spPr>
                    <a:xfrm>
                      <a:off x="13411200" y="4308618"/>
                      <a:ext cx="437607" cy="2903791"/>
                    </a:xfrm>
                    <a:custGeom>
                      <a:avLst/>
                      <a:gdLst>
                        <a:gd name="connsiteX0" fmla="*/ 0 w 437607"/>
                        <a:gd name="connsiteY0" fmla="*/ 3835400 h 3835400"/>
                        <a:gd name="connsiteX1" fmla="*/ 342900 w 437607"/>
                        <a:gd name="connsiteY1" fmla="*/ 2997200 h 3835400"/>
                        <a:gd name="connsiteX2" fmla="*/ 419100 w 437607"/>
                        <a:gd name="connsiteY2" fmla="*/ 571500 h 3835400"/>
                        <a:gd name="connsiteX3" fmla="*/ 50800 w 437607"/>
                        <a:gd name="connsiteY3" fmla="*/ 0 h 3835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37607" h="3835400">
                          <a:moveTo>
                            <a:pt x="0" y="3835400"/>
                          </a:moveTo>
                          <a:cubicBezTo>
                            <a:pt x="136525" y="3688291"/>
                            <a:pt x="273050" y="3541183"/>
                            <a:pt x="342900" y="2997200"/>
                          </a:cubicBezTo>
                          <a:cubicBezTo>
                            <a:pt x="412750" y="2453217"/>
                            <a:pt x="467783" y="1071033"/>
                            <a:pt x="419100" y="571500"/>
                          </a:cubicBezTo>
                          <a:cubicBezTo>
                            <a:pt x="370417" y="71967"/>
                            <a:pt x="50800" y="0"/>
                            <a:pt x="50800" y="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264" name="矩形 263"/>
                    <p:cNvSpPr/>
                    <p:nvPr/>
                  </p:nvSpPr>
                  <p:spPr>
                    <a:xfrm>
                      <a:off x="8152690" y="3073147"/>
                      <a:ext cx="5347410" cy="420458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</p:grpSp>
            </p:grpSp>
          </p:grpSp>
          <p:sp>
            <p:nvSpPr>
              <p:cNvPr id="243" name="文本框 242"/>
              <p:cNvSpPr txBox="1"/>
              <p:nvPr/>
            </p:nvSpPr>
            <p:spPr>
              <a:xfrm>
                <a:off x="13148784" y="8570670"/>
                <a:ext cx="127100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target_node</a:t>
                </a:r>
                <a:endParaRPr kumimoji="1" lang="zh-CN" altLang="en-US" sz="1400"/>
              </a:p>
            </p:txBody>
          </p:sp>
          <p:sp>
            <p:nvSpPr>
              <p:cNvPr id="525" name="文本框 524"/>
              <p:cNvSpPr txBox="1"/>
              <p:nvPr/>
            </p:nvSpPr>
            <p:spPr>
              <a:xfrm>
                <a:off x="2354" y="13826082"/>
                <a:ext cx="81358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txn</a:t>
                </a:r>
                <a:endParaRPr kumimoji="1" lang="zh-CN" altLang="en-US" sz="1400"/>
              </a:p>
            </p:txBody>
          </p:sp>
        </p:grpSp>
        <p:cxnSp>
          <p:nvCxnSpPr>
            <p:cNvPr id="237" name="直线箭头连接符 236"/>
            <p:cNvCxnSpPr>
              <a:stCxn id="243" idx="1"/>
              <a:endCxn id="270" idx="3"/>
            </p:cNvCxnSpPr>
            <p:nvPr/>
          </p:nvCxnSpPr>
          <p:spPr>
            <a:xfrm flipH="1">
              <a:off x="12928866" y="7721259"/>
              <a:ext cx="219918" cy="1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7" name="组 366"/>
          <p:cNvGrpSpPr/>
          <p:nvPr/>
        </p:nvGrpSpPr>
        <p:grpSpPr>
          <a:xfrm>
            <a:off x="16447879" y="12355173"/>
            <a:ext cx="5426870" cy="4128793"/>
            <a:chOff x="718280" y="838320"/>
            <a:chExt cx="5766026" cy="4128793"/>
          </a:xfrm>
        </p:grpSpPr>
        <p:sp>
          <p:nvSpPr>
            <p:cNvPr id="395" name="文本框 394"/>
            <p:cNvSpPr txBox="1"/>
            <p:nvPr/>
          </p:nvSpPr>
          <p:spPr>
            <a:xfrm>
              <a:off x="803622" y="1152271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96" name="文本框 395"/>
            <p:cNvSpPr txBox="1"/>
            <p:nvPr/>
          </p:nvSpPr>
          <p:spPr>
            <a:xfrm>
              <a:off x="790918" y="1445393"/>
              <a:ext cx="5595351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target</a:t>
              </a:r>
            </a:p>
            <a:p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__u32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ptr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ServiceManager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的影子地址</a:t>
              </a:r>
            </a:p>
          </p:txBody>
        </p:sp>
        <p:sp>
          <p:nvSpPr>
            <p:cNvPr id="397" name="文本框 396"/>
            <p:cNvSpPr txBox="1"/>
            <p:nvPr/>
          </p:nvSpPr>
          <p:spPr>
            <a:xfrm>
              <a:off x="790918" y="218446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ServiceManager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的地址</a:t>
              </a:r>
            </a:p>
          </p:txBody>
        </p:sp>
        <p:sp>
          <p:nvSpPr>
            <p:cNvPr id="400" name="文本框 399"/>
            <p:cNvSpPr txBox="1"/>
            <p:nvPr/>
          </p:nvSpPr>
          <p:spPr>
            <a:xfrm>
              <a:off x="790918" y="310949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buffer-&gt;data_size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1" name="文本框 400"/>
            <p:cNvSpPr txBox="1"/>
            <p:nvPr/>
          </p:nvSpPr>
          <p:spPr>
            <a:xfrm>
              <a:off x="790918" y="341430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buffer-&gt;offsets_size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2" name="文本框 401"/>
            <p:cNvSpPr txBox="1"/>
            <p:nvPr/>
          </p:nvSpPr>
          <p:spPr>
            <a:xfrm>
              <a:off x="817706" y="3682966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403" name="文本框 402"/>
            <p:cNvSpPr txBox="1"/>
            <p:nvPr/>
          </p:nvSpPr>
          <p:spPr>
            <a:xfrm>
              <a:off x="817828" y="3971427"/>
              <a:ext cx="553364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buffer-&gt;data+proc-&gt;user_buffer_offset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4" name="文本框 403"/>
            <p:cNvSpPr txBox="1"/>
            <p:nvPr/>
          </p:nvSpPr>
          <p:spPr>
            <a:xfrm>
              <a:off x="817828" y="4280291"/>
              <a:ext cx="553364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+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数据部分的大小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5" name="矩形 404"/>
            <p:cNvSpPr/>
            <p:nvPr/>
          </p:nvSpPr>
          <p:spPr>
            <a:xfrm>
              <a:off x="790918" y="3718444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06" name="矩形 405"/>
            <p:cNvSpPr/>
            <p:nvPr/>
          </p:nvSpPr>
          <p:spPr>
            <a:xfrm>
              <a:off x="718280" y="1146185"/>
              <a:ext cx="5766026" cy="38209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07" name="文本框 406"/>
            <p:cNvSpPr txBox="1"/>
            <p:nvPr/>
          </p:nvSpPr>
          <p:spPr>
            <a:xfrm>
              <a:off x="790918" y="248722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ADD_SERVICE_TRANSACTION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8" name="文本框 407"/>
            <p:cNvSpPr txBox="1"/>
            <p:nvPr/>
          </p:nvSpPr>
          <p:spPr>
            <a:xfrm>
              <a:off x="790918" y="2796502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9" name="文本框 408"/>
            <p:cNvSpPr txBox="1"/>
            <p:nvPr/>
          </p:nvSpPr>
          <p:spPr>
            <a:xfrm>
              <a:off x="718280" y="838320"/>
              <a:ext cx="576602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cmd: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BR_TRANSACTINON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</a:p>
          </p:txBody>
        </p:sp>
        <p:sp>
          <p:nvSpPr>
            <p:cNvPr id="422" name="文本框 421"/>
            <p:cNvSpPr txBox="1"/>
            <p:nvPr/>
          </p:nvSpPr>
          <p:spPr>
            <a:xfrm>
              <a:off x="790918" y="4659335"/>
              <a:ext cx="559535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/>
                <a:t>…</a:t>
              </a:r>
              <a:r>
                <a:rPr kumimoji="1" lang="zh-CN" altLang="en-US" sz="1400"/>
                <a:t> </a:t>
              </a:r>
              <a:r>
                <a:rPr kumimoji="1" lang="is-IS" altLang="zh-CN" sz="1400"/>
                <a:t>…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</p:grpSp>
      <p:cxnSp>
        <p:nvCxnSpPr>
          <p:cNvPr id="424" name="直线箭头连接符 423"/>
          <p:cNvCxnSpPr>
            <a:stCxn id="403" idx="3"/>
            <a:endCxn id="250" idx="1"/>
          </p:cNvCxnSpPr>
          <p:nvPr/>
        </p:nvCxnSpPr>
        <p:spPr>
          <a:xfrm flipV="1">
            <a:off x="21749729" y="8486051"/>
            <a:ext cx="1052186" cy="715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线箭头连接符 425"/>
          <p:cNvCxnSpPr>
            <a:stCxn id="404" idx="3"/>
            <a:endCxn id="261" idx="1"/>
          </p:cNvCxnSpPr>
          <p:nvPr/>
        </p:nvCxnSpPr>
        <p:spPr>
          <a:xfrm flipV="1">
            <a:off x="21749729" y="12410260"/>
            <a:ext cx="1127881" cy="354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线箭头连接符 526"/>
          <p:cNvCxnSpPr>
            <a:stCxn id="525" idx="3"/>
            <a:endCxn id="395" idx="1"/>
          </p:cNvCxnSpPr>
          <p:nvPr/>
        </p:nvCxnSpPr>
        <p:spPr>
          <a:xfrm>
            <a:off x="15999855" y="12822782"/>
            <a:ext cx="528346" cy="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肘形连接符 534"/>
          <p:cNvCxnSpPr>
            <a:stCxn id="250" idx="1"/>
            <a:endCxn id="446" idx="3"/>
          </p:cNvCxnSpPr>
          <p:nvPr/>
        </p:nvCxnSpPr>
        <p:spPr>
          <a:xfrm rot="10800000" flipV="1">
            <a:off x="21159411" y="8486050"/>
            <a:ext cx="1642505" cy="928635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肘形连接符 541"/>
          <p:cNvCxnSpPr>
            <a:stCxn id="261" idx="1"/>
            <a:endCxn id="447" idx="3"/>
          </p:cNvCxnSpPr>
          <p:nvPr/>
        </p:nvCxnSpPr>
        <p:spPr>
          <a:xfrm rot="10800000" flipV="1">
            <a:off x="21159412" y="12410259"/>
            <a:ext cx="1718198" cy="5675233"/>
          </a:xfrm>
          <a:prstGeom prst="bentConnector3">
            <a:avLst>
              <a:gd name="adj1" fmla="val 32260"/>
            </a:avLst>
          </a:prstGeom>
          <a:ln w="19050">
            <a:solidFill>
              <a:schemeClr val="accent2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7" name="组 566"/>
          <p:cNvGrpSpPr/>
          <p:nvPr/>
        </p:nvGrpSpPr>
        <p:grpSpPr>
          <a:xfrm>
            <a:off x="15465751" y="16667757"/>
            <a:ext cx="13798820" cy="3620790"/>
            <a:chOff x="15465751" y="16667757"/>
            <a:chExt cx="13798820" cy="3620790"/>
          </a:xfrm>
        </p:grpSpPr>
        <p:grpSp>
          <p:nvGrpSpPr>
            <p:cNvPr id="435" name="组 434"/>
            <p:cNvGrpSpPr/>
            <p:nvPr/>
          </p:nvGrpSpPr>
          <p:grpSpPr>
            <a:xfrm>
              <a:off x="15465751" y="16667757"/>
              <a:ext cx="13475604" cy="680237"/>
              <a:chOff x="15465751" y="16667757"/>
              <a:chExt cx="13475604" cy="680237"/>
            </a:xfrm>
          </p:grpSpPr>
          <p:cxnSp>
            <p:nvCxnSpPr>
              <p:cNvPr id="432" name="直线连接符 431"/>
              <p:cNvCxnSpPr/>
              <p:nvPr/>
            </p:nvCxnSpPr>
            <p:spPr>
              <a:xfrm>
                <a:off x="15519400" y="16667757"/>
                <a:ext cx="13421955" cy="0"/>
              </a:xfrm>
              <a:prstGeom prst="line">
                <a:avLst/>
              </a:prstGeom>
              <a:ln w="222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4" name="文本框 433"/>
              <p:cNvSpPr txBox="1"/>
              <p:nvPr/>
            </p:nvSpPr>
            <p:spPr>
              <a:xfrm>
                <a:off x="15465751" y="16701663"/>
                <a:ext cx="17700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800">
                    <a:latin typeface="DengXian" charset="-122"/>
                    <a:ea typeface="DengXian" charset="-122"/>
                    <a:cs typeface="DengXian" charset="-122"/>
                  </a:rPr>
                  <a:t>ServiceManager</a:t>
                </a:r>
              </a:p>
              <a:p>
                <a:pPr algn="ctr"/>
                <a:r>
                  <a:rPr kumimoji="1" lang="zh-CN" altLang="en-US" sz="1800">
                    <a:latin typeface="DengXian" charset="-122"/>
                    <a:ea typeface="DengXian" charset="-122"/>
                    <a:cs typeface="DengXian" charset="-122"/>
                  </a:rPr>
                  <a:t>应用层</a:t>
                </a:r>
              </a:p>
            </p:txBody>
          </p:sp>
        </p:grpSp>
        <p:grpSp>
          <p:nvGrpSpPr>
            <p:cNvPr id="439" name="组 438"/>
            <p:cNvGrpSpPr/>
            <p:nvPr/>
          </p:nvGrpSpPr>
          <p:grpSpPr>
            <a:xfrm>
              <a:off x="17006534" y="17292160"/>
              <a:ext cx="4278232" cy="2882892"/>
              <a:chOff x="11122422" y="6670569"/>
              <a:chExt cx="4278232" cy="2882892"/>
            </a:xfrm>
          </p:grpSpPr>
          <p:sp>
            <p:nvSpPr>
              <p:cNvPr id="445" name="文本框 444"/>
              <p:cNvSpPr txBox="1"/>
              <p:nvPr/>
            </p:nvSpPr>
            <p:spPr>
              <a:xfrm>
                <a:off x="11212581" y="6679424"/>
                <a:ext cx="302134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binder_io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msg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6" name="文本框 445"/>
              <p:cNvSpPr txBox="1"/>
              <p:nvPr/>
            </p:nvSpPr>
            <p:spPr>
              <a:xfrm>
                <a:off x="11212581" y="6996924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7" name="文本框 446"/>
              <p:cNvSpPr txBox="1"/>
              <p:nvPr/>
            </p:nvSpPr>
            <p:spPr>
              <a:xfrm>
                <a:off x="11212583" y="7310013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8" name="文本框 447"/>
              <p:cNvSpPr txBox="1"/>
              <p:nvPr/>
            </p:nvSpPr>
            <p:spPr>
              <a:xfrm>
                <a:off x="11212581" y="7620491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data_avail: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txn-&gt;data_size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9" name="文本框 448"/>
              <p:cNvSpPr txBox="1"/>
              <p:nvPr/>
            </p:nvSpPr>
            <p:spPr>
              <a:xfrm>
                <a:off x="11212581" y="7927052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offs_avail: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txn-&gt;offsets_size/sizeof(size_t)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0" name="文本框 449"/>
              <p:cNvSpPr txBox="1"/>
              <p:nvPr/>
            </p:nvSpPr>
            <p:spPr>
              <a:xfrm>
                <a:off x="11212581" y="8236928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data0: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1" name="文本框 450"/>
              <p:cNvSpPr txBox="1"/>
              <p:nvPr/>
            </p:nvSpPr>
            <p:spPr>
              <a:xfrm>
                <a:off x="11212581" y="8541406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offs0: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2" name="文本框 451"/>
              <p:cNvSpPr txBox="1"/>
              <p:nvPr/>
            </p:nvSpPr>
            <p:spPr>
              <a:xfrm>
                <a:off x="11212581" y="8853692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BIO_F_SHARED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0x01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3" name="文本框 452"/>
              <p:cNvSpPr txBox="1"/>
              <p:nvPr/>
            </p:nvSpPr>
            <p:spPr>
              <a:xfrm>
                <a:off x="11212581" y="9162490"/>
                <a:ext cx="406271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454" name="矩形 453"/>
              <p:cNvSpPr/>
              <p:nvPr/>
            </p:nvSpPr>
            <p:spPr>
              <a:xfrm>
                <a:off x="11122422" y="6670569"/>
                <a:ext cx="4278232" cy="28828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539" name="肘形连接符 538"/>
            <p:cNvCxnSpPr>
              <a:stCxn id="450" idx="3"/>
            </p:cNvCxnSpPr>
            <p:nvPr/>
          </p:nvCxnSpPr>
          <p:spPr>
            <a:xfrm flipV="1">
              <a:off x="21159410" y="17768236"/>
              <a:ext cx="811590" cy="1244172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肘形连接符 545"/>
            <p:cNvCxnSpPr>
              <a:stCxn id="451" idx="3"/>
            </p:cNvCxnSpPr>
            <p:nvPr/>
          </p:nvCxnSpPr>
          <p:spPr>
            <a:xfrm flipV="1">
              <a:off x="21159410" y="18082531"/>
              <a:ext cx="1167190" cy="1234355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6" name="组 565"/>
            <p:cNvGrpSpPr/>
            <p:nvPr/>
          </p:nvGrpSpPr>
          <p:grpSpPr>
            <a:xfrm>
              <a:off x="22738415" y="16879766"/>
              <a:ext cx="6526156" cy="3408781"/>
              <a:chOff x="22527979" y="19420354"/>
              <a:chExt cx="6526156" cy="3408781"/>
            </a:xfrm>
          </p:grpSpPr>
          <p:grpSp>
            <p:nvGrpSpPr>
              <p:cNvPr id="548" name="组 547"/>
              <p:cNvGrpSpPr/>
              <p:nvPr/>
            </p:nvGrpSpPr>
            <p:grpSpPr>
              <a:xfrm>
                <a:off x="22527979" y="19860970"/>
                <a:ext cx="2906077" cy="2968165"/>
                <a:chOff x="22527979" y="19860970"/>
                <a:chExt cx="2906077" cy="2968165"/>
              </a:xfrm>
            </p:grpSpPr>
            <p:sp>
              <p:nvSpPr>
                <p:cNvPr id="455" name="文本框 454"/>
                <p:cNvSpPr txBox="1"/>
                <p:nvPr/>
              </p:nvSpPr>
              <p:spPr>
                <a:xfrm>
                  <a:off x="22599815" y="19869825"/>
                  <a:ext cx="273264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binder_io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reply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56" name="文本框 455"/>
                <p:cNvSpPr txBox="1"/>
                <p:nvPr/>
              </p:nvSpPr>
              <p:spPr>
                <a:xfrm>
                  <a:off x="22599815" y="20161925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char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data: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457" name="文本框 456"/>
                <p:cNvSpPr txBox="1"/>
                <p:nvPr/>
              </p:nvSpPr>
              <p:spPr>
                <a:xfrm>
                  <a:off x="22599817" y="20470248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offs: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458" name="文本框 457"/>
                <p:cNvSpPr txBox="1"/>
                <p:nvPr/>
              </p:nvSpPr>
              <p:spPr>
                <a:xfrm>
                  <a:off x="22599815" y="20775955"/>
                  <a:ext cx="273264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data_avail:</a:t>
                  </a:r>
                  <a:r>
                    <a:rPr kumimoji="1" lang="zh-CN" altLang="en-US" sz="1400"/>
                    <a:t> </a:t>
                  </a:r>
                  <a:endParaRPr kumimoji="1" lang="en-US" altLang="zh-CN" sz="1400"/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sizeof(rdata)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-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4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sizeof(size_t)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59" name="文本框 458"/>
                <p:cNvSpPr txBox="1"/>
                <p:nvPr/>
              </p:nvSpPr>
              <p:spPr>
                <a:xfrm>
                  <a:off x="22599815" y="21293645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offs_avail: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4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60" name="文本框 459"/>
                <p:cNvSpPr txBox="1"/>
                <p:nvPr/>
              </p:nvSpPr>
              <p:spPr>
                <a:xfrm>
                  <a:off x="22599815" y="21597165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char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data0: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461" name="文本框 460"/>
                <p:cNvSpPr txBox="1"/>
                <p:nvPr/>
              </p:nvSpPr>
              <p:spPr>
                <a:xfrm>
                  <a:off x="22599815" y="21909573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offs0:</a:t>
                  </a:r>
                  <a:endParaRPr kumimoji="1" lang="zh-CN" altLang="en-US" sz="1400"/>
                </a:p>
              </p:txBody>
            </p:sp>
            <p:sp>
              <p:nvSpPr>
                <p:cNvPr id="462" name="文本框 461"/>
                <p:cNvSpPr txBox="1"/>
                <p:nvPr/>
              </p:nvSpPr>
              <p:spPr>
                <a:xfrm>
                  <a:off x="22599815" y="22215526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flags: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63" name="文本框 462"/>
                <p:cNvSpPr txBox="1"/>
                <p:nvPr/>
              </p:nvSpPr>
              <p:spPr>
                <a:xfrm>
                  <a:off x="22599815" y="22521358"/>
                  <a:ext cx="273264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64" name="矩形 463"/>
                <p:cNvSpPr/>
                <p:nvPr/>
              </p:nvSpPr>
              <p:spPr>
                <a:xfrm>
                  <a:off x="22527979" y="19860970"/>
                  <a:ext cx="2906077" cy="29681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550" name="直线箭头连接符 549"/>
              <p:cNvCxnSpPr>
                <a:stCxn id="457" idx="3"/>
                <a:endCxn id="560" idx="1"/>
              </p:cNvCxnSpPr>
              <p:nvPr/>
            </p:nvCxnSpPr>
            <p:spPr>
              <a:xfrm flipV="1">
                <a:off x="25332458" y="19997904"/>
                <a:ext cx="887855" cy="6262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直线箭头连接符 555"/>
              <p:cNvCxnSpPr>
                <a:stCxn id="456" idx="3"/>
                <a:endCxn id="554" idx="1"/>
              </p:cNvCxnSpPr>
              <p:nvPr/>
            </p:nvCxnSpPr>
            <p:spPr>
              <a:xfrm>
                <a:off x="25332456" y="20315814"/>
                <a:ext cx="874656" cy="632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直线箭头连接符 557"/>
              <p:cNvCxnSpPr>
                <a:stCxn id="461" idx="3"/>
                <a:endCxn id="560" idx="1"/>
              </p:cNvCxnSpPr>
              <p:nvPr/>
            </p:nvCxnSpPr>
            <p:spPr>
              <a:xfrm flipV="1">
                <a:off x="25332456" y="19997904"/>
                <a:ext cx="887857" cy="20655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5" name="组 564"/>
              <p:cNvGrpSpPr/>
              <p:nvPr/>
            </p:nvGrpSpPr>
            <p:grpSpPr>
              <a:xfrm>
                <a:off x="26030423" y="19420354"/>
                <a:ext cx="3023712" cy="3304351"/>
                <a:chOff x="26030423" y="19420354"/>
                <a:chExt cx="3023712" cy="3304351"/>
              </a:xfrm>
            </p:grpSpPr>
            <p:sp>
              <p:nvSpPr>
                <p:cNvPr id="465" name="矩形 464"/>
                <p:cNvSpPr/>
                <p:nvPr/>
              </p:nvSpPr>
              <p:spPr>
                <a:xfrm>
                  <a:off x="26209335" y="19852567"/>
                  <a:ext cx="2603743" cy="9434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66" name="文本框 465"/>
                <p:cNvSpPr txBox="1"/>
                <p:nvPr/>
              </p:nvSpPr>
              <p:spPr>
                <a:xfrm>
                  <a:off x="27212491" y="20133550"/>
                  <a:ext cx="172923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4</a:t>
                  </a:r>
                  <a:r>
                    <a:rPr kumimoji="1" lang="zh-CN" altLang="en-US" sz="1400"/>
                    <a:t>*</a:t>
                  </a:r>
                  <a:r>
                    <a:rPr kumimoji="1" lang="en-US" altLang="zh-CN" sz="1400"/>
                    <a:t>sizeof(size_t)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67" name="直线箭头连接符 466"/>
                <p:cNvCxnSpPr/>
                <p:nvPr/>
              </p:nvCxnSpPr>
              <p:spPr>
                <a:xfrm>
                  <a:off x="28928779" y="19881786"/>
                  <a:ext cx="0" cy="912828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8" name="矩形 467"/>
                <p:cNvSpPr/>
                <p:nvPr/>
              </p:nvSpPr>
              <p:spPr>
                <a:xfrm>
                  <a:off x="26209335" y="20797232"/>
                  <a:ext cx="2603743" cy="19274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69" name="文本框 468"/>
                <p:cNvSpPr txBox="1"/>
                <p:nvPr/>
              </p:nvSpPr>
              <p:spPr>
                <a:xfrm>
                  <a:off x="27212491" y="19420354"/>
                  <a:ext cx="130988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/>
                    <a:t>rdata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70" name="直线连接符 469"/>
                <p:cNvCxnSpPr/>
                <p:nvPr/>
              </p:nvCxnSpPr>
              <p:spPr>
                <a:xfrm>
                  <a:off x="28812835" y="22724705"/>
                  <a:ext cx="23024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直线箭头连接符 470"/>
                <p:cNvCxnSpPr/>
                <p:nvPr/>
              </p:nvCxnSpPr>
              <p:spPr>
                <a:xfrm>
                  <a:off x="28928779" y="20794614"/>
                  <a:ext cx="0" cy="193009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2" name="文本框 471"/>
                <p:cNvSpPr txBox="1"/>
                <p:nvPr/>
              </p:nvSpPr>
              <p:spPr>
                <a:xfrm>
                  <a:off x="26030423" y="20996535"/>
                  <a:ext cx="291105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256/4-4</a:t>
                  </a:r>
                  <a:r>
                    <a:rPr kumimoji="1" lang="zh-CN" altLang="en-US" sz="1400"/>
                    <a:t>*</a:t>
                  </a:r>
                  <a:r>
                    <a:rPr kumimoji="1" lang="en-US" altLang="zh-CN" sz="1400"/>
                    <a:t>sizeof(size_t)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73" name="直线连接符 472"/>
                <p:cNvCxnSpPr/>
                <p:nvPr/>
              </p:nvCxnSpPr>
              <p:spPr>
                <a:xfrm>
                  <a:off x="28812835" y="20797232"/>
                  <a:ext cx="23024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直线连接符 473"/>
                <p:cNvCxnSpPr/>
                <p:nvPr/>
              </p:nvCxnSpPr>
              <p:spPr>
                <a:xfrm>
                  <a:off x="28823891" y="19852567"/>
                  <a:ext cx="23024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4" name="文本框 553"/>
                <p:cNvSpPr txBox="1"/>
                <p:nvPr/>
              </p:nvSpPr>
              <p:spPr>
                <a:xfrm>
                  <a:off x="26207112" y="20794614"/>
                  <a:ext cx="86793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60" name="文本框 559"/>
                <p:cNvSpPr txBox="1"/>
                <p:nvPr/>
              </p:nvSpPr>
              <p:spPr>
                <a:xfrm>
                  <a:off x="26220313" y="19844015"/>
                  <a:ext cx="86793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564" name="直线箭头连接符 563"/>
              <p:cNvCxnSpPr>
                <a:stCxn id="460" idx="3"/>
                <a:endCxn id="554" idx="1"/>
              </p:cNvCxnSpPr>
              <p:nvPr/>
            </p:nvCxnSpPr>
            <p:spPr>
              <a:xfrm flipV="1">
                <a:off x="25332456" y="20948503"/>
                <a:ext cx="874656" cy="8025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6965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23"/>
          <p:cNvGrpSpPr/>
          <p:nvPr/>
        </p:nvGrpSpPr>
        <p:grpSpPr>
          <a:xfrm>
            <a:off x="18193516" y="15110650"/>
            <a:ext cx="7399973" cy="2961497"/>
            <a:chOff x="1091380" y="1365265"/>
            <a:chExt cx="5285695" cy="2115355"/>
          </a:xfrm>
        </p:grpSpPr>
        <p:sp>
          <p:nvSpPr>
            <p:cNvPr id="2" name="文本框 1"/>
            <p:cNvSpPr txBox="1"/>
            <p:nvPr/>
          </p:nvSpPr>
          <p:spPr>
            <a:xfrm>
              <a:off x="1176866" y="1743740"/>
              <a:ext cx="3278175" cy="2813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960" dirty="0" err="1"/>
                <a:t>bindService</a:t>
              </a:r>
              <a:r>
                <a:rPr lang="en-US" altLang="zh-CN" sz="1960" dirty="0"/>
                <a:t>(Intent, </a:t>
              </a:r>
              <a:r>
                <a:rPr lang="en-US" altLang="zh-CN" sz="1960" dirty="0" err="1"/>
                <a:t>ServiceConnection</a:t>
              </a:r>
              <a:r>
                <a:rPr lang="en-US" altLang="zh-CN" sz="1960" dirty="0"/>
                <a:t>, </a:t>
              </a:r>
              <a:r>
                <a:rPr lang="en-US" altLang="zh-CN" sz="1960" dirty="0" err="1"/>
                <a:t>int</a:t>
              </a:r>
              <a:r>
                <a:rPr lang="en-US" altLang="zh-CN" sz="1960" dirty="0"/>
                <a:t>)</a:t>
              </a:r>
              <a:endParaRPr lang="zh-CN" altLang="zh-CN" sz="1960" dirty="0"/>
            </a:p>
          </p:txBody>
        </p:sp>
        <p:cxnSp>
          <p:nvCxnSpPr>
            <p:cNvPr id="9" name="直线箭头连接符 8"/>
            <p:cNvCxnSpPr>
              <a:stCxn id="2" idx="3"/>
            </p:cNvCxnSpPr>
            <p:nvPr/>
          </p:nvCxnSpPr>
          <p:spPr>
            <a:xfrm>
              <a:off x="4455041" y="1884438"/>
              <a:ext cx="893433" cy="19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675050" y="1642264"/>
              <a:ext cx="599166" cy="219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启动</a:t>
              </a:r>
              <a:endParaRPr lang="zh-CN" altLang="zh-CN" sz="14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30750" y="2208394"/>
              <a:ext cx="2646325" cy="527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如果成功则回调</a:t>
              </a:r>
            </a:p>
            <a:p>
              <a:pPr algn="ctr"/>
              <a:r>
                <a:rPr lang="en-US" altLang="zh-CN" sz="1400" dirty="0" err="1"/>
                <a:t>ServiceConnection.onServiceConnected</a:t>
              </a:r>
              <a:endParaRPr lang="zh-CN" altLang="en-US" sz="1400" dirty="0"/>
            </a:p>
            <a:p>
              <a:pPr algn="ctr"/>
              <a:r>
                <a:rPr lang="zh-CN" altLang="en-US" sz="1400" dirty="0"/>
                <a:t>并把</a:t>
              </a:r>
              <a:r>
                <a:rPr lang="en-US" altLang="zh-CN" sz="1400" dirty="0"/>
                <a:t>binder</a:t>
              </a:r>
              <a:r>
                <a:rPr lang="zh-CN" altLang="en-US" sz="1400" dirty="0"/>
                <a:t>传给</a:t>
              </a:r>
              <a:r>
                <a:rPr lang="en-US" altLang="zh-CN" sz="1400" dirty="0"/>
                <a:t>Client</a:t>
              </a:r>
              <a:endParaRPr lang="zh-CN" altLang="zh-CN" sz="14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300362" y="3136150"/>
              <a:ext cx="1562412" cy="1538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/>
                <a:t>通过</a:t>
              </a:r>
              <a:r>
                <a:rPr lang="en-US" altLang="zh-CN" sz="1400"/>
                <a:t>binder</a:t>
              </a:r>
              <a:r>
                <a:rPr lang="zh-CN" altLang="en-US" sz="1400"/>
                <a:t>调用</a:t>
              </a:r>
              <a:r>
                <a:rPr lang="en-US" altLang="zh-CN" sz="1400"/>
                <a:t>Service</a:t>
              </a:r>
              <a:r>
                <a:rPr lang="zh-CN" altLang="en-US" sz="1400"/>
                <a:t>接口</a:t>
              </a:r>
              <a:endParaRPr lang="zh-CN" altLang="zh-CN" sz="1400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1091380" y="1376792"/>
              <a:ext cx="3569109" cy="210382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532107" y="1376791"/>
              <a:ext cx="599166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 dirty="0"/>
                <a:t>Client</a:t>
              </a:r>
              <a:endParaRPr lang="zh-CN" altLang="zh-CN" sz="168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48474" y="1376791"/>
              <a:ext cx="1028601" cy="210382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8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线箭头连接符 15"/>
            <p:cNvCxnSpPr/>
            <p:nvPr/>
          </p:nvCxnSpPr>
          <p:spPr>
            <a:xfrm flipH="1">
              <a:off x="4660490" y="2738422"/>
              <a:ext cx="6879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507879" y="1365265"/>
              <a:ext cx="709790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/>
                <a:t>Service</a:t>
              </a:r>
              <a:endParaRPr lang="zh-CN" altLang="zh-CN" sz="1680" dirty="0"/>
            </a:p>
          </p:txBody>
        </p:sp>
        <p:cxnSp>
          <p:nvCxnSpPr>
            <p:cNvPr id="29" name="直线箭头连接符 28"/>
            <p:cNvCxnSpPr/>
            <p:nvPr/>
          </p:nvCxnSpPr>
          <p:spPr>
            <a:xfrm>
              <a:off x="4660490" y="3334353"/>
              <a:ext cx="688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组 149"/>
          <p:cNvGrpSpPr/>
          <p:nvPr/>
        </p:nvGrpSpPr>
        <p:grpSpPr>
          <a:xfrm>
            <a:off x="10972799" y="20139286"/>
            <a:ext cx="9476722" cy="5489314"/>
            <a:chOff x="10972799" y="20139286"/>
            <a:chExt cx="9476722" cy="5489314"/>
          </a:xfrm>
        </p:grpSpPr>
        <p:cxnSp>
          <p:nvCxnSpPr>
            <p:cNvPr id="81" name="直线箭头连接符 80"/>
            <p:cNvCxnSpPr/>
            <p:nvPr/>
          </p:nvCxnSpPr>
          <p:spPr>
            <a:xfrm flipV="1">
              <a:off x="15547420" y="24420228"/>
              <a:ext cx="326715" cy="34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肘形连接符 81"/>
            <p:cNvCxnSpPr>
              <a:stCxn id="98" idx="3"/>
            </p:cNvCxnSpPr>
            <p:nvPr/>
          </p:nvCxnSpPr>
          <p:spPr>
            <a:xfrm>
              <a:off x="15582216" y="23313453"/>
              <a:ext cx="4073717" cy="1812152"/>
            </a:xfrm>
            <a:prstGeom prst="bentConnector3">
              <a:avLst>
                <a:gd name="adj1" fmla="val 104557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组 83"/>
            <p:cNvGrpSpPr/>
            <p:nvPr/>
          </p:nvGrpSpPr>
          <p:grpSpPr>
            <a:xfrm>
              <a:off x="15902339" y="24420228"/>
              <a:ext cx="3853634" cy="1208372"/>
              <a:chOff x="6458150" y="10378171"/>
              <a:chExt cx="3853634" cy="1208372"/>
            </a:xfrm>
          </p:grpSpPr>
          <p:grpSp>
            <p:nvGrpSpPr>
              <p:cNvPr id="85" name="组 84"/>
              <p:cNvGrpSpPr/>
              <p:nvPr/>
            </p:nvGrpSpPr>
            <p:grpSpPr>
              <a:xfrm>
                <a:off x="6458150" y="10378171"/>
                <a:ext cx="3658240" cy="1208372"/>
                <a:chOff x="6397262" y="5282979"/>
                <a:chExt cx="3216638" cy="1208372"/>
              </a:xfrm>
            </p:grpSpPr>
            <p:sp>
              <p:nvSpPr>
                <p:cNvPr id="89" name="文本框 88"/>
                <p:cNvSpPr txBox="1"/>
                <p:nvPr/>
              </p:nvSpPr>
              <p:spPr>
                <a:xfrm>
                  <a:off x="6506990" y="5282979"/>
                  <a:ext cx="95868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6506990" y="5558744"/>
                  <a:ext cx="30102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6506990" y="6085965"/>
                  <a:ext cx="301024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6397262" y="5282980"/>
                  <a:ext cx="3216638" cy="12083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86" name="直线箭头连接符 85"/>
              <p:cNvCxnSpPr/>
              <p:nvPr/>
            </p:nvCxnSpPr>
            <p:spPr>
              <a:xfrm>
                <a:off x="10201774" y="10379763"/>
                <a:ext cx="9970" cy="12066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线连接符 86"/>
              <p:cNvCxnSpPr/>
              <p:nvPr/>
            </p:nvCxnSpPr>
            <p:spPr>
              <a:xfrm>
                <a:off x="10116390" y="11586414"/>
                <a:ext cx="1953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连接符 87"/>
              <p:cNvCxnSpPr/>
              <p:nvPr/>
            </p:nvCxnSpPr>
            <p:spPr>
              <a:xfrm>
                <a:off x="10091606" y="10378171"/>
                <a:ext cx="1953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 11"/>
            <p:cNvGrpSpPr/>
            <p:nvPr/>
          </p:nvGrpSpPr>
          <p:grpSpPr>
            <a:xfrm>
              <a:off x="16176870" y="20139286"/>
              <a:ext cx="4272651" cy="2243264"/>
              <a:chOff x="6792083" y="26468169"/>
              <a:chExt cx="4272651" cy="2243264"/>
            </a:xfrm>
          </p:grpSpPr>
          <p:sp>
            <p:nvSpPr>
              <p:cNvPr id="119" name="文本框 118"/>
              <p:cNvSpPr txBox="1"/>
              <p:nvPr/>
            </p:nvSpPr>
            <p:spPr>
              <a:xfrm>
                <a:off x="6877425" y="26468169"/>
                <a:ext cx="30404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 binder_write_read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bwr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0" name="文本框 119"/>
              <p:cNvSpPr txBox="1"/>
              <p:nvPr/>
            </p:nvSpPr>
            <p:spPr>
              <a:xfrm>
                <a:off x="6877421" y="2679939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write_size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mOut.dataSize()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6877421" y="27108254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write_consumed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6877421" y="28016558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read_consumed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3" name="文本框 122"/>
              <p:cNvSpPr txBox="1"/>
              <p:nvPr/>
            </p:nvSpPr>
            <p:spPr>
              <a:xfrm>
                <a:off x="6877421" y="2833084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read_buffer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mIn.data()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6792083" y="26468178"/>
                <a:ext cx="4272651" cy="22432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131" name="文本框 130"/>
              <p:cNvSpPr txBox="1"/>
              <p:nvPr/>
            </p:nvSpPr>
            <p:spPr>
              <a:xfrm>
                <a:off x="6877421" y="27409418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write_buffer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mOut.data()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2" name="文本框 131"/>
              <p:cNvSpPr txBox="1"/>
              <p:nvPr/>
            </p:nvSpPr>
            <p:spPr>
              <a:xfrm>
                <a:off x="6877421" y="2771870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read_size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mIn.dataCapacity()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144" name="组 143"/>
            <p:cNvGrpSpPr/>
            <p:nvPr/>
          </p:nvGrpSpPr>
          <p:grpSpPr>
            <a:xfrm>
              <a:off x="10972799" y="20351507"/>
              <a:ext cx="4734146" cy="4774098"/>
              <a:chOff x="10972799" y="20351507"/>
              <a:chExt cx="4734146" cy="4774098"/>
            </a:xfrm>
          </p:grpSpPr>
          <p:grpSp>
            <p:nvGrpSpPr>
              <p:cNvPr id="83" name="组 82"/>
              <p:cNvGrpSpPr/>
              <p:nvPr/>
            </p:nvGrpSpPr>
            <p:grpSpPr>
              <a:xfrm>
                <a:off x="11023599" y="20661455"/>
                <a:ext cx="4643955" cy="4416493"/>
                <a:chOff x="2343668" y="2187623"/>
                <a:chExt cx="3602635" cy="4416493"/>
              </a:xfrm>
            </p:grpSpPr>
            <p:sp>
              <p:nvSpPr>
                <p:cNvPr id="93" name="文本框 92"/>
                <p:cNvSpPr txBox="1"/>
                <p:nvPr/>
              </p:nvSpPr>
              <p:spPr>
                <a:xfrm>
                  <a:off x="2406405" y="2526898"/>
                  <a:ext cx="318308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binder_transaction_data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2375579" y="284541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2375579" y="3154283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binder_unitptr_t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6" name="文本框 95"/>
                <p:cNvSpPr txBox="1"/>
                <p:nvPr/>
              </p:nvSpPr>
              <p:spPr>
                <a:xfrm>
                  <a:off x="2375579" y="4062587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sender_pid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2375579" y="437686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sender_euid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2375579" y="4685732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2375579" y="4990538"/>
                  <a:ext cx="350452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0" name="文本框 99"/>
                <p:cNvSpPr txBox="1"/>
                <p:nvPr/>
              </p:nvSpPr>
              <p:spPr>
                <a:xfrm>
                  <a:off x="2406405" y="5489393"/>
                  <a:ext cx="344670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ptr</a:t>
                  </a:r>
                  <a:endParaRPr kumimoji="1" lang="zh-CN" altLang="en-US" sz="1400" b="1"/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2406405" y="5790554"/>
                  <a:ext cx="344670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2406405" y="6099418"/>
                  <a:ext cx="344670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2375579" y="5514794"/>
                  <a:ext cx="3504521" cy="97740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2343668" y="2526898"/>
                  <a:ext cx="3602633" cy="40772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2375579" y="3455447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CHECK_SERVICE_TRANSACTION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6" name="文本框 105"/>
                <p:cNvSpPr txBox="1"/>
                <p:nvPr/>
              </p:nvSpPr>
              <p:spPr>
                <a:xfrm>
                  <a:off x="2375579" y="376472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2343669" y="2187623"/>
                  <a:ext cx="36026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cmd: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134" name="矩形 133"/>
              <p:cNvSpPr/>
              <p:nvPr/>
            </p:nvSpPr>
            <p:spPr>
              <a:xfrm>
                <a:off x="10972799" y="20351507"/>
                <a:ext cx="4734146" cy="47740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0984209" y="20351507"/>
                <a:ext cx="46833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Parcel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mOut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</p:grpSp>
        <p:cxnSp>
          <p:nvCxnSpPr>
            <p:cNvPr id="146" name="直线箭头连接符 145"/>
            <p:cNvCxnSpPr>
              <a:stCxn id="131" idx="1"/>
              <a:endCxn id="136" idx="3"/>
            </p:cNvCxnSpPr>
            <p:nvPr/>
          </p:nvCxnSpPr>
          <p:spPr>
            <a:xfrm flipH="1" flipV="1">
              <a:off x="15667551" y="20505396"/>
              <a:ext cx="594657" cy="729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组 596"/>
          <p:cNvGrpSpPr/>
          <p:nvPr/>
        </p:nvGrpSpPr>
        <p:grpSpPr>
          <a:xfrm>
            <a:off x="1179418" y="2029798"/>
            <a:ext cx="12396485" cy="10325114"/>
            <a:chOff x="1179418" y="2029798"/>
            <a:chExt cx="12396485" cy="10325114"/>
          </a:xfrm>
        </p:grpSpPr>
        <p:grpSp>
          <p:nvGrpSpPr>
            <p:cNvPr id="349" name="组 348"/>
            <p:cNvGrpSpPr/>
            <p:nvPr/>
          </p:nvGrpSpPr>
          <p:grpSpPr>
            <a:xfrm>
              <a:off x="1179418" y="2029798"/>
              <a:ext cx="11822344" cy="4713368"/>
              <a:chOff x="1057436" y="1930520"/>
              <a:chExt cx="11822344" cy="4713368"/>
            </a:xfrm>
          </p:grpSpPr>
          <p:grpSp>
            <p:nvGrpSpPr>
              <p:cNvPr id="65" name="组 64"/>
              <p:cNvGrpSpPr/>
              <p:nvPr/>
            </p:nvGrpSpPr>
            <p:grpSpPr>
              <a:xfrm>
                <a:off x="1057436" y="1930520"/>
                <a:ext cx="5426870" cy="4713368"/>
                <a:chOff x="718280" y="838320"/>
                <a:chExt cx="5766026" cy="4713368"/>
              </a:xfrm>
            </p:grpSpPr>
            <p:sp>
              <p:nvSpPr>
                <p:cNvPr id="93" name="文本框 92"/>
                <p:cNvSpPr txBox="1"/>
                <p:nvPr/>
              </p:nvSpPr>
              <p:spPr>
                <a:xfrm>
                  <a:off x="803622" y="1152271"/>
                  <a:ext cx="41031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binder_transaction_data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790918" y="1445393"/>
                  <a:ext cx="5595351" cy="7386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target</a:t>
                  </a:r>
                </a:p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790918" y="2184468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binder_unitptr_t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6" name="文本框 95"/>
                <p:cNvSpPr txBox="1"/>
                <p:nvPr/>
              </p:nvSpPr>
              <p:spPr>
                <a:xfrm>
                  <a:off x="790918" y="3094360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sender_pid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790918" y="3408642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sender_euid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790918" y="3719093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790918" y="4023900"/>
                  <a:ext cx="559535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0" name="文本框 99"/>
                <p:cNvSpPr txBox="1"/>
                <p:nvPr/>
              </p:nvSpPr>
              <p:spPr>
                <a:xfrm>
                  <a:off x="912162" y="4508466"/>
                  <a:ext cx="543931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ptr</a:t>
                  </a:r>
                  <a:endParaRPr kumimoji="1" lang="zh-CN" altLang="en-US" sz="1400" b="1"/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912162" y="4796927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912162" y="510579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790918" y="4543944"/>
                  <a:ext cx="5595351" cy="9332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718280" y="1146184"/>
                  <a:ext cx="5766026" cy="440550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790918" y="2487220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CHECK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_SERVICE_TRANSACTION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6" name="文本框 105"/>
                <p:cNvSpPr txBox="1"/>
                <p:nvPr/>
              </p:nvSpPr>
              <p:spPr>
                <a:xfrm>
                  <a:off x="790918" y="2796502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718280" y="838320"/>
                  <a:ext cx="576602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cmd: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</p:grpSp>
          <p:grpSp>
            <p:nvGrpSpPr>
              <p:cNvPr id="150" name="组 149"/>
              <p:cNvGrpSpPr/>
              <p:nvPr/>
            </p:nvGrpSpPr>
            <p:grpSpPr>
              <a:xfrm>
                <a:off x="8495912" y="4340448"/>
                <a:ext cx="4383868" cy="2162179"/>
                <a:chOff x="7751769" y="2337278"/>
                <a:chExt cx="4383868" cy="2162179"/>
              </a:xfrm>
            </p:grpSpPr>
            <p:sp>
              <p:nvSpPr>
                <p:cNvPr id="78" name="文本框 77"/>
                <p:cNvSpPr txBox="1"/>
                <p:nvPr/>
              </p:nvSpPr>
              <p:spPr>
                <a:xfrm>
                  <a:off x="7815269" y="2337278"/>
                  <a:ext cx="43203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7815269" y="2967594"/>
                  <a:ext cx="4282283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4" name="文本框 83"/>
                <p:cNvSpPr txBox="1"/>
                <p:nvPr/>
              </p:nvSpPr>
              <p:spPr>
                <a:xfrm>
                  <a:off x="7815269" y="3493227"/>
                  <a:ext cx="428228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5" name="文本框 84"/>
                <p:cNvSpPr txBox="1"/>
                <p:nvPr/>
              </p:nvSpPr>
              <p:spPr>
                <a:xfrm>
                  <a:off x="7815269" y="3793416"/>
                  <a:ext cx="428228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7852881" y="2654433"/>
                  <a:ext cx="424467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7890965" y="4115187"/>
                  <a:ext cx="42065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7751769" y="2654433"/>
                  <a:ext cx="4383868" cy="18450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145" name="直线箭头连接符 144"/>
              <p:cNvCxnSpPr>
                <a:stCxn id="101" idx="3"/>
                <a:endCxn id="88" idx="1"/>
              </p:cNvCxnSpPr>
              <p:nvPr/>
            </p:nvCxnSpPr>
            <p:spPr>
              <a:xfrm flipV="1">
                <a:off x="6359286" y="4811492"/>
                <a:ext cx="2237738" cy="12315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线箭头连接符 146"/>
              <p:cNvCxnSpPr>
                <a:stCxn id="102" idx="3"/>
                <a:endCxn id="89" idx="1"/>
              </p:cNvCxnSpPr>
              <p:nvPr/>
            </p:nvCxnSpPr>
            <p:spPr>
              <a:xfrm flipV="1">
                <a:off x="6359286" y="6272246"/>
                <a:ext cx="2275822" cy="796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1" name="组 350"/>
            <p:cNvGrpSpPr/>
            <p:nvPr/>
          </p:nvGrpSpPr>
          <p:grpSpPr>
            <a:xfrm>
              <a:off x="1291785" y="7293049"/>
              <a:ext cx="11709977" cy="5061863"/>
              <a:chOff x="1291785" y="7293049"/>
              <a:chExt cx="11709977" cy="5061863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1291785" y="7293049"/>
                <a:ext cx="5067426" cy="5061863"/>
                <a:chOff x="21641848" y="4471467"/>
                <a:chExt cx="5067426" cy="5061863"/>
              </a:xfrm>
            </p:grpSpPr>
            <p:sp>
              <p:nvSpPr>
                <p:cNvPr id="46" name="文本框 45"/>
                <p:cNvSpPr txBox="1"/>
                <p:nvPr/>
              </p:nvSpPr>
              <p:spPr>
                <a:xfrm>
                  <a:off x="21707721" y="4471467"/>
                  <a:ext cx="49490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21762080" y="7244129"/>
                  <a:ext cx="4884417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</a:t>
                  </a:r>
                  <a:r>
                    <a:rPr kumimoji="1" lang="zh-CN" altLang="en-US" sz="1400" b="1"/>
                    <a:t> *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en-US" altLang="zh-CN" sz="1400" b="1"/>
                    <a:t>:</a:t>
                  </a:r>
                  <a:r>
                    <a:rPr kumimoji="1" lang="zh-CN" altLang="en-US" sz="1400" b="1"/>
                    <a:t> 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从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proc-&gt;free_buffers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中摘下</a:t>
                  </a:r>
                  <a:endParaRPr kumimoji="1" lang="en-US" altLang="zh-CN" sz="1400">
                    <a:solidFill>
                      <a:schemeClr val="accent2"/>
                    </a:solidFill>
                  </a:endParaRP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一块能容下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tr-&gt;offsets_size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节点</a:t>
                  </a:r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21695017" y="7265676"/>
                  <a:ext cx="4974983" cy="51498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49" name="组 48"/>
                <p:cNvGrpSpPr/>
                <p:nvPr/>
              </p:nvGrpSpPr>
              <p:grpSpPr>
                <a:xfrm>
                  <a:off x="21695017" y="4891588"/>
                  <a:ext cx="4974983" cy="2370676"/>
                  <a:chOff x="15623370" y="1246255"/>
                  <a:chExt cx="5595351" cy="2370676"/>
                </a:xfrm>
              </p:grpSpPr>
              <p:sp>
                <p:nvSpPr>
                  <p:cNvPr id="58" name="文本框 57"/>
                  <p:cNvSpPr txBox="1"/>
                  <p:nvPr/>
                </p:nvSpPr>
                <p:spPr>
                  <a:xfrm>
                    <a:off x="15623370" y="1246255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binder_work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from: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thread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15623370" y="1555119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sender_euid: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proc-&gt;tsk-&gt;cred-&gt;euid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0" name="文本框 59"/>
                  <p:cNvSpPr txBox="1"/>
                  <p:nvPr/>
                </p:nvSpPr>
                <p:spPr>
                  <a:xfrm>
                    <a:off x="15623370" y="2470109"/>
                    <a:ext cx="5595351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int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tr-&gt;code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即</a:t>
                    </a:r>
                    <a:endParaRPr kumimoji="1" lang="en-US" altLang="zh-CN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CHECK_SERVICE_TRANSACTION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1" name="文本框 60"/>
                  <p:cNvSpPr txBox="1"/>
                  <p:nvPr/>
                </p:nvSpPr>
                <p:spPr>
                  <a:xfrm>
                    <a:off x="15623370" y="299870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int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tr-&gt;flags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即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TF_ACCEPT_FDS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15623370" y="3309154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long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priority: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task_nice(current)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15623370" y="185628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binder_proc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to_proc: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target_proc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即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ServiceManager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4" name="文本框 63"/>
                  <p:cNvSpPr txBox="1"/>
                  <p:nvPr/>
                </p:nvSpPr>
                <p:spPr>
                  <a:xfrm>
                    <a:off x="15623370" y="2163977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binder_thread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to_thread: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target_thread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50" name="文本框 49"/>
                <p:cNvSpPr txBox="1"/>
                <p:nvPr/>
              </p:nvSpPr>
              <p:spPr>
                <a:xfrm>
                  <a:off x="21695017" y="7778248"/>
                  <a:ext cx="497498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need_reply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21695018" y="8083021"/>
                  <a:ext cx="497498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from-&gt;parent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thread-&gt;transaction_stack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21812924" y="8452352"/>
                  <a:ext cx="483624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21774824" y="8766213"/>
                  <a:ext cx="483624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BINDER_WORK_TRANSACTION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21774824" y="9059035"/>
                  <a:ext cx="483624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 b="1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21691680" y="8395319"/>
                  <a:ext cx="4977952" cy="10995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21774824" y="9072350"/>
                  <a:ext cx="4836243" cy="3893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21641848" y="4471467"/>
                  <a:ext cx="5067426" cy="506186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9" name="直线箭头连接符 8"/>
              <p:cNvCxnSpPr>
                <a:stCxn id="44" idx="1"/>
                <a:endCxn id="46" idx="3"/>
              </p:cNvCxnSpPr>
              <p:nvPr/>
            </p:nvCxnSpPr>
            <p:spPr>
              <a:xfrm flipH="1" flipV="1">
                <a:off x="6306666" y="7446938"/>
                <a:ext cx="1182889" cy="6604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组 16"/>
              <p:cNvGrpSpPr/>
              <p:nvPr/>
            </p:nvGrpSpPr>
            <p:grpSpPr>
              <a:xfrm>
                <a:off x="7406411" y="7319531"/>
                <a:ext cx="5595351" cy="4328789"/>
                <a:chOff x="14709130" y="6213462"/>
                <a:chExt cx="5595351" cy="4328789"/>
              </a:xfrm>
            </p:grpSpPr>
            <p:sp>
              <p:nvSpPr>
                <p:cNvPr id="19" name="文本框 18"/>
                <p:cNvSpPr txBox="1"/>
                <p:nvPr/>
              </p:nvSpPr>
              <p:spPr>
                <a:xfrm>
                  <a:off x="14738093" y="6236133"/>
                  <a:ext cx="549349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14709130" y="6213462"/>
                  <a:ext cx="5595351" cy="4328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21" name="组 20"/>
                <p:cNvGrpSpPr/>
                <p:nvPr/>
              </p:nvGrpSpPr>
              <p:grpSpPr>
                <a:xfrm>
                  <a:off x="14792274" y="6539969"/>
                  <a:ext cx="5439311" cy="1530554"/>
                  <a:chOff x="14792274" y="6539969"/>
                  <a:chExt cx="5439311" cy="1530554"/>
                </a:xfrm>
              </p:grpSpPr>
              <p:grpSp>
                <p:nvGrpSpPr>
                  <p:cNvPr id="40" name="组 39"/>
                  <p:cNvGrpSpPr/>
                  <p:nvPr/>
                </p:nvGrpSpPr>
                <p:grpSpPr>
                  <a:xfrm>
                    <a:off x="14792274" y="6539969"/>
                    <a:ext cx="5439311" cy="916606"/>
                    <a:chOff x="22907414" y="5152772"/>
                    <a:chExt cx="5439311" cy="916606"/>
                  </a:xfrm>
                </p:grpSpPr>
                <p:sp>
                  <p:nvSpPr>
                    <p:cNvPr id="43" name="文本框 42"/>
                    <p:cNvSpPr txBox="1"/>
                    <p:nvPr/>
                  </p:nvSpPr>
                  <p:spPr>
                    <a:xfrm>
                      <a:off x="22907414" y="5152772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allow_user_free: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44" name="文本框 43"/>
                    <p:cNvSpPr txBox="1"/>
                    <p:nvPr/>
                  </p:nvSpPr>
                  <p:spPr>
                    <a:xfrm>
                      <a:off x="22907414" y="546022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binder_transaction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transaction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22907414" y="576160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binder_node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target_node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target_node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即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ServiceManager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14792274" y="7457773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4792274" y="776274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grpSp>
              <p:nvGrpSpPr>
                <p:cNvPr id="22" name="组 21"/>
                <p:cNvGrpSpPr/>
                <p:nvPr/>
              </p:nvGrpSpPr>
              <p:grpSpPr>
                <a:xfrm>
                  <a:off x="14792274" y="8065782"/>
                  <a:ext cx="5441794" cy="2418552"/>
                  <a:chOff x="14789791" y="9001846"/>
                  <a:chExt cx="5441794" cy="2418552"/>
                </a:xfrm>
              </p:grpSpPr>
              <p:sp>
                <p:nvSpPr>
                  <p:cNvPr id="23" name="矩形 22"/>
                  <p:cNvSpPr/>
                  <p:nvPr/>
                </p:nvSpPr>
                <p:spPr>
                  <a:xfrm>
                    <a:off x="14789791" y="9003928"/>
                    <a:ext cx="5441794" cy="2416470"/>
                  </a:xfrm>
                  <a:prstGeom prst="rect">
                    <a:avLst/>
                  </a:prstGeom>
                  <a:solidFill>
                    <a:schemeClr val="accent2">
                      <a:alpha val="3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grpSp>
                <p:nvGrpSpPr>
                  <p:cNvPr id="24" name="组 23"/>
                  <p:cNvGrpSpPr/>
                  <p:nvPr/>
                </p:nvGrpSpPr>
                <p:grpSpPr>
                  <a:xfrm>
                    <a:off x="14854737" y="9001846"/>
                    <a:ext cx="5347410" cy="2338663"/>
                    <a:chOff x="8152690" y="2603591"/>
                    <a:chExt cx="5347410" cy="2338663"/>
                  </a:xfrm>
                </p:grpSpPr>
                <p:sp>
                  <p:nvSpPr>
                    <p:cNvPr id="25" name="文本框 24"/>
                    <p:cNvSpPr txBox="1"/>
                    <p:nvPr/>
                  </p:nvSpPr>
                  <p:spPr>
                    <a:xfrm>
                      <a:off x="8216190" y="2603591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uint8_t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data[]:</a:t>
                      </a:r>
                      <a:r>
                        <a:rPr kumimoji="1" lang="zh-CN" altLang="en-US" sz="1400"/>
                        <a:t>                    </a:t>
                      </a:r>
                      <a:r>
                        <a:rPr kumimoji="1" lang="en-US" altLang="zh-CN" sz="1400"/>
                        <a:t>Parcel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30" name="文本框 29"/>
                    <p:cNvSpPr txBox="1"/>
                    <p:nvPr/>
                  </p:nvSpPr>
                  <p:spPr>
                    <a:xfrm>
                      <a:off x="8216190" y="3437107"/>
                      <a:ext cx="5206986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InterfaceToken: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31" name="文本框 30"/>
                    <p:cNvSpPr txBox="1"/>
                    <p:nvPr/>
                  </p:nvSpPr>
                  <p:spPr>
                    <a:xfrm>
                      <a:off x="8216190" y="3962740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String16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name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32" name="文本框 31"/>
                    <p:cNvSpPr txBox="1"/>
                    <p:nvPr/>
                  </p:nvSpPr>
                  <p:spPr>
                    <a:xfrm>
                      <a:off x="8216190" y="4262929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allowIsolated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35" name="文本框 34"/>
                    <p:cNvSpPr txBox="1"/>
                    <p:nvPr/>
                  </p:nvSpPr>
                  <p:spPr>
                    <a:xfrm>
                      <a:off x="8253802" y="3073146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36" name="文本框 35"/>
                    <p:cNvSpPr txBox="1"/>
                    <p:nvPr/>
                  </p:nvSpPr>
                  <p:spPr>
                    <a:xfrm>
                      <a:off x="8291885" y="4584700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mObjects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39" name="矩形 38"/>
                    <p:cNvSpPr/>
                    <p:nvPr/>
                  </p:nvSpPr>
                  <p:spPr>
                    <a:xfrm>
                      <a:off x="8152690" y="3073148"/>
                      <a:ext cx="5347410" cy="186910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</p:grpSp>
            </p:grpSp>
          </p:grpSp>
          <p:cxnSp>
            <p:nvCxnSpPr>
              <p:cNvPr id="348" name="直线箭头连接符 347"/>
              <p:cNvCxnSpPr>
                <a:stCxn id="47" idx="3"/>
                <a:endCxn id="19" idx="1"/>
              </p:cNvCxnSpPr>
              <p:nvPr/>
            </p:nvCxnSpPr>
            <p:spPr>
              <a:xfrm flipV="1">
                <a:off x="6296434" y="7496091"/>
                <a:ext cx="1138940" cy="28312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0" name="任意形状 349"/>
            <p:cNvSpPr/>
            <p:nvPr/>
          </p:nvSpPr>
          <p:spPr>
            <a:xfrm>
              <a:off x="12979400" y="5626100"/>
              <a:ext cx="596503" cy="4762500"/>
            </a:xfrm>
            <a:custGeom>
              <a:avLst/>
              <a:gdLst>
                <a:gd name="connsiteX0" fmla="*/ 0 w 596503"/>
                <a:gd name="connsiteY0" fmla="*/ 0 h 4762500"/>
                <a:gd name="connsiteX1" fmla="*/ 457200 w 596503"/>
                <a:gd name="connsiteY1" fmla="*/ 1206500 h 4762500"/>
                <a:gd name="connsiteX2" fmla="*/ 571500 w 596503"/>
                <a:gd name="connsiteY2" fmla="*/ 3505200 h 4762500"/>
                <a:gd name="connsiteX3" fmla="*/ 38100 w 596503"/>
                <a:gd name="connsiteY3" fmla="*/ 4762500 h 476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503" h="4762500">
                  <a:moveTo>
                    <a:pt x="0" y="0"/>
                  </a:moveTo>
                  <a:cubicBezTo>
                    <a:pt x="180975" y="311150"/>
                    <a:pt x="361950" y="622300"/>
                    <a:pt x="457200" y="1206500"/>
                  </a:cubicBezTo>
                  <a:cubicBezTo>
                    <a:pt x="552450" y="1790700"/>
                    <a:pt x="641350" y="2912534"/>
                    <a:pt x="571500" y="3505200"/>
                  </a:cubicBezTo>
                  <a:cubicBezTo>
                    <a:pt x="501650" y="4097866"/>
                    <a:pt x="38100" y="4762500"/>
                    <a:pt x="38100" y="4762500"/>
                  </a:cubicBezTo>
                </a:path>
              </a:pathLst>
            </a:custGeom>
            <a:noFill/>
            <a:ln w="53975">
              <a:solidFill>
                <a:schemeClr val="accent2">
                  <a:alpha val="50000"/>
                </a:schemeClr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10" name="组 809"/>
          <p:cNvGrpSpPr/>
          <p:nvPr/>
        </p:nvGrpSpPr>
        <p:grpSpPr>
          <a:xfrm>
            <a:off x="15186268" y="1342703"/>
            <a:ext cx="20530195" cy="23928867"/>
            <a:chOff x="15186268" y="1342703"/>
            <a:chExt cx="20530195" cy="23928867"/>
          </a:xfrm>
        </p:grpSpPr>
        <p:grpSp>
          <p:nvGrpSpPr>
            <p:cNvPr id="804" name="组 803"/>
            <p:cNvGrpSpPr/>
            <p:nvPr/>
          </p:nvGrpSpPr>
          <p:grpSpPr>
            <a:xfrm>
              <a:off x="15186268" y="1342703"/>
              <a:ext cx="20530195" cy="23928867"/>
              <a:chOff x="15186268" y="1342703"/>
              <a:chExt cx="20530195" cy="23928867"/>
            </a:xfrm>
          </p:grpSpPr>
          <p:grpSp>
            <p:nvGrpSpPr>
              <p:cNvPr id="798" name="组 797"/>
              <p:cNvGrpSpPr/>
              <p:nvPr/>
            </p:nvGrpSpPr>
            <p:grpSpPr>
              <a:xfrm>
                <a:off x="15465751" y="16667757"/>
                <a:ext cx="19976393" cy="680237"/>
                <a:chOff x="15465751" y="16667757"/>
                <a:chExt cx="19976393" cy="680237"/>
              </a:xfrm>
            </p:grpSpPr>
            <p:cxnSp>
              <p:nvCxnSpPr>
                <p:cNvPr id="408" name="直线连接符 407"/>
                <p:cNvCxnSpPr/>
                <p:nvPr/>
              </p:nvCxnSpPr>
              <p:spPr>
                <a:xfrm>
                  <a:off x="15519400" y="16667757"/>
                  <a:ext cx="19922744" cy="33906"/>
                </a:xfrm>
                <a:prstGeom prst="line">
                  <a:avLst/>
                </a:prstGeom>
                <a:ln w="2222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9" name="文本框 408"/>
                <p:cNvSpPr txBox="1"/>
                <p:nvPr/>
              </p:nvSpPr>
              <p:spPr>
                <a:xfrm>
                  <a:off x="15465751" y="16701663"/>
                  <a:ext cx="177003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zh-CN" sz="1800">
                      <a:latin typeface="DengXian" charset="-122"/>
                      <a:ea typeface="DengXian" charset="-122"/>
                      <a:cs typeface="DengXian" charset="-122"/>
                    </a:rPr>
                    <a:t>ServiceManager</a:t>
                  </a:r>
                </a:p>
                <a:p>
                  <a:pPr algn="ctr"/>
                  <a:r>
                    <a:rPr kumimoji="1" lang="zh-CN" altLang="en-US" sz="1800">
                      <a:latin typeface="DengXian" charset="-122"/>
                      <a:ea typeface="DengXian" charset="-122"/>
                      <a:cs typeface="DengXian" charset="-122"/>
                    </a:rPr>
                    <a:t>应用层</a:t>
                  </a:r>
                </a:p>
              </p:txBody>
            </p:sp>
          </p:grpSp>
          <p:grpSp>
            <p:nvGrpSpPr>
              <p:cNvPr id="803" name="组 802"/>
              <p:cNvGrpSpPr/>
              <p:nvPr/>
            </p:nvGrpSpPr>
            <p:grpSpPr>
              <a:xfrm>
                <a:off x="15186268" y="1342703"/>
                <a:ext cx="20530195" cy="23928867"/>
                <a:chOff x="15186268" y="1342703"/>
                <a:chExt cx="20530195" cy="23928867"/>
              </a:xfrm>
            </p:grpSpPr>
            <p:grpSp>
              <p:nvGrpSpPr>
                <p:cNvPr id="802" name="组 801"/>
                <p:cNvGrpSpPr/>
                <p:nvPr/>
              </p:nvGrpSpPr>
              <p:grpSpPr>
                <a:xfrm>
                  <a:off x="15544800" y="9061899"/>
                  <a:ext cx="13594347" cy="16209671"/>
                  <a:chOff x="15544800" y="9061899"/>
                  <a:chExt cx="13594347" cy="16209671"/>
                </a:xfrm>
              </p:grpSpPr>
              <p:cxnSp>
                <p:nvCxnSpPr>
                  <p:cNvPr id="362" name="肘形连接符 361"/>
                  <p:cNvCxnSpPr>
                    <a:stCxn id="566" idx="1"/>
                    <a:endCxn id="399" idx="3"/>
                  </p:cNvCxnSpPr>
                  <p:nvPr/>
                </p:nvCxnSpPr>
                <p:spPr>
                  <a:xfrm rot="10800000" flipV="1">
                    <a:off x="21159411" y="9171908"/>
                    <a:ext cx="1707587" cy="8600496"/>
                  </a:xfrm>
                  <a:prstGeom prst="bentConnector3">
                    <a:avLst>
                      <a:gd name="adj1" fmla="val 50000"/>
                    </a:avLst>
                  </a:prstGeom>
                  <a:ln w="25400">
                    <a:solidFill>
                      <a:schemeClr val="accent2"/>
                    </a:solidFill>
                    <a:headEnd type="stealt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01" name="组 800"/>
                  <p:cNvGrpSpPr/>
                  <p:nvPr/>
                </p:nvGrpSpPr>
                <p:grpSpPr>
                  <a:xfrm>
                    <a:off x="15544800" y="17292160"/>
                    <a:ext cx="13594347" cy="7979410"/>
                    <a:chOff x="15544800" y="17292160"/>
                    <a:chExt cx="13594347" cy="7979410"/>
                  </a:xfrm>
                </p:grpSpPr>
                <p:grpSp>
                  <p:nvGrpSpPr>
                    <p:cNvPr id="794" name="组 793"/>
                    <p:cNvGrpSpPr/>
                    <p:nvPr/>
                  </p:nvGrpSpPr>
                  <p:grpSpPr>
                    <a:xfrm>
                      <a:off x="17006534" y="17292160"/>
                      <a:ext cx="4971599" cy="2882892"/>
                      <a:chOff x="17006534" y="17292160"/>
                      <a:chExt cx="4971599" cy="2882892"/>
                    </a:xfrm>
                  </p:grpSpPr>
                  <p:sp>
                    <p:nvSpPr>
                      <p:cNvPr id="398" name="文本框 397"/>
                      <p:cNvSpPr txBox="1"/>
                      <p:nvPr/>
                    </p:nvSpPr>
                    <p:spPr>
                      <a:xfrm>
                        <a:off x="17096693" y="17301015"/>
                        <a:ext cx="3021341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binder_io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msg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399" name="文本框 398"/>
                      <p:cNvSpPr txBox="1"/>
                      <p:nvPr/>
                    </p:nvSpPr>
                    <p:spPr>
                      <a:xfrm>
                        <a:off x="17096693" y="17618515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char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data: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txn-&gt;data.ptr.buffer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0" name="文本框 399"/>
                      <p:cNvSpPr txBox="1"/>
                      <p:nvPr/>
                    </p:nvSpPr>
                    <p:spPr>
                      <a:xfrm>
                        <a:off x="17096695" y="17931604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offs: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txn-&gt;data.ptr.offsets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1" name="文本框 400"/>
                      <p:cNvSpPr txBox="1"/>
                      <p:nvPr/>
                    </p:nvSpPr>
                    <p:spPr>
                      <a:xfrm>
                        <a:off x="17096693" y="18242082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data_avail: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txn-&gt;data_size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2" name="文本框 401"/>
                      <p:cNvSpPr txBox="1"/>
                      <p:nvPr/>
                    </p:nvSpPr>
                    <p:spPr>
                      <a:xfrm>
                        <a:off x="17096693" y="18548643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offs_avail: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txn-&gt;offsets_size/sizeof(size_t)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3" name="文本框 402"/>
                      <p:cNvSpPr txBox="1"/>
                      <p:nvPr/>
                    </p:nvSpPr>
                    <p:spPr>
                      <a:xfrm>
                        <a:off x="17096693" y="18858519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char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data0: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txn-&gt;data.ptr.buffer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4" name="文本框 403"/>
                      <p:cNvSpPr txBox="1"/>
                      <p:nvPr/>
                    </p:nvSpPr>
                    <p:spPr>
                      <a:xfrm>
                        <a:off x="17096693" y="19162997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offs0: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txn-&gt;data.ptr.offsets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5" name="文本框 404"/>
                      <p:cNvSpPr txBox="1"/>
                      <p:nvPr/>
                    </p:nvSpPr>
                    <p:spPr>
                      <a:xfrm>
                        <a:off x="17096693" y="19475283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uint32_t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flags: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BIO_F_SHARED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0x01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7" name="矩形 406"/>
                      <p:cNvSpPr/>
                      <p:nvPr/>
                    </p:nvSpPr>
                    <p:spPr>
                      <a:xfrm>
                        <a:off x="17006534" y="17292160"/>
                        <a:ext cx="4278232" cy="288289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cxnSp>
                    <p:nvCxnSpPr>
                      <p:cNvPr id="367" name="肘形连接符 366"/>
                      <p:cNvCxnSpPr/>
                      <p:nvPr/>
                    </p:nvCxnSpPr>
                    <p:spPr>
                      <a:xfrm rot="5400000" flipH="1" flipV="1">
                        <a:off x="20948615" y="17982891"/>
                        <a:ext cx="1240313" cy="818723"/>
                      </a:xfrm>
                      <a:prstGeom prst="bentConnector3">
                        <a:avLst>
                          <a:gd name="adj1" fmla="val 851"/>
                        </a:avLst>
                      </a:prstGeom>
                      <a:ln w="19050">
                        <a:solidFill>
                          <a:schemeClr val="accent2"/>
                        </a:solidFill>
                        <a:tailEnd type="stealt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9" name="组 678"/>
                    <p:cNvGrpSpPr/>
                    <p:nvPr/>
                  </p:nvGrpSpPr>
                  <p:grpSpPr>
                    <a:xfrm>
                      <a:off x="15544800" y="19784081"/>
                      <a:ext cx="13594347" cy="5487489"/>
                      <a:chOff x="15544800" y="19784081"/>
                      <a:chExt cx="13594347" cy="5487489"/>
                    </a:xfrm>
                  </p:grpSpPr>
                  <p:sp>
                    <p:nvSpPr>
                      <p:cNvPr id="406" name="文本框 405"/>
                      <p:cNvSpPr txBox="1"/>
                      <p:nvPr/>
                    </p:nvSpPr>
                    <p:spPr>
                      <a:xfrm>
                        <a:off x="17096693" y="19784081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/>
                          <a:t>…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is-IS" altLang="zh-CN" sz="1400"/>
                          <a:t>…</a:t>
                        </a:r>
                        <a:endParaRPr kumimoji="1" lang="zh-CN" altLang="en-US" sz="140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grpSp>
                    <p:nvGrpSpPr>
                      <p:cNvPr id="673" name="组 672"/>
                      <p:cNvGrpSpPr/>
                      <p:nvPr/>
                    </p:nvGrpSpPr>
                    <p:grpSpPr>
                      <a:xfrm>
                        <a:off x="15544800" y="20293807"/>
                        <a:ext cx="8377055" cy="4075234"/>
                        <a:chOff x="17006534" y="20050637"/>
                        <a:chExt cx="8377055" cy="4075234"/>
                      </a:xfrm>
                    </p:grpSpPr>
                    <p:grpSp>
                      <p:nvGrpSpPr>
                        <p:cNvPr id="370" name="组 369"/>
                        <p:cNvGrpSpPr/>
                        <p:nvPr/>
                      </p:nvGrpSpPr>
                      <p:grpSpPr>
                        <a:xfrm>
                          <a:off x="17006534" y="20491253"/>
                          <a:ext cx="2906077" cy="2968165"/>
                          <a:chOff x="22527979" y="19860970"/>
                          <a:chExt cx="2906077" cy="2968165"/>
                        </a:xfrm>
                      </p:grpSpPr>
                      <p:sp>
                        <p:nvSpPr>
                          <p:cNvPr id="388" name="文本框 387"/>
                          <p:cNvSpPr txBox="1"/>
                          <p:nvPr/>
                        </p:nvSpPr>
                        <p:spPr>
                          <a:xfrm>
                            <a:off x="22599815" y="1986982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 b="1"/>
                              <a:t>binder_io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reply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89" name="文本框 388"/>
                          <p:cNvSpPr txBox="1"/>
                          <p:nvPr/>
                        </p:nvSpPr>
                        <p:spPr>
                          <a:xfrm>
                            <a:off x="22599815" y="2016192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char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data: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390" name="文本框 389"/>
                          <p:cNvSpPr txBox="1"/>
                          <p:nvPr/>
                        </p:nvSpPr>
                        <p:spPr>
                          <a:xfrm>
                            <a:off x="22599817" y="20470248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binder_size_t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offs: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391" name="文本框 390"/>
                          <p:cNvSpPr txBox="1"/>
                          <p:nvPr/>
                        </p:nvSpPr>
                        <p:spPr>
                          <a:xfrm>
                            <a:off x="22599815" y="20775955"/>
                            <a:ext cx="2732641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data_avail:</a:t>
                            </a:r>
                            <a:r>
                              <a:rPr kumimoji="1" lang="zh-CN" altLang="en-US" sz="1400"/>
                              <a:t> </a:t>
                            </a:r>
                            <a:endParaRPr kumimoji="1" lang="en-US" altLang="zh-CN" sz="1400"/>
                          </a:p>
                          <a:p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sizeof(rdata)</a:t>
                            </a:r>
                            <a:r>
                              <a:rPr kumimoji="1" lang="zh-CN" altLang="en-US" sz="1400">
                                <a:solidFill>
                                  <a:schemeClr val="accent5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-</a:t>
                            </a:r>
                            <a:r>
                              <a:rPr kumimoji="1" lang="zh-CN" altLang="en-US" sz="1400">
                                <a:solidFill>
                                  <a:schemeClr val="accent5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4</a:t>
                            </a:r>
                            <a:r>
                              <a:rPr kumimoji="1" lang="zh-CN" altLang="en-US" sz="1400">
                                <a:solidFill>
                                  <a:schemeClr val="accent5"/>
                                </a:solidFill>
                              </a:rPr>
                              <a:t>*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sizeof(size_t)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2" name="文本框 391"/>
                          <p:cNvSpPr txBox="1"/>
                          <p:nvPr/>
                        </p:nvSpPr>
                        <p:spPr>
                          <a:xfrm>
                            <a:off x="22599815" y="2130634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offs_avail: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4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3" name="文本框 392"/>
                          <p:cNvSpPr txBox="1"/>
                          <p:nvPr/>
                        </p:nvSpPr>
                        <p:spPr>
                          <a:xfrm>
                            <a:off x="22599815" y="2162256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char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data0: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394" name="文本框 393"/>
                          <p:cNvSpPr txBox="1"/>
                          <p:nvPr/>
                        </p:nvSpPr>
                        <p:spPr>
                          <a:xfrm>
                            <a:off x="22599815" y="21922273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binder_size_t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offs0: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395" name="文本框 394"/>
                          <p:cNvSpPr txBox="1"/>
                          <p:nvPr/>
                        </p:nvSpPr>
                        <p:spPr>
                          <a:xfrm>
                            <a:off x="22599815" y="22228226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uint32_t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flags: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6" name="文本框 395"/>
                          <p:cNvSpPr txBox="1"/>
                          <p:nvPr/>
                        </p:nvSpPr>
                        <p:spPr>
                          <a:xfrm>
                            <a:off x="22599815" y="22521358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is-IS" altLang="zh-CN" sz="1400"/>
                              <a:t>…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is-IS" altLang="zh-CN" sz="1400"/>
                              <a:t>…</a:t>
                            </a:r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7" name="矩形 396"/>
                          <p:cNvSpPr/>
                          <p:nvPr/>
                        </p:nvSpPr>
                        <p:spPr>
                          <a:xfrm>
                            <a:off x="22527979" y="19860970"/>
                            <a:ext cx="2906077" cy="2968165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</p:grpSp>
                    <p:cxnSp>
                      <p:nvCxnSpPr>
                        <p:cNvPr id="371" name="直线箭头连接符 370"/>
                        <p:cNvCxnSpPr>
                          <a:endCxn id="624" idx="1"/>
                        </p:cNvCxnSpPr>
                        <p:nvPr/>
                      </p:nvCxnSpPr>
                      <p:spPr>
                        <a:xfrm flipV="1">
                          <a:off x="19811013" y="20942966"/>
                          <a:ext cx="875155" cy="311455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2" name="直线箭头连接符 371"/>
                        <p:cNvCxnSpPr>
                          <a:endCxn id="626" idx="1"/>
                        </p:cNvCxnSpPr>
                        <p:nvPr/>
                      </p:nvCxnSpPr>
                      <p:spPr>
                        <a:xfrm>
                          <a:off x="19811011" y="20946097"/>
                          <a:ext cx="875157" cy="275255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3" name="直线箭头连接符 372"/>
                        <p:cNvCxnSpPr/>
                        <p:nvPr/>
                      </p:nvCxnSpPr>
                      <p:spPr>
                        <a:xfrm flipV="1">
                          <a:off x="19811011" y="20628187"/>
                          <a:ext cx="887857" cy="206555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5" name="直线箭头连接符 374"/>
                        <p:cNvCxnSpPr/>
                        <p:nvPr/>
                      </p:nvCxnSpPr>
                      <p:spPr>
                        <a:xfrm flipV="1">
                          <a:off x="19811011" y="21578786"/>
                          <a:ext cx="874656" cy="802551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671" name="组 670"/>
                        <p:cNvGrpSpPr/>
                        <p:nvPr/>
                      </p:nvGrpSpPr>
                      <p:grpSpPr>
                        <a:xfrm>
                          <a:off x="20685667" y="20050637"/>
                          <a:ext cx="4697922" cy="4075234"/>
                          <a:chOff x="20685667" y="20050637"/>
                          <a:chExt cx="4697922" cy="4075234"/>
                        </a:xfrm>
                      </p:grpSpPr>
                      <p:sp>
                        <p:nvSpPr>
                          <p:cNvPr id="376" name="矩形 375"/>
                          <p:cNvSpPr/>
                          <p:nvPr/>
                        </p:nvSpPr>
                        <p:spPr>
                          <a:xfrm>
                            <a:off x="20687890" y="20482850"/>
                            <a:ext cx="4477565" cy="943474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379" name="矩形 378"/>
                          <p:cNvSpPr/>
                          <p:nvPr/>
                        </p:nvSpPr>
                        <p:spPr>
                          <a:xfrm>
                            <a:off x="20687890" y="21427515"/>
                            <a:ext cx="4477565" cy="2698356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380" name="文本框 379"/>
                          <p:cNvSpPr txBox="1"/>
                          <p:nvPr/>
                        </p:nvSpPr>
                        <p:spPr>
                          <a:xfrm>
                            <a:off x="21691046" y="20050637"/>
                            <a:ext cx="1309888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kumimoji="1" lang="en-US" altLang="zh-CN" sz="1400"/>
                              <a:t>rdata</a:t>
                            </a:r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86" name="文本框 385"/>
                          <p:cNvSpPr txBox="1"/>
                          <p:nvPr/>
                        </p:nvSpPr>
                        <p:spPr>
                          <a:xfrm>
                            <a:off x="20685667" y="21424897"/>
                            <a:ext cx="867934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87" name="文本框 386"/>
                          <p:cNvSpPr txBox="1"/>
                          <p:nvPr/>
                        </p:nvSpPr>
                        <p:spPr>
                          <a:xfrm>
                            <a:off x="20698868" y="20474298"/>
                            <a:ext cx="867934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grpSp>
                        <p:nvGrpSpPr>
                          <p:cNvPr id="621" name="组 620"/>
                          <p:cNvGrpSpPr/>
                          <p:nvPr/>
                        </p:nvGrpSpPr>
                        <p:grpSpPr>
                          <a:xfrm>
                            <a:off x="20724511" y="21417858"/>
                            <a:ext cx="4393849" cy="2126908"/>
                            <a:chOff x="25616251" y="21164892"/>
                            <a:chExt cx="4393849" cy="2126908"/>
                          </a:xfrm>
                        </p:grpSpPr>
                        <p:sp>
                          <p:nvSpPr>
                            <p:cNvPr id="607" name="文本框 606"/>
                            <p:cNvSpPr txBox="1"/>
                            <p:nvPr/>
                          </p:nvSpPr>
                          <p:spPr>
                            <a:xfrm>
                              <a:off x="25704643" y="21521257"/>
                              <a:ext cx="421655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type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BINDER_TYPE_HANDLE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08" name="文本框 607"/>
                            <p:cNvSpPr txBox="1"/>
                            <p:nvPr/>
                          </p:nvSpPr>
                          <p:spPr>
                            <a:xfrm>
                              <a:off x="25704646" y="21827089"/>
                              <a:ext cx="4216554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flags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0x7f | FLAT_BINDER_FLAG_ACCEPTS_FDS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09" name="文本框 608"/>
                            <p:cNvSpPr txBox="1"/>
                            <p:nvPr/>
                          </p:nvSpPr>
                          <p:spPr>
                            <a:xfrm>
                              <a:off x="25704645" y="22347923"/>
                              <a:ext cx="4216556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binder_uintptr_t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:</a:t>
                              </a:r>
                              <a:endParaRPr kumimoji="1" lang="en-US" altLang="zh-CN" sz="140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</a:endParaRPr>
                            </a:p>
                            <a:p>
                              <a:r>
                                <a:rPr kumimoji="1" lang="en-US" altLang="zh-CN" sz="1400"/>
                                <a:t>__uu32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handle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zh-CN" altLang="en-US" sz="1400">
                                  <a:solidFill>
                                    <a:schemeClr val="accent5"/>
                                  </a:solidFill>
                                </a:rPr>
                                <a:t>在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ServiceManager</a:t>
                              </a:r>
                              <a:r>
                                <a:rPr kumimoji="1" lang="zh-CN" altLang="en-US" sz="1400">
                                  <a:solidFill>
                                    <a:schemeClr val="accent5"/>
                                  </a:solidFill>
                                </a:rPr>
                                <a:t>中的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handle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10" name="文本框 609"/>
                            <p:cNvSpPr txBox="1"/>
                            <p:nvPr/>
                          </p:nvSpPr>
                          <p:spPr>
                            <a:xfrm>
                              <a:off x="25704644" y="22878366"/>
                              <a:ext cx="421655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binder_uintptr_t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cookie: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14" name="文本框 613"/>
                            <p:cNvSpPr txBox="1"/>
                            <p:nvPr/>
                          </p:nvSpPr>
                          <p:spPr>
                            <a:xfrm>
                              <a:off x="25704642" y="21164892"/>
                              <a:ext cx="4216557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flat_binder_object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obj: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15" name="矩形 614"/>
                            <p:cNvSpPr/>
                            <p:nvPr/>
                          </p:nvSpPr>
                          <p:spPr>
                            <a:xfrm>
                              <a:off x="25616251" y="21202993"/>
                              <a:ext cx="4393849" cy="208880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</p:grpSp>
                      <p:sp>
                        <p:nvSpPr>
                          <p:cNvPr id="622" name="文本框 621"/>
                          <p:cNvSpPr txBox="1"/>
                          <p:nvPr/>
                        </p:nvSpPr>
                        <p:spPr>
                          <a:xfrm>
                            <a:off x="20686168" y="20487713"/>
                            <a:ext cx="447928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23" name="任意形状 622"/>
                          <p:cNvSpPr/>
                          <p:nvPr/>
                        </p:nvSpPr>
                        <p:spPr>
                          <a:xfrm>
                            <a:off x="25167219" y="20595271"/>
                            <a:ext cx="216370" cy="889000"/>
                          </a:xfrm>
                          <a:custGeom>
                            <a:avLst/>
                            <a:gdLst>
                              <a:gd name="connsiteX0" fmla="*/ 0 w 216370"/>
                              <a:gd name="connsiteY0" fmla="*/ 0 h 889000"/>
                              <a:gd name="connsiteX1" fmla="*/ 177800 w 216370"/>
                              <a:gd name="connsiteY1" fmla="*/ 279400 h 889000"/>
                              <a:gd name="connsiteX2" fmla="*/ 203200 w 216370"/>
                              <a:gd name="connsiteY2" fmla="*/ 723900 h 889000"/>
                              <a:gd name="connsiteX3" fmla="*/ 12700 w 216370"/>
                              <a:gd name="connsiteY3" fmla="*/ 889000 h 8890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216370" h="889000">
                                <a:moveTo>
                                  <a:pt x="0" y="0"/>
                                </a:moveTo>
                                <a:cubicBezTo>
                                  <a:pt x="71966" y="79375"/>
                                  <a:pt x="143933" y="158750"/>
                                  <a:pt x="177800" y="279400"/>
                                </a:cubicBezTo>
                                <a:cubicBezTo>
                                  <a:pt x="211667" y="400050"/>
                                  <a:pt x="230717" y="622300"/>
                                  <a:pt x="203200" y="723900"/>
                                </a:cubicBezTo>
                                <a:cubicBezTo>
                                  <a:pt x="175683" y="825500"/>
                                  <a:pt x="12700" y="889000"/>
                                  <a:pt x="12700" y="889000"/>
                                </a:cubicBezTo>
                              </a:path>
                            </a:pathLst>
                          </a:custGeom>
                          <a:noFill/>
                          <a:ln>
                            <a:tailEnd type="stealt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624" name="文本框 623"/>
                          <p:cNvSpPr txBox="1"/>
                          <p:nvPr/>
                        </p:nvSpPr>
                        <p:spPr>
                          <a:xfrm>
                            <a:off x="20686168" y="20789077"/>
                            <a:ext cx="447928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is-IS" altLang="zh-CN" sz="1400"/>
                              <a:t>…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is-IS" altLang="zh-CN" sz="1400"/>
                              <a:t>…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626" name="文本框 625"/>
                          <p:cNvSpPr txBox="1"/>
                          <p:nvPr/>
                        </p:nvSpPr>
                        <p:spPr>
                          <a:xfrm>
                            <a:off x="20686168" y="23544766"/>
                            <a:ext cx="447928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is-IS" altLang="zh-CN" sz="1400"/>
                              <a:t>…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is-IS" altLang="zh-CN" sz="1400"/>
                              <a:t>…</a:t>
                            </a:r>
                            <a:endParaRPr kumimoji="1" lang="zh-CN" altLang="en-US" sz="1400"/>
                          </a:p>
                        </p:txBody>
                      </p:sp>
                    </p:grpSp>
                  </p:grpSp>
                  <p:grpSp>
                    <p:nvGrpSpPr>
                      <p:cNvPr id="670" name="组 669"/>
                      <p:cNvGrpSpPr/>
                      <p:nvPr/>
                    </p:nvGrpSpPr>
                    <p:grpSpPr>
                      <a:xfrm>
                        <a:off x="24578878" y="20240893"/>
                        <a:ext cx="4560269" cy="5030677"/>
                        <a:chOff x="17006534" y="24706664"/>
                        <a:chExt cx="4560269" cy="5030677"/>
                      </a:xfrm>
                    </p:grpSpPr>
                    <p:sp>
                      <p:nvSpPr>
                        <p:cNvPr id="649" name="文本框 648"/>
                        <p:cNvSpPr txBox="1"/>
                        <p:nvPr/>
                      </p:nvSpPr>
                      <p:spPr>
                        <a:xfrm>
                          <a:off x="17086855" y="25631177"/>
                          <a:ext cx="4431193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binder_transaction_data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txn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0" name="文本框 649"/>
                        <p:cNvSpPr txBox="1"/>
                        <p:nvPr/>
                      </p:nvSpPr>
                      <p:spPr>
                        <a:xfrm>
                          <a:off x="17074899" y="25924299"/>
                          <a:ext cx="4443151" cy="73866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target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__u32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handle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binder_uintptr_t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ptr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1" name="文本框 650"/>
                        <p:cNvSpPr txBox="1"/>
                        <p:nvPr/>
                      </p:nvSpPr>
                      <p:spPr>
                        <a:xfrm>
                          <a:off x="17074899" y="26663374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binder_unitptr_t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cookie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3" name="文本框 652"/>
                        <p:cNvSpPr txBox="1"/>
                        <p:nvPr/>
                      </p:nvSpPr>
                      <p:spPr>
                        <a:xfrm>
                          <a:off x="17074898" y="29322768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is-IS" altLang="zh-CN" sz="1400"/>
                            <a:t>…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is-IS" altLang="zh-CN" sz="1400"/>
                            <a:t>…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4" name="文本框 653"/>
                        <p:cNvSpPr txBox="1"/>
                        <p:nvPr/>
                      </p:nvSpPr>
                      <p:spPr>
                        <a:xfrm>
                          <a:off x="17074899" y="27575699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data_size: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reply-&gt;data-reply-&gt;data0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5" name="文本框 654"/>
                        <p:cNvSpPr txBox="1"/>
                        <p:nvPr/>
                      </p:nvSpPr>
                      <p:spPr>
                        <a:xfrm>
                          <a:off x="17074899" y="27880506"/>
                          <a:ext cx="4443151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((char*) reply-&gt;offs) - ((char*) reply-&gt;offs0)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6" name="文本框 655"/>
                        <p:cNvSpPr txBox="1"/>
                        <p:nvPr/>
                      </p:nvSpPr>
                      <p:spPr>
                        <a:xfrm>
                          <a:off x="17189012" y="28377772"/>
                          <a:ext cx="4283376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ptr</a:t>
                          </a:r>
                          <a:endParaRPr kumimoji="1" lang="zh-CN" altLang="en-US" sz="1400" b="1"/>
                        </a:p>
                      </p:txBody>
                    </p:sp>
                    <p:sp>
                      <p:nvSpPr>
                        <p:cNvPr id="657" name="文本框 656"/>
                        <p:cNvSpPr txBox="1"/>
                        <p:nvPr/>
                      </p:nvSpPr>
                      <p:spPr>
                        <a:xfrm>
                          <a:off x="17189012" y="28653533"/>
                          <a:ext cx="428337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reply-&gt;data0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8" name="文本框 657"/>
                        <p:cNvSpPr txBox="1"/>
                        <p:nvPr/>
                      </p:nvSpPr>
                      <p:spPr>
                        <a:xfrm>
                          <a:off x="17189012" y="28962397"/>
                          <a:ext cx="428337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reply-&gt;offs0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9" name="矩形 658"/>
                        <p:cNvSpPr/>
                        <p:nvPr/>
                      </p:nvSpPr>
                      <p:spPr>
                        <a:xfrm>
                          <a:off x="17074899" y="28403726"/>
                          <a:ext cx="4443151" cy="91787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60" name="矩形 659"/>
                        <p:cNvSpPr/>
                        <p:nvPr/>
                      </p:nvSpPr>
                      <p:spPr>
                        <a:xfrm>
                          <a:off x="17006534" y="25625090"/>
                          <a:ext cx="4560268" cy="4112251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61" name="文本框 660"/>
                        <p:cNvSpPr txBox="1"/>
                        <p:nvPr/>
                      </p:nvSpPr>
                      <p:spPr>
                        <a:xfrm>
                          <a:off x="17074899" y="26966126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62" name="文本框 661"/>
                        <p:cNvSpPr txBox="1"/>
                        <p:nvPr/>
                      </p:nvSpPr>
                      <p:spPr>
                        <a:xfrm>
                          <a:off x="17074899" y="27275408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67" name="文本框 666"/>
                        <p:cNvSpPr txBox="1"/>
                        <p:nvPr/>
                      </p:nvSpPr>
                      <p:spPr>
                        <a:xfrm>
                          <a:off x="17007281" y="25316264"/>
                          <a:ext cx="455952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uint32_t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cmd_reply: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BC_REPLY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68" name="文本框 667"/>
                        <p:cNvSpPr txBox="1"/>
                        <p:nvPr/>
                      </p:nvSpPr>
                      <p:spPr>
                        <a:xfrm>
                          <a:off x="17006535" y="25012575"/>
                          <a:ext cx="4560268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由驱动传入的数据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69" name="文本框 668"/>
                        <p:cNvSpPr txBox="1"/>
                        <p:nvPr/>
                      </p:nvSpPr>
                      <p:spPr>
                        <a:xfrm>
                          <a:off x="17006534" y="24706664"/>
                          <a:ext cx="4560268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uint32_t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cmd_free: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BC_FREE_BUFFER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</p:grpSp>
                  <p:cxnSp>
                    <p:nvCxnSpPr>
                      <p:cNvPr id="675" name="直线箭头连接符 674"/>
                      <p:cNvCxnSpPr>
                        <a:stCxn id="657" idx="1"/>
                        <a:endCxn id="614" idx="3"/>
                      </p:cNvCxnSpPr>
                      <p:nvPr/>
                    </p:nvCxnSpPr>
                    <p:spPr>
                      <a:xfrm flipH="1" flipV="1">
                        <a:off x="23567725" y="21814917"/>
                        <a:ext cx="1193631" cy="252673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7" name="直线箭头连接符 676"/>
                      <p:cNvCxnSpPr>
                        <a:stCxn id="658" idx="1"/>
                        <a:endCxn id="622" idx="3"/>
                      </p:cNvCxnSpPr>
                      <p:nvPr/>
                    </p:nvCxnSpPr>
                    <p:spPr>
                      <a:xfrm flipH="1" flipV="1">
                        <a:off x="23703721" y="20884772"/>
                        <a:ext cx="1057635" cy="3765743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78" name="文本框 677"/>
                      <p:cNvSpPr txBox="1"/>
                      <p:nvPr/>
                    </p:nvSpPr>
                    <p:spPr>
                      <a:xfrm>
                        <a:off x="26484014" y="19860466"/>
                        <a:ext cx="50949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data</a:t>
                        </a:r>
                        <a:endParaRPr kumimoji="1" lang="zh-CN" altLang="en-US" sz="1400"/>
                      </a:p>
                    </p:txBody>
                  </p:sp>
                </p:grpSp>
              </p:grpSp>
              <p:sp>
                <p:nvSpPr>
                  <p:cNvPr id="682" name="任意形状 681"/>
                  <p:cNvSpPr/>
                  <p:nvPr/>
                </p:nvSpPr>
                <p:spPr>
                  <a:xfrm>
                    <a:off x="22270718" y="9061899"/>
                    <a:ext cx="2308354" cy="11621829"/>
                  </a:xfrm>
                  <a:custGeom>
                    <a:avLst/>
                    <a:gdLst>
                      <a:gd name="connsiteX0" fmla="*/ 2308354 w 2308354"/>
                      <a:gd name="connsiteY0" fmla="*/ 11621829 h 11621829"/>
                      <a:gd name="connsiteX1" fmla="*/ 333250 w 2308354"/>
                      <a:gd name="connsiteY1" fmla="*/ 6647493 h 11621829"/>
                      <a:gd name="connsiteX2" fmla="*/ 22354 w 2308354"/>
                      <a:gd name="connsiteY2" fmla="*/ 722181 h 11621829"/>
                      <a:gd name="connsiteX3" fmla="*/ 570994 w 2308354"/>
                      <a:gd name="connsiteY3" fmla="*/ 100389 h 116218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08354" h="11621829">
                        <a:moveTo>
                          <a:pt x="2308354" y="11621829"/>
                        </a:moveTo>
                        <a:cubicBezTo>
                          <a:pt x="1511302" y="10042965"/>
                          <a:pt x="714250" y="8464101"/>
                          <a:pt x="333250" y="6647493"/>
                        </a:cubicBezTo>
                        <a:cubicBezTo>
                          <a:pt x="-47750" y="4830885"/>
                          <a:pt x="-17270" y="1813365"/>
                          <a:pt x="22354" y="722181"/>
                        </a:cubicBezTo>
                        <a:cubicBezTo>
                          <a:pt x="61978" y="-369003"/>
                          <a:pt x="570994" y="100389"/>
                          <a:pt x="570994" y="100389"/>
                        </a:cubicBezTo>
                      </a:path>
                    </a:pathLst>
                  </a:custGeom>
                  <a:noFill/>
                  <a:ln>
                    <a:solidFill>
                      <a:schemeClr val="accent2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84" name="任意形状 783"/>
                  <p:cNvSpPr/>
                  <p:nvPr/>
                </p:nvSpPr>
                <p:spPr>
                  <a:xfrm>
                    <a:off x="22961600" y="15074900"/>
                    <a:ext cx="6007100" cy="5638800"/>
                  </a:xfrm>
                  <a:custGeom>
                    <a:avLst/>
                    <a:gdLst>
                      <a:gd name="connsiteX0" fmla="*/ 0 w 6007100"/>
                      <a:gd name="connsiteY0" fmla="*/ 5638800 h 5638800"/>
                      <a:gd name="connsiteX1" fmla="*/ 2476500 w 6007100"/>
                      <a:gd name="connsiteY1" fmla="*/ 3200400 h 5638800"/>
                      <a:gd name="connsiteX2" fmla="*/ 5346700 w 6007100"/>
                      <a:gd name="connsiteY2" fmla="*/ 2628900 h 5638800"/>
                      <a:gd name="connsiteX3" fmla="*/ 5664200 w 6007100"/>
                      <a:gd name="connsiteY3" fmla="*/ 685800 h 5638800"/>
                      <a:gd name="connsiteX4" fmla="*/ 6007100 w 6007100"/>
                      <a:gd name="connsiteY4" fmla="*/ 0 h 5638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07100" h="5638800">
                        <a:moveTo>
                          <a:pt x="0" y="5638800"/>
                        </a:moveTo>
                        <a:cubicBezTo>
                          <a:pt x="792691" y="4670425"/>
                          <a:pt x="1585383" y="3702050"/>
                          <a:pt x="2476500" y="3200400"/>
                        </a:cubicBezTo>
                        <a:cubicBezTo>
                          <a:pt x="3367617" y="2698750"/>
                          <a:pt x="4815417" y="3048000"/>
                          <a:pt x="5346700" y="2628900"/>
                        </a:cubicBezTo>
                        <a:cubicBezTo>
                          <a:pt x="5877983" y="2209800"/>
                          <a:pt x="5554133" y="1123950"/>
                          <a:pt x="5664200" y="685800"/>
                        </a:cubicBezTo>
                        <a:cubicBezTo>
                          <a:pt x="5774267" y="247650"/>
                          <a:pt x="6007100" y="0"/>
                          <a:pt x="6007100" y="0"/>
                        </a:cubicBezTo>
                      </a:path>
                    </a:pathLst>
                  </a:custGeom>
                  <a:noFill/>
                  <a:ln w="44450">
                    <a:solidFill>
                      <a:schemeClr val="accent2">
                        <a:alpha val="50000"/>
                      </a:schemeClr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800" name="组 799"/>
                <p:cNvGrpSpPr/>
                <p:nvPr/>
              </p:nvGrpSpPr>
              <p:grpSpPr>
                <a:xfrm>
                  <a:off x="15186268" y="1342703"/>
                  <a:ext cx="20530195" cy="20128059"/>
                  <a:chOff x="15186268" y="1342703"/>
                  <a:chExt cx="20530195" cy="20128059"/>
                </a:xfrm>
              </p:grpSpPr>
              <p:grpSp>
                <p:nvGrpSpPr>
                  <p:cNvPr id="797" name="组 796"/>
                  <p:cNvGrpSpPr/>
                  <p:nvPr/>
                </p:nvGrpSpPr>
                <p:grpSpPr>
                  <a:xfrm>
                    <a:off x="15491150" y="1342703"/>
                    <a:ext cx="20225313" cy="5471361"/>
                    <a:chOff x="15491150" y="1342703"/>
                    <a:chExt cx="20225313" cy="5471361"/>
                  </a:xfrm>
                </p:grpSpPr>
                <p:grpSp>
                  <p:nvGrpSpPr>
                    <p:cNvPr id="356" name="组 355"/>
                    <p:cNvGrpSpPr/>
                    <p:nvPr/>
                  </p:nvGrpSpPr>
                  <p:grpSpPr>
                    <a:xfrm>
                      <a:off x="15491150" y="5744444"/>
                      <a:ext cx="20225313" cy="1069620"/>
                      <a:chOff x="15491151" y="5744444"/>
                      <a:chExt cx="13475604" cy="1069620"/>
                    </a:xfrm>
                  </p:grpSpPr>
                  <p:cxnSp>
                    <p:nvCxnSpPr>
                      <p:cNvPr id="478" name="直线连接符 477"/>
                      <p:cNvCxnSpPr/>
                      <p:nvPr/>
                    </p:nvCxnSpPr>
                    <p:spPr>
                      <a:xfrm>
                        <a:off x="15544800" y="6410826"/>
                        <a:ext cx="13421955" cy="0"/>
                      </a:xfrm>
                      <a:prstGeom prst="line">
                        <a:avLst/>
                      </a:prstGeom>
                      <a:ln w="22225"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79" name="文本框 478"/>
                      <p:cNvSpPr txBox="1"/>
                      <p:nvPr/>
                    </p:nvSpPr>
                    <p:spPr>
                      <a:xfrm>
                        <a:off x="15505274" y="5744444"/>
                        <a:ext cx="877163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zh-CN" sz="1800">
                            <a:latin typeface="DengXian" charset="-122"/>
                            <a:ea typeface="DengXian" charset="-122"/>
                            <a:cs typeface="DengXian" charset="-122"/>
                          </a:rPr>
                          <a:t>Client</a:t>
                        </a:r>
                      </a:p>
                      <a:p>
                        <a:r>
                          <a:rPr kumimoji="1" lang="zh-CN" altLang="en-US" sz="1800">
                            <a:latin typeface="DengXian" charset="-122"/>
                            <a:ea typeface="DengXian" charset="-122"/>
                            <a:cs typeface="DengXian" charset="-122"/>
                          </a:rPr>
                          <a:t>应用层</a:t>
                        </a:r>
                      </a:p>
                    </p:txBody>
                  </p:sp>
                  <p:sp>
                    <p:nvSpPr>
                      <p:cNvPr id="480" name="文本框 479"/>
                      <p:cNvSpPr txBox="1"/>
                      <p:nvPr/>
                    </p:nvSpPr>
                    <p:spPr>
                      <a:xfrm>
                        <a:off x="15491151" y="6444732"/>
                        <a:ext cx="87716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zh-CN" altLang="en-US" sz="1800">
                            <a:latin typeface="DengXian" charset="-122"/>
                            <a:ea typeface="DengXian" charset="-122"/>
                            <a:cs typeface="DengXian" charset="-122"/>
                          </a:rPr>
                          <a:t>驱动层</a:t>
                        </a:r>
                      </a:p>
                    </p:txBody>
                  </p:sp>
                </p:grpSp>
                <p:grpSp>
                  <p:nvGrpSpPr>
                    <p:cNvPr id="524" name="组 523"/>
                    <p:cNvGrpSpPr/>
                    <p:nvPr/>
                  </p:nvGrpSpPr>
                  <p:grpSpPr>
                    <a:xfrm>
                      <a:off x="16319205" y="1342703"/>
                      <a:ext cx="11822344" cy="4713368"/>
                      <a:chOff x="1057436" y="1930520"/>
                      <a:chExt cx="11822344" cy="4713368"/>
                    </a:xfrm>
                  </p:grpSpPr>
                  <p:grpSp>
                    <p:nvGrpSpPr>
                      <p:cNvPr id="525" name="组 524"/>
                      <p:cNvGrpSpPr/>
                      <p:nvPr/>
                    </p:nvGrpSpPr>
                    <p:grpSpPr>
                      <a:xfrm>
                        <a:off x="1057436" y="1930520"/>
                        <a:ext cx="5426870" cy="4713368"/>
                        <a:chOff x="718280" y="838320"/>
                        <a:chExt cx="5766026" cy="4713368"/>
                      </a:xfrm>
                    </p:grpSpPr>
                    <p:sp>
                      <p:nvSpPr>
                        <p:cNvPr id="536" name="文本框 535"/>
                        <p:cNvSpPr txBox="1"/>
                        <p:nvPr/>
                      </p:nvSpPr>
                      <p:spPr>
                        <a:xfrm>
                          <a:off x="803622" y="1152271"/>
                          <a:ext cx="410314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binder_transaction_data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tr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7" name="文本框 536"/>
                        <p:cNvSpPr txBox="1"/>
                        <p:nvPr/>
                      </p:nvSpPr>
                      <p:spPr>
                        <a:xfrm>
                          <a:off x="790918" y="1445393"/>
                          <a:ext cx="5595351" cy="73866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target</a:t>
                          </a:r>
                        </a:p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handle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  <a:p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binder_uintptr_t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ptr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p:txBody>
                    </p:sp>
                    <p:sp>
                      <p:nvSpPr>
                        <p:cNvPr id="538" name="文本框 537"/>
                        <p:cNvSpPr txBox="1"/>
                        <p:nvPr/>
                      </p:nvSpPr>
                      <p:spPr>
                        <a:xfrm>
                          <a:off x="790918" y="2184468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binder_unitptr_t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cookie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9" name="文本框 538"/>
                        <p:cNvSpPr txBox="1"/>
                        <p:nvPr/>
                      </p:nvSpPr>
                      <p:spPr>
                        <a:xfrm>
                          <a:off x="790918" y="3094360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pid_t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sender_pid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0" name="文本框 539"/>
                        <p:cNvSpPr txBox="1"/>
                        <p:nvPr/>
                      </p:nvSpPr>
                      <p:spPr>
                        <a:xfrm>
                          <a:off x="790918" y="3408642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sender_euid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1" name="文本框 540"/>
                        <p:cNvSpPr txBox="1"/>
                        <p:nvPr/>
                      </p:nvSpPr>
                      <p:spPr>
                        <a:xfrm>
                          <a:off x="790918" y="371909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data_size: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data.ipcDataSize()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2" name="文本框 541"/>
                        <p:cNvSpPr txBox="1"/>
                        <p:nvPr/>
                      </p:nvSpPr>
                      <p:spPr>
                        <a:xfrm>
                          <a:off x="790918" y="4023900"/>
                          <a:ext cx="5595351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data.ipcObjectsCount()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*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sizeof(binder_size_t)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3" name="文本框 542"/>
                        <p:cNvSpPr txBox="1"/>
                        <p:nvPr/>
                      </p:nvSpPr>
                      <p:spPr>
                        <a:xfrm>
                          <a:off x="912162" y="4508466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ptr</a:t>
                          </a:r>
                          <a:endParaRPr kumimoji="1" lang="zh-CN" altLang="en-US" sz="1400" b="1"/>
                        </a:p>
                      </p:txBody>
                    </p:sp>
                    <p:sp>
                      <p:nvSpPr>
                        <p:cNvPr id="544" name="文本框 543"/>
                        <p:cNvSpPr txBox="1"/>
                        <p:nvPr/>
                      </p:nvSpPr>
                      <p:spPr>
                        <a:xfrm>
                          <a:off x="912162" y="4796927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data.ipcData()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5" name="文本框 544"/>
                        <p:cNvSpPr txBox="1"/>
                        <p:nvPr/>
                      </p:nvSpPr>
                      <p:spPr>
                        <a:xfrm>
                          <a:off x="912162" y="5105791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data.ipcObjects()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6" name="矩形 545"/>
                        <p:cNvSpPr/>
                        <p:nvPr/>
                      </p:nvSpPr>
                      <p:spPr>
                        <a:xfrm>
                          <a:off x="790918" y="4543944"/>
                          <a:ext cx="5595351" cy="93329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47" name="矩形 546"/>
                        <p:cNvSpPr/>
                        <p:nvPr/>
                      </p:nvSpPr>
                      <p:spPr>
                        <a:xfrm>
                          <a:off x="718280" y="1146184"/>
                          <a:ext cx="5766026" cy="440550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48" name="文本框 547"/>
                        <p:cNvSpPr txBox="1"/>
                        <p:nvPr/>
                      </p:nvSpPr>
                      <p:spPr>
                        <a:xfrm>
                          <a:off x="790918" y="2487220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CHECK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_SERVICE_TRANSACTION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9" name="文本框 548"/>
                        <p:cNvSpPr txBox="1"/>
                        <p:nvPr/>
                      </p:nvSpPr>
                      <p:spPr>
                        <a:xfrm>
                          <a:off x="790918" y="2796502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TF_ACCEPT_FDS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50" name="文本框 549"/>
                        <p:cNvSpPr txBox="1"/>
                        <p:nvPr/>
                      </p:nvSpPr>
                      <p:spPr>
                        <a:xfrm>
                          <a:off x="718280" y="838320"/>
                          <a:ext cx="576602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cmd: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BC_TRANSACTINON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</a:p>
                      </p:txBody>
                    </p:sp>
                  </p:grpSp>
                  <p:grpSp>
                    <p:nvGrpSpPr>
                      <p:cNvPr id="526" name="组 525"/>
                      <p:cNvGrpSpPr/>
                      <p:nvPr/>
                    </p:nvGrpSpPr>
                    <p:grpSpPr>
                      <a:xfrm>
                        <a:off x="8495912" y="4340448"/>
                        <a:ext cx="4383868" cy="2162179"/>
                        <a:chOff x="7751769" y="2337278"/>
                        <a:chExt cx="4383868" cy="2162179"/>
                      </a:xfrm>
                    </p:grpSpPr>
                    <p:sp>
                      <p:nvSpPr>
                        <p:cNvPr id="529" name="文本框 528"/>
                        <p:cNvSpPr txBox="1"/>
                        <p:nvPr/>
                      </p:nvSpPr>
                      <p:spPr>
                        <a:xfrm>
                          <a:off x="7815269" y="2337278"/>
                          <a:ext cx="432036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Parcel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30" name="文本框 529"/>
                        <p:cNvSpPr txBox="1"/>
                        <p:nvPr/>
                      </p:nvSpPr>
                      <p:spPr>
                        <a:xfrm>
                          <a:off x="7815269" y="2967594"/>
                          <a:ext cx="4282283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InterfaceToken: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“android.os.IServiceManager”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1" name="文本框 530"/>
                        <p:cNvSpPr txBox="1"/>
                        <p:nvPr/>
                      </p:nvSpPr>
                      <p:spPr>
                        <a:xfrm>
                          <a:off x="7815269" y="3493227"/>
                          <a:ext cx="428228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String16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name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“service.testservice”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2" name="文本框 531"/>
                        <p:cNvSpPr txBox="1"/>
                        <p:nvPr/>
                      </p:nvSpPr>
                      <p:spPr>
                        <a:xfrm>
                          <a:off x="7815269" y="3793416"/>
                          <a:ext cx="428228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allowIsolated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3" name="文本框 532"/>
                        <p:cNvSpPr txBox="1"/>
                        <p:nvPr/>
                      </p:nvSpPr>
                      <p:spPr>
                        <a:xfrm>
                          <a:off x="7852881" y="2654433"/>
                          <a:ext cx="424467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34" name="文本框 533"/>
                        <p:cNvSpPr txBox="1"/>
                        <p:nvPr/>
                      </p:nvSpPr>
                      <p:spPr>
                        <a:xfrm>
                          <a:off x="7890965" y="4115187"/>
                          <a:ext cx="420658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mObjects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35" name="矩形 534"/>
                        <p:cNvSpPr/>
                        <p:nvPr/>
                      </p:nvSpPr>
                      <p:spPr>
                        <a:xfrm>
                          <a:off x="7751769" y="2654433"/>
                          <a:ext cx="4383868" cy="184502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</p:grpSp>
                  <p:cxnSp>
                    <p:nvCxnSpPr>
                      <p:cNvPr id="527" name="直线箭头连接符 526"/>
                      <p:cNvCxnSpPr>
                        <a:stCxn id="544" idx="3"/>
                        <a:endCxn id="533" idx="1"/>
                      </p:cNvCxnSpPr>
                      <p:nvPr/>
                    </p:nvCxnSpPr>
                    <p:spPr>
                      <a:xfrm flipV="1">
                        <a:off x="6359286" y="4811492"/>
                        <a:ext cx="2237738" cy="123152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8" name="直线箭头连接符 527"/>
                      <p:cNvCxnSpPr>
                        <a:stCxn id="545" idx="3"/>
                        <a:endCxn id="534" idx="1"/>
                      </p:cNvCxnSpPr>
                      <p:nvPr/>
                    </p:nvCxnSpPr>
                    <p:spPr>
                      <a:xfrm flipV="1">
                        <a:off x="6359286" y="6272246"/>
                        <a:ext cx="2275822" cy="7963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594" name="任意形状 593"/>
                  <p:cNvSpPr/>
                  <p:nvPr/>
                </p:nvSpPr>
                <p:spPr>
                  <a:xfrm>
                    <a:off x="28153908" y="5046610"/>
                    <a:ext cx="596503" cy="4762500"/>
                  </a:xfrm>
                  <a:custGeom>
                    <a:avLst/>
                    <a:gdLst>
                      <a:gd name="connsiteX0" fmla="*/ 0 w 596503"/>
                      <a:gd name="connsiteY0" fmla="*/ 0 h 4762500"/>
                      <a:gd name="connsiteX1" fmla="*/ 457200 w 596503"/>
                      <a:gd name="connsiteY1" fmla="*/ 1206500 h 4762500"/>
                      <a:gd name="connsiteX2" fmla="*/ 571500 w 596503"/>
                      <a:gd name="connsiteY2" fmla="*/ 3505200 h 4762500"/>
                      <a:gd name="connsiteX3" fmla="*/ 38100 w 596503"/>
                      <a:gd name="connsiteY3" fmla="*/ 4762500 h 4762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6503" h="4762500">
                        <a:moveTo>
                          <a:pt x="0" y="0"/>
                        </a:moveTo>
                        <a:cubicBezTo>
                          <a:pt x="180975" y="311150"/>
                          <a:pt x="361950" y="622300"/>
                          <a:pt x="457200" y="1206500"/>
                        </a:cubicBezTo>
                        <a:cubicBezTo>
                          <a:pt x="552450" y="1790700"/>
                          <a:pt x="641350" y="2912534"/>
                          <a:pt x="571500" y="3505200"/>
                        </a:cubicBezTo>
                        <a:cubicBezTo>
                          <a:pt x="501650" y="4097866"/>
                          <a:pt x="38100" y="4762500"/>
                          <a:pt x="38100" y="4762500"/>
                        </a:cubicBezTo>
                      </a:path>
                    </a:pathLst>
                  </a:custGeom>
                  <a:noFill/>
                  <a:ln w="53975">
                    <a:solidFill>
                      <a:schemeClr val="accent2">
                        <a:alpha val="50000"/>
                      </a:schemeClr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grpSp>
                <p:nvGrpSpPr>
                  <p:cNvPr id="799" name="组 798"/>
                  <p:cNvGrpSpPr/>
                  <p:nvPr/>
                </p:nvGrpSpPr>
                <p:grpSpPr>
                  <a:xfrm>
                    <a:off x="15186268" y="6464300"/>
                    <a:ext cx="20078076" cy="15006462"/>
                    <a:chOff x="15186268" y="6464300"/>
                    <a:chExt cx="20078076" cy="15006462"/>
                  </a:xfrm>
                </p:grpSpPr>
                <p:grpSp>
                  <p:nvGrpSpPr>
                    <p:cNvPr id="796" name="组 795"/>
                    <p:cNvGrpSpPr/>
                    <p:nvPr/>
                  </p:nvGrpSpPr>
                  <p:grpSpPr>
                    <a:xfrm>
                      <a:off x="15186268" y="11974173"/>
                      <a:ext cx="6688481" cy="4128793"/>
                      <a:chOff x="15186268" y="11974173"/>
                      <a:chExt cx="6688481" cy="4128793"/>
                    </a:xfrm>
                  </p:grpSpPr>
                  <p:sp>
                    <p:nvSpPr>
                      <p:cNvPr id="431" name="文本框 430"/>
                      <p:cNvSpPr txBox="1"/>
                      <p:nvPr/>
                    </p:nvSpPr>
                    <p:spPr>
                      <a:xfrm>
                        <a:off x="15186268" y="12668893"/>
                        <a:ext cx="813587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kumimoji="1" lang="en-US" altLang="zh-CN" sz="1400"/>
                          <a:t>txn</a:t>
                        </a:r>
                        <a:endParaRPr kumimoji="1" lang="zh-CN" altLang="en-US" sz="1400"/>
                      </a:p>
                    </p:txBody>
                  </p:sp>
                  <p:cxnSp>
                    <p:nvCxnSpPr>
                      <p:cNvPr id="361" name="直线箭头连接符 360"/>
                      <p:cNvCxnSpPr/>
                      <p:nvPr/>
                    </p:nvCxnSpPr>
                    <p:spPr>
                      <a:xfrm>
                        <a:off x="15999855" y="12822782"/>
                        <a:ext cx="528346" cy="231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10" name="文本框 409"/>
                      <p:cNvSpPr txBox="1"/>
                      <p:nvPr/>
                    </p:nvSpPr>
                    <p:spPr>
                      <a:xfrm>
                        <a:off x="16528201" y="12288124"/>
                        <a:ext cx="386179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binder_transaction_data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tr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1" name="文本框 410"/>
                      <p:cNvSpPr txBox="1"/>
                      <p:nvPr/>
                    </p:nvSpPr>
                    <p:spPr>
                      <a:xfrm>
                        <a:off x="16516244" y="12581246"/>
                        <a:ext cx="5266234" cy="73866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target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__u32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handle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: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 </a:t>
                        </a:r>
                      </a:p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ptr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ServiceManager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的影子地址</a:t>
                        </a:r>
                      </a:p>
                    </p:txBody>
                  </p:sp>
                  <p:sp>
                    <p:nvSpPr>
                      <p:cNvPr id="412" name="文本框 411"/>
                      <p:cNvSpPr txBox="1"/>
                      <p:nvPr/>
                    </p:nvSpPr>
                    <p:spPr>
                      <a:xfrm>
                        <a:off x="16516244" y="13320321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binder_unitptr_t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cookie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ServiceManager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的地址</a:t>
                        </a:r>
                      </a:p>
                    </p:txBody>
                  </p:sp>
                  <p:sp>
                    <p:nvSpPr>
                      <p:cNvPr id="413" name="文本框 412"/>
                      <p:cNvSpPr txBox="1"/>
                      <p:nvPr/>
                    </p:nvSpPr>
                    <p:spPr>
                      <a:xfrm>
                        <a:off x="16516244" y="14245346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data_size: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buffer-&gt;data_size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4" name="文本框 413"/>
                      <p:cNvSpPr txBox="1"/>
                      <p:nvPr/>
                    </p:nvSpPr>
                    <p:spPr>
                      <a:xfrm>
                        <a:off x="16516244" y="14550153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offsets_size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buffer-&gt;offsets_size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5" name="文本框 414"/>
                      <p:cNvSpPr txBox="1"/>
                      <p:nvPr/>
                    </p:nvSpPr>
                    <p:spPr>
                      <a:xfrm>
                        <a:off x="16541457" y="14818819"/>
                        <a:ext cx="5119372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ptr</a:t>
                        </a:r>
                        <a:endParaRPr kumimoji="1" lang="zh-CN" altLang="en-US" sz="1400" b="1"/>
                      </a:p>
                    </p:txBody>
                  </p:sp>
                  <p:sp>
                    <p:nvSpPr>
                      <p:cNvPr id="416" name="文本框 415"/>
                      <p:cNvSpPr txBox="1"/>
                      <p:nvPr/>
                    </p:nvSpPr>
                    <p:spPr>
                      <a:xfrm>
                        <a:off x="16541572" y="15107280"/>
                        <a:ext cx="520815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buffer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buffer-&gt;data+proc-&gt;user_buffer_offset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7" name="文本框 416"/>
                      <p:cNvSpPr txBox="1"/>
                      <p:nvPr/>
                    </p:nvSpPr>
                    <p:spPr>
                      <a:xfrm>
                        <a:off x="16541572" y="15416144"/>
                        <a:ext cx="520815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offsets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+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数据部分的大小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8" name="矩形 417"/>
                      <p:cNvSpPr/>
                      <p:nvPr/>
                    </p:nvSpPr>
                    <p:spPr>
                      <a:xfrm>
                        <a:off x="16516244" y="14854297"/>
                        <a:ext cx="5266234" cy="93329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419" name="矩形 418"/>
                      <p:cNvSpPr/>
                      <p:nvPr/>
                    </p:nvSpPr>
                    <p:spPr>
                      <a:xfrm>
                        <a:off x="16447879" y="12282038"/>
                        <a:ext cx="5426870" cy="382092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420" name="文本框 419"/>
                      <p:cNvSpPr txBox="1"/>
                      <p:nvPr/>
                    </p:nvSpPr>
                    <p:spPr>
                      <a:xfrm>
                        <a:off x="16516244" y="13623073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code: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CHECK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_SERVICE_TRANSACTION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21" name="文本框 420"/>
                      <p:cNvSpPr txBox="1"/>
                      <p:nvPr/>
                    </p:nvSpPr>
                    <p:spPr>
                      <a:xfrm>
                        <a:off x="16516244" y="13932355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flags: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TF_ACCEPT_FDS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22" name="文本框 421"/>
                      <p:cNvSpPr txBox="1"/>
                      <p:nvPr/>
                    </p:nvSpPr>
                    <p:spPr>
                      <a:xfrm>
                        <a:off x="16447879" y="11974173"/>
                        <a:ext cx="5426870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cmd: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BR_TRANSACTINON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</a:p>
                    </p:txBody>
                  </p:sp>
                  <p:sp>
                    <p:nvSpPr>
                      <p:cNvPr id="423" name="文本框 422"/>
                      <p:cNvSpPr txBox="1"/>
                      <p:nvPr/>
                    </p:nvSpPr>
                    <p:spPr>
                      <a:xfrm>
                        <a:off x="16516244" y="15795188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/>
                          <a:t>…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is-IS" altLang="zh-CN" sz="1400"/>
                          <a:t>…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359" name="直线箭头连接符 358"/>
                    <p:cNvCxnSpPr>
                      <a:stCxn id="416" idx="3"/>
                      <a:endCxn id="566" idx="1"/>
                    </p:cNvCxnSpPr>
                    <p:nvPr/>
                  </p:nvCxnSpPr>
                  <p:spPr>
                    <a:xfrm flipV="1">
                      <a:off x="21749729" y="9171908"/>
                      <a:ext cx="1117268" cy="608926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0" name="直线箭头连接符 359"/>
                    <p:cNvCxnSpPr>
                      <a:stCxn id="417" idx="3"/>
                      <a:endCxn id="567" idx="1"/>
                    </p:cNvCxnSpPr>
                    <p:nvPr/>
                  </p:nvCxnSpPr>
                  <p:spPr>
                    <a:xfrm flipV="1">
                      <a:off x="21749729" y="10683462"/>
                      <a:ext cx="1155351" cy="488657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52" name="组 551"/>
                    <p:cNvGrpSpPr/>
                    <p:nvPr/>
                  </p:nvGrpSpPr>
                  <p:grpSpPr>
                    <a:xfrm>
                      <a:off x="16503169" y="6669662"/>
                      <a:ext cx="5067426" cy="5061863"/>
                      <a:chOff x="21641848" y="4471467"/>
                      <a:chExt cx="5067426" cy="5061863"/>
                    </a:xfrm>
                  </p:grpSpPr>
                  <p:sp>
                    <p:nvSpPr>
                      <p:cNvPr id="575" name="文本框 574"/>
                      <p:cNvSpPr txBox="1"/>
                      <p:nvPr/>
                    </p:nvSpPr>
                    <p:spPr>
                      <a:xfrm>
                        <a:off x="21707721" y="4471467"/>
                        <a:ext cx="494900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binder_transaction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76" name="文本框 575"/>
                      <p:cNvSpPr txBox="1"/>
                      <p:nvPr/>
                    </p:nvSpPr>
                    <p:spPr>
                      <a:xfrm>
                        <a:off x="21762080" y="7244129"/>
                        <a:ext cx="4884417" cy="523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</a:t>
                        </a:r>
                        <a:r>
                          <a:rPr kumimoji="1" lang="zh-CN" altLang="en-US" sz="1400" b="1"/>
                          <a:t> *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buffer</a:t>
                        </a:r>
                        <a:r>
                          <a:rPr kumimoji="1" lang="en-US" altLang="zh-CN" sz="1400" b="1"/>
                          <a:t>: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从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proc-&gt;free_buffers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中摘下</a:t>
                        </a:r>
                        <a:endParaRPr kumimoji="1" lang="en-US" altLang="zh-CN" sz="1400">
                          <a:solidFill>
                            <a:schemeClr val="accent2"/>
                          </a:solidFill>
                        </a:endParaRPr>
                      </a:p>
                      <a:p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一块能容下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tr-&gt;offsets_size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buffer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节点</a:t>
                        </a:r>
                      </a:p>
                    </p:txBody>
                  </p:sp>
                  <p:sp>
                    <p:nvSpPr>
                      <p:cNvPr id="577" name="矩形 576"/>
                      <p:cNvSpPr/>
                      <p:nvPr/>
                    </p:nvSpPr>
                    <p:spPr>
                      <a:xfrm>
                        <a:off x="21695017" y="7265676"/>
                        <a:ext cx="4974983" cy="5149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578" name="组 577"/>
                      <p:cNvGrpSpPr/>
                      <p:nvPr/>
                    </p:nvGrpSpPr>
                    <p:grpSpPr>
                      <a:xfrm>
                        <a:off x="21695017" y="4891588"/>
                        <a:ext cx="4974983" cy="2370676"/>
                        <a:chOff x="15623370" y="1246255"/>
                        <a:chExt cx="5595351" cy="2370676"/>
                      </a:xfrm>
                    </p:grpSpPr>
                    <p:sp>
                      <p:nvSpPr>
                        <p:cNvPr id="587" name="文本框 586"/>
                        <p:cNvSpPr txBox="1"/>
                        <p:nvPr/>
                      </p:nvSpPr>
                      <p:spPr>
                        <a:xfrm>
                          <a:off x="15623370" y="1246255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binder_work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from: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88" name="文本框 587"/>
                        <p:cNvSpPr txBox="1"/>
                        <p:nvPr/>
                      </p:nvSpPr>
                      <p:spPr>
                        <a:xfrm>
                          <a:off x="15623370" y="155511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sender_euid: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proc-&gt;tsk-&gt;cred-&gt;euid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89" name="文本框 588"/>
                        <p:cNvSpPr txBox="1"/>
                        <p:nvPr/>
                      </p:nvSpPr>
                      <p:spPr>
                        <a:xfrm>
                          <a:off x="15623370" y="2470109"/>
                          <a:ext cx="5595351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tr-&gt;code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即</a:t>
                          </a:r>
                          <a:endParaRPr kumimoji="1" lang="en-US" altLang="zh-CN" sz="1400">
                            <a:solidFill>
                              <a:schemeClr val="accent1"/>
                            </a:solidFill>
                          </a:endParaRP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CHECK_SERVICE_TRANSACTION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0" name="文本框 589"/>
                        <p:cNvSpPr txBox="1"/>
                        <p:nvPr/>
                      </p:nvSpPr>
                      <p:spPr>
                        <a:xfrm>
                          <a:off x="15623370" y="299870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tr-&gt;flags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即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TF_ACCEPT_FDS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1" name="文本框 590"/>
                        <p:cNvSpPr txBox="1"/>
                        <p:nvPr/>
                      </p:nvSpPr>
                      <p:spPr>
                        <a:xfrm>
                          <a:off x="15623370" y="3309154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long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priority: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task_nice(current)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2" name="文本框 591"/>
                        <p:cNvSpPr txBox="1"/>
                        <p:nvPr/>
                      </p:nvSpPr>
                      <p:spPr>
                        <a:xfrm>
                          <a:off x="15623370" y="185628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binder_proc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to_proc: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target_proc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即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ServiceManager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3" name="文本框 592"/>
                        <p:cNvSpPr txBox="1"/>
                        <p:nvPr/>
                      </p:nvSpPr>
                      <p:spPr>
                        <a:xfrm>
                          <a:off x="15623370" y="2163977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binder_thread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to_thread: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579" name="文本框 578"/>
                      <p:cNvSpPr txBox="1"/>
                      <p:nvPr/>
                    </p:nvSpPr>
                    <p:spPr>
                      <a:xfrm>
                        <a:off x="21695017" y="7778248"/>
                        <a:ext cx="497498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unsigned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need_reply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1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0" name="文本框 579"/>
                      <p:cNvSpPr txBox="1"/>
                      <p:nvPr/>
                    </p:nvSpPr>
                    <p:spPr>
                      <a:xfrm>
                        <a:off x="21695018" y="8083021"/>
                        <a:ext cx="4974982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from-&gt;parent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thread-&gt;transaction_stack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1" name="文本框 580"/>
                      <p:cNvSpPr txBox="1"/>
                      <p:nvPr/>
                    </p:nvSpPr>
                    <p:spPr>
                      <a:xfrm>
                        <a:off x="21812924" y="8452352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binder_work</a:t>
                        </a:r>
                        <a:r>
                          <a:rPr kumimoji="1" lang="zh-CN" altLang="en-US" sz="1400" b="1"/>
                          <a:t>  </a:t>
                        </a:r>
                        <a:r>
                          <a:rPr kumimoji="1" lang="en-US" altLang="zh-CN" sz="1400" b="1"/>
                          <a:t>work</a:t>
                        </a:r>
                        <a:endParaRPr kumimoji="1" lang="zh-CN" altLang="en-US" sz="1400" b="1"/>
                      </a:p>
                    </p:txBody>
                  </p:sp>
                  <p:sp>
                    <p:nvSpPr>
                      <p:cNvPr id="582" name="文本框 581"/>
                      <p:cNvSpPr txBox="1"/>
                      <p:nvPr/>
                    </p:nvSpPr>
                    <p:spPr>
                      <a:xfrm>
                        <a:off x="21774824" y="8766213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enum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BINDER_WORK_TRANSACTION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3" name="文本框 582"/>
                      <p:cNvSpPr txBox="1"/>
                      <p:nvPr/>
                    </p:nvSpPr>
                    <p:spPr>
                      <a:xfrm>
                        <a:off x="21774824" y="9059035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 b="1"/>
                          <a:t>……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4" name="矩形 583"/>
                      <p:cNvSpPr/>
                      <p:nvPr/>
                    </p:nvSpPr>
                    <p:spPr>
                      <a:xfrm>
                        <a:off x="21691680" y="8395319"/>
                        <a:ext cx="4977952" cy="109954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585" name="矩形 584"/>
                      <p:cNvSpPr/>
                      <p:nvPr/>
                    </p:nvSpPr>
                    <p:spPr>
                      <a:xfrm>
                        <a:off x="21774824" y="9072350"/>
                        <a:ext cx="4836243" cy="38938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586" name="矩形 585"/>
                      <p:cNvSpPr/>
                      <p:nvPr/>
                    </p:nvSpPr>
                    <p:spPr>
                      <a:xfrm>
                        <a:off x="21641848" y="4471467"/>
                        <a:ext cx="5067426" cy="50618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553" name="直线箭头连接符 552"/>
                    <p:cNvCxnSpPr>
                      <a:stCxn id="573" idx="1"/>
                      <a:endCxn id="575" idx="3"/>
                    </p:cNvCxnSpPr>
                    <p:nvPr/>
                  </p:nvCxnSpPr>
                  <p:spPr>
                    <a:xfrm flipH="1" flipV="1">
                      <a:off x="21518050" y="6823551"/>
                      <a:ext cx="1182889" cy="66043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54" name="组 553"/>
                    <p:cNvGrpSpPr/>
                    <p:nvPr/>
                  </p:nvGrpSpPr>
                  <p:grpSpPr>
                    <a:xfrm>
                      <a:off x="22617795" y="6696144"/>
                      <a:ext cx="5595351" cy="4328789"/>
                      <a:chOff x="14709130" y="6213462"/>
                      <a:chExt cx="5595351" cy="4328789"/>
                    </a:xfrm>
                  </p:grpSpPr>
                  <p:sp>
                    <p:nvSpPr>
                      <p:cNvPr id="556" name="文本框 555"/>
                      <p:cNvSpPr txBox="1"/>
                      <p:nvPr/>
                    </p:nvSpPr>
                    <p:spPr>
                      <a:xfrm>
                        <a:off x="14738093" y="6236133"/>
                        <a:ext cx="5493492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57" name="矩形 556"/>
                      <p:cNvSpPr/>
                      <p:nvPr/>
                    </p:nvSpPr>
                    <p:spPr>
                      <a:xfrm>
                        <a:off x="14709130" y="6213462"/>
                        <a:ext cx="5595351" cy="432878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558" name="组 557"/>
                      <p:cNvGrpSpPr/>
                      <p:nvPr/>
                    </p:nvGrpSpPr>
                    <p:grpSpPr>
                      <a:xfrm>
                        <a:off x="14792274" y="6539969"/>
                        <a:ext cx="5439311" cy="1530554"/>
                        <a:chOff x="14792274" y="6539969"/>
                        <a:chExt cx="5439311" cy="1530554"/>
                      </a:xfrm>
                    </p:grpSpPr>
                    <p:grpSp>
                      <p:nvGrpSpPr>
                        <p:cNvPr id="569" name="组 568"/>
                        <p:cNvGrpSpPr/>
                        <p:nvPr/>
                      </p:nvGrpSpPr>
                      <p:grpSpPr>
                        <a:xfrm>
                          <a:off x="14792274" y="6539969"/>
                          <a:ext cx="5439311" cy="916606"/>
                          <a:chOff x="22907414" y="5152772"/>
                          <a:chExt cx="5439311" cy="916606"/>
                        </a:xfrm>
                      </p:grpSpPr>
                      <p:sp>
                        <p:nvSpPr>
                          <p:cNvPr id="572" name="文本框 571"/>
                          <p:cNvSpPr txBox="1"/>
                          <p:nvPr/>
                        </p:nvSpPr>
                        <p:spPr>
                          <a:xfrm>
                            <a:off x="22907414" y="5152772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allow_user_free: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73" name="文本框 572"/>
                          <p:cNvSpPr txBox="1"/>
                          <p:nvPr/>
                        </p:nvSpPr>
                        <p:spPr>
                          <a:xfrm>
                            <a:off x="22907414" y="5460221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binder_transaction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transaction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t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74" name="文本框 573"/>
                          <p:cNvSpPr txBox="1"/>
                          <p:nvPr/>
                        </p:nvSpPr>
                        <p:spPr>
                          <a:xfrm>
                            <a:off x="22907414" y="5761601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binder_node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target_node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target_node</a:t>
                            </a:r>
                            <a:r>
                              <a:rPr kumimoji="1" lang="zh-CN" altLang="en-US" sz="1400">
                                <a:solidFill>
                                  <a:schemeClr val="accent2"/>
                                </a:solidFill>
                              </a:rPr>
                              <a:t> </a:t>
                            </a:r>
                            <a:r>
                              <a:rPr kumimoji="1" lang="zh-CN" altLang="en-US" sz="1400">
                                <a:solidFill>
                                  <a:schemeClr val="accent2"/>
                                </a:solidFill>
                              </a:rPr>
                              <a:t>即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ServiceManager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570" name="文本框 569"/>
                        <p:cNvSpPr txBox="1"/>
                        <p:nvPr/>
                      </p:nvSpPr>
                      <p:spPr>
                        <a:xfrm>
                          <a:off x="14792274" y="7457773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71" name="文本框 570"/>
                        <p:cNvSpPr txBox="1"/>
                        <p:nvPr/>
                      </p:nvSpPr>
                      <p:spPr>
                        <a:xfrm>
                          <a:off x="14792274" y="7762746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559" name="组 558"/>
                      <p:cNvGrpSpPr/>
                      <p:nvPr/>
                    </p:nvGrpSpPr>
                    <p:grpSpPr>
                      <a:xfrm>
                        <a:off x="14792274" y="8065782"/>
                        <a:ext cx="5441794" cy="2418552"/>
                        <a:chOff x="14789791" y="9001846"/>
                        <a:chExt cx="5441794" cy="2418552"/>
                      </a:xfrm>
                    </p:grpSpPr>
                    <p:sp>
                      <p:nvSpPr>
                        <p:cNvPr id="560" name="矩形 559"/>
                        <p:cNvSpPr/>
                        <p:nvPr/>
                      </p:nvSpPr>
                      <p:spPr>
                        <a:xfrm>
                          <a:off x="14789791" y="9003928"/>
                          <a:ext cx="5441794" cy="2416470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alpha val="3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561" name="组 560"/>
                        <p:cNvGrpSpPr/>
                        <p:nvPr/>
                      </p:nvGrpSpPr>
                      <p:grpSpPr>
                        <a:xfrm>
                          <a:off x="14854737" y="9001846"/>
                          <a:ext cx="5347410" cy="2338663"/>
                          <a:chOff x="8152690" y="2603591"/>
                          <a:chExt cx="5347410" cy="2338663"/>
                        </a:xfrm>
                      </p:grpSpPr>
                      <p:sp>
                        <p:nvSpPr>
                          <p:cNvPr id="562" name="文本框 561"/>
                          <p:cNvSpPr txBox="1"/>
                          <p:nvPr/>
                        </p:nvSpPr>
                        <p:spPr>
                          <a:xfrm>
                            <a:off x="8216190" y="2603591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uint8_t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data[]:</a:t>
                            </a:r>
                            <a:r>
                              <a:rPr kumimoji="1" lang="zh-CN" altLang="en-US" sz="1400"/>
                              <a:t>                    </a:t>
                            </a:r>
                            <a:r>
                              <a:rPr kumimoji="1" lang="en-US" altLang="zh-CN" sz="1400"/>
                              <a:t>Parcel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563" name="文本框 562"/>
                          <p:cNvSpPr txBox="1"/>
                          <p:nvPr/>
                        </p:nvSpPr>
                        <p:spPr>
                          <a:xfrm>
                            <a:off x="8216190" y="3437107"/>
                            <a:ext cx="5206986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InterfaceToken: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  <a:p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“android.os.IServiceManager”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4" name="文本框 563"/>
                          <p:cNvSpPr txBox="1"/>
                          <p:nvPr/>
                        </p:nvSpPr>
                        <p:spPr>
                          <a:xfrm>
                            <a:off x="8216190" y="3962740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String16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name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“service.testservice”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5" name="文本框 564"/>
                          <p:cNvSpPr txBox="1"/>
                          <p:nvPr/>
                        </p:nvSpPr>
                        <p:spPr>
                          <a:xfrm>
                            <a:off x="8216190" y="4262929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Int32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allowIsolated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6" name="文本框 565"/>
                          <p:cNvSpPr txBox="1"/>
                          <p:nvPr/>
                        </p:nvSpPr>
                        <p:spPr>
                          <a:xfrm>
                            <a:off x="8253802" y="3073146"/>
                            <a:ext cx="5118561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mData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567" name="文本框 566"/>
                          <p:cNvSpPr txBox="1"/>
                          <p:nvPr/>
                        </p:nvSpPr>
                        <p:spPr>
                          <a:xfrm>
                            <a:off x="8291885" y="4584700"/>
                            <a:ext cx="5118561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mObjects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568" name="矩形 567"/>
                          <p:cNvSpPr/>
                          <p:nvPr/>
                        </p:nvSpPr>
                        <p:spPr>
                          <a:xfrm>
                            <a:off x="8152690" y="3073148"/>
                            <a:ext cx="5347410" cy="1869106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  <a:prstDash val="das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</p:grpSp>
                  </p:grpSp>
                </p:grpSp>
                <p:cxnSp>
                  <p:nvCxnSpPr>
                    <p:cNvPr id="555" name="直线箭头连接符 554"/>
                    <p:cNvCxnSpPr>
                      <a:stCxn id="576" idx="3"/>
                      <a:endCxn id="556" idx="1"/>
                    </p:cNvCxnSpPr>
                    <p:nvPr/>
                  </p:nvCxnSpPr>
                  <p:spPr>
                    <a:xfrm flipV="1">
                      <a:off x="21507818" y="6872704"/>
                      <a:ext cx="1138940" cy="283123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95" name="组 794"/>
                    <p:cNvGrpSpPr/>
                    <p:nvPr/>
                  </p:nvGrpSpPr>
                  <p:grpSpPr>
                    <a:xfrm>
                      <a:off x="23365936" y="10675032"/>
                      <a:ext cx="11898408" cy="10795730"/>
                      <a:chOff x="23365936" y="10675032"/>
                      <a:chExt cx="11898408" cy="10795730"/>
                    </a:xfrm>
                  </p:grpSpPr>
                  <p:grpSp>
                    <p:nvGrpSpPr>
                      <p:cNvPr id="684" name="组 683"/>
                      <p:cNvGrpSpPr/>
                      <p:nvPr/>
                    </p:nvGrpSpPr>
                    <p:grpSpPr>
                      <a:xfrm>
                        <a:off x="23365936" y="11334291"/>
                        <a:ext cx="5067426" cy="5061863"/>
                        <a:chOff x="21641848" y="4471467"/>
                        <a:chExt cx="5067426" cy="5061863"/>
                      </a:xfrm>
                    </p:grpSpPr>
                    <p:sp>
                      <p:nvSpPr>
                        <p:cNvPr id="685" name="文本框 684"/>
                        <p:cNvSpPr txBox="1"/>
                        <p:nvPr/>
                      </p:nvSpPr>
                      <p:spPr>
                        <a:xfrm>
                          <a:off x="21707721" y="4471467"/>
                          <a:ext cx="494900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binder_transaction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86" name="文本框 685"/>
                        <p:cNvSpPr txBox="1"/>
                        <p:nvPr/>
                      </p:nvSpPr>
                      <p:spPr>
                        <a:xfrm>
                          <a:off x="21762080" y="7244129"/>
                          <a:ext cx="4884417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binder_buffer</a:t>
                          </a:r>
                          <a:r>
                            <a:rPr kumimoji="1" lang="zh-CN" altLang="en-US" sz="1400" b="1"/>
                            <a:t> *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en-US" altLang="zh-CN" sz="1400" b="1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87" name="矩形 686"/>
                        <p:cNvSpPr/>
                        <p:nvPr/>
                      </p:nvSpPr>
                      <p:spPr>
                        <a:xfrm>
                          <a:off x="21695017" y="7265676"/>
                          <a:ext cx="4974983" cy="51498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688" name="组 687"/>
                        <p:cNvGrpSpPr/>
                        <p:nvPr/>
                      </p:nvGrpSpPr>
                      <p:grpSpPr>
                        <a:xfrm>
                          <a:off x="21695017" y="4891588"/>
                          <a:ext cx="4974983" cy="2370676"/>
                          <a:chOff x="15623370" y="1246255"/>
                          <a:chExt cx="5595351" cy="2370676"/>
                        </a:xfrm>
                      </p:grpSpPr>
                      <p:sp>
                        <p:nvSpPr>
                          <p:cNvPr id="697" name="文本框 696"/>
                          <p:cNvSpPr txBox="1"/>
                          <p:nvPr/>
                        </p:nvSpPr>
                        <p:spPr>
                          <a:xfrm>
                            <a:off x="15623370" y="1246255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binder_work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from: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NULL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98" name="文本框 697"/>
                          <p:cNvSpPr txBox="1"/>
                          <p:nvPr/>
                        </p:nvSpPr>
                        <p:spPr>
                          <a:xfrm>
                            <a:off x="15623370" y="1555119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uid_t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sender_euid: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proc-&gt;tsk-&gt;cred-&gt;euid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99" name="文本框 698"/>
                          <p:cNvSpPr txBox="1"/>
                          <p:nvPr/>
                        </p:nvSpPr>
                        <p:spPr>
                          <a:xfrm>
                            <a:off x="15623370" y="2698709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int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code: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0" name="文本框 699"/>
                          <p:cNvSpPr txBox="1"/>
                          <p:nvPr/>
                        </p:nvSpPr>
                        <p:spPr>
                          <a:xfrm>
                            <a:off x="15623370" y="2998703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int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flags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1" name="文本框 700"/>
                          <p:cNvSpPr txBox="1"/>
                          <p:nvPr/>
                        </p:nvSpPr>
                        <p:spPr>
                          <a:xfrm>
                            <a:off x="15623370" y="3309154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long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priority:</a:t>
                            </a:r>
                            <a:r>
                              <a:rPr kumimoji="1" lang="zh-CN" altLang="en-US" sz="1400">
                                <a:solidFill>
                                  <a:schemeClr val="accent2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task_nice(current)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2" name="文本框 701"/>
                          <p:cNvSpPr txBox="1"/>
                          <p:nvPr/>
                        </p:nvSpPr>
                        <p:spPr>
                          <a:xfrm>
                            <a:off x="15623370" y="1856283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binder_proc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to_proc:</a:t>
                            </a:r>
                            <a:r>
                              <a:rPr kumimoji="1" lang="zh-CN" altLang="en-US" sz="1400">
                                <a:solidFill>
                                  <a:schemeClr val="accent2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target_proc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即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Client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3" name="文本框 702"/>
                          <p:cNvSpPr txBox="1"/>
                          <p:nvPr/>
                        </p:nvSpPr>
                        <p:spPr>
                          <a:xfrm>
                            <a:off x="15623370" y="2163977"/>
                            <a:ext cx="5595351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binder_thread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to_thread: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target_thread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</a:t>
                            </a:r>
                            <a:endParaRPr kumimoji="1" lang="en-US" altLang="zh-CN" sz="1400">
                              <a:solidFill>
                                <a:schemeClr val="accent1"/>
                              </a:solidFill>
                            </a:endParaRPr>
                          </a:p>
                          <a:p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                                              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即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Client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的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binder_thread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689" name="文本框 688"/>
                        <p:cNvSpPr txBox="1"/>
                        <p:nvPr/>
                      </p:nvSpPr>
                      <p:spPr>
                        <a:xfrm>
                          <a:off x="21695017" y="7778248"/>
                          <a:ext cx="497498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need_reply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0" name="文本框 689"/>
                        <p:cNvSpPr txBox="1"/>
                        <p:nvPr/>
                      </p:nvSpPr>
                      <p:spPr>
                        <a:xfrm>
                          <a:off x="21695018" y="8083021"/>
                          <a:ext cx="4974982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from-&gt;parent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thread-&gt;transaction_stack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1" name="文本框 690"/>
                        <p:cNvSpPr txBox="1"/>
                        <p:nvPr/>
                      </p:nvSpPr>
                      <p:spPr>
                        <a:xfrm>
                          <a:off x="21812924" y="8452352"/>
                          <a:ext cx="4836243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binder_work</a:t>
                          </a:r>
                          <a:r>
                            <a:rPr kumimoji="1" lang="zh-CN" altLang="en-US" sz="1400" b="1"/>
                            <a:t>  </a:t>
                          </a:r>
                          <a:r>
                            <a:rPr kumimoji="1" lang="en-US" altLang="zh-CN" sz="1400" b="1"/>
                            <a:t>work</a:t>
                          </a:r>
                          <a:endParaRPr kumimoji="1" lang="zh-CN" altLang="en-US" sz="1400" b="1"/>
                        </a:p>
                      </p:txBody>
                    </p:sp>
                    <p:sp>
                      <p:nvSpPr>
                        <p:cNvPr id="692" name="文本框 691"/>
                        <p:cNvSpPr txBox="1"/>
                        <p:nvPr/>
                      </p:nvSpPr>
                      <p:spPr>
                        <a:xfrm>
                          <a:off x="21774824" y="8766213"/>
                          <a:ext cx="483624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enum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type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BINDER_WORK_TRANSACTION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3" name="文本框 692"/>
                        <p:cNvSpPr txBox="1"/>
                        <p:nvPr/>
                      </p:nvSpPr>
                      <p:spPr>
                        <a:xfrm>
                          <a:off x="21774824" y="9059035"/>
                          <a:ext cx="4836243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is-IS" altLang="zh-CN" sz="1400" b="1"/>
                            <a:t>……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4" name="矩形 693"/>
                        <p:cNvSpPr/>
                        <p:nvPr/>
                      </p:nvSpPr>
                      <p:spPr>
                        <a:xfrm>
                          <a:off x="21691680" y="8395319"/>
                          <a:ext cx="4977952" cy="109954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95" name="矩形 694"/>
                        <p:cNvSpPr/>
                        <p:nvPr/>
                      </p:nvSpPr>
                      <p:spPr>
                        <a:xfrm>
                          <a:off x="21774824" y="9072350"/>
                          <a:ext cx="4836243" cy="38938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96" name="矩形 695"/>
                        <p:cNvSpPr/>
                        <p:nvPr/>
                      </p:nvSpPr>
                      <p:spPr>
                        <a:xfrm>
                          <a:off x="21641848" y="4471467"/>
                          <a:ext cx="5067426" cy="506186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</p:grpSp>
                  <p:cxnSp>
                    <p:nvCxnSpPr>
                      <p:cNvPr id="726" name="直线箭头连接符 725"/>
                      <p:cNvCxnSpPr>
                        <a:stCxn id="762" idx="1"/>
                        <a:endCxn id="685" idx="3"/>
                      </p:cNvCxnSpPr>
                      <p:nvPr/>
                    </p:nvCxnSpPr>
                    <p:spPr>
                      <a:xfrm flipH="1">
                        <a:off x="28380817" y="11462877"/>
                        <a:ext cx="634627" cy="25303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34" name="组 733"/>
                      <p:cNvGrpSpPr/>
                      <p:nvPr/>
                    </p:nvGrpSpPr>
                    <p:grpSpPr>
                      <a:xfrm>
                        <a:off x="28932300" y="10675032"/>
                        <a:ext cx="5683743" cy="5929225"/>
                        <a:chOff x="14709130" y="6213462"/>
                        <a:chExt cx="5683743" cy="5929225"/>
                      </a:xfrm>
                    </p:grpSpPr>
                    <p:sp>
                      <p:nvSpPr>
                        <p:cNvPr id="737" name="文本框 736"/>
                        <p:cNvSpPr txBox="1"/>
                        <p:nvPr/>
                      </p:nvSpPr>
                      <p:spPr>
                        <a:xfrm>
                          <a:off x="14738093" y="6236133"/>
                          <a:ext cx="5493492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binder_buffer: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38" name="矩形 737"/>
                        <p:cNvSpPr/>
                        <p:nvPr/>
                      </p:nvSpPr>
                      <p:spPr>
                        <a:xfrm>
                          <a:off x="14709130" y="6213462"/>
                          <a:ext cx="5595351" cy="5929225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739" name="组 738"/>
                        <p:cNvGrpSpPr/>
                        <p:nvPr/>
                      </p:nvGrpSpPr>
                      <p:grpSpPr>
                        <a:xfrm>
                          <a:off x="14792274" y="6539969"/>
                          <a:ext cx="5439311" cy="1530554"/>
                          <a:chOff x="14792274" y="6539969"/>
                          <a:chExt cx="5439311" cy="1530554"/>
                        </a:xfrm>
                      </p:grpSpPr>
                      <p:grpSp>
                        <p:nvGrpSpPr>
                          <p:cNvPr id="758" name="组 757"/>
                          <p:cNvGrpSpPr/>
                          <p:nvPr/>
                        </p:nvGrpSpPr>
                        <p:grpSpPr>
                          <a:xfrm>
                            <a:off x="14792274" y="6539969"/>
                            <a:ext cx="5439311" cy="916606"/>
                            <a:chOff x="22907414" y="5152772"/>
                            <a:chExt cx="5439311" cy="916606"/>
                          </a:xfrm>
                        </p:grpSpPr>
                        <p:sp>
                          <p:nvSpPr>
                            <p:cNvPr id="761" name="文本框 760"/>
                            <p:cNvSpPr txBox="1"/>
                            <p:nvPr/>
                          </p:nvSpPr>
                          <p:spPr>
                            <a:xfrm>
                              <a:off x="22907414" y="5152772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allow_user_free: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62" name="文本框 761"/>
                            <p:cNvSpPr txBox="1"/>
                            <p:nvPr/>
                          </p:nvSpPr>
                          <p:spPr>
                            <a:xfrm>
                              <a:off x="22907414" y="546022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binder_transaction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transaction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t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63" name="文本框 762"/>
                            <p:cNvSpPr txBox="1"/>
                            <p:nvPr/>
                          </p:nvSpPr>
                          <p:spPr>
                            <a:xfrm>
                              <a:off x="22907414" y="576160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binder_node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target_node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NULL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59" name="文本框 758"/>
                          <p:cNvSpPr txBox="1"/>
                          <p:nvPr/>
                        </p:nvSpPr>
                        <p:spPr>
                          <a:xfrm>
                            <a:off x="14792274" y="7457773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60" name="文本框 759"/>
                          <p:cNvSpPr txBox="1"/>
                          <p:nvPr/>
                        </p:nvSpPr>
                        <p:spPr>
                          <a:xfrm>
                            <a:off x="14792274" y="7762746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offsets_size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740" name="组 739"/>
                        <p:cNvGrpSpPr/>
                        <p:nvPr/>
                      </p:nvGrpSpPr>
                      <p:grpSpPr>
                        <a:xfrm>
                          <a:off x="14792274" y="8065782"/>
                          <a:ext cx="5600599" cy="4025481"/>
                          <a:chOff x="14789791" y="9001846"/>
                          <a:chExt cx="5600599" cy="4025481"/>
                        </a:xfrm>
                      </p:grpSpPr>
                      <p:sp>
                        <p:nvSpPr>
                          <p:cNvPr id="741" name="矩形 740"/>
                          <p:cNvSpPr/>
                          <p:nvPr/>
                        </p:nvSpPr>
                        <p:spPr>
                          <a:xfrm>
                            <a:off x="14789791" y="9003928"/>
                            <a:ext cx="5441794" cy="4023399"/>
                          </a:xfrm>
                          <a:prstGeom prst="rect">
                            <a:avLst/>
                          </a:prstGeom>
                          <a:solidFill>
                            <a:schemeClr val="accent2">
                              <a:alpha val="3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grpSp>
                        <p:nvGrpSpPr>
                          <p:cNvPr id="742" name="组 741"/>
                          <p:cNvGrpSpPr/>
                          <p:nvPr/>
                        </p:nvGrpSpPr>
                        <p:grpSpPr>
                          <a:xfrm>
                            <a:off x="14854737" y="9001846"/>
                            <a:ext cx="5535653" cy="3923345"/>
                            <a:chOff x="8152690" y="2603591"/>
                            <a:chExt cx="5535653" cy="3923345"/>
                          </a:xfrm>
                        </p:grpSpPr>
                        <p:sp>
                          <p:nvSpPr>
                            <p:cNvPr id="743" name="文本框 742"/>
                            <p:cNvSpPr txBox="1"/>
                            <p:nvPr/>
                          </p:nvSpPr>
                          <p:spPr>
                            <a:xfrm>
                              <a:off x="8216190" y="2603591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uint8_t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data[]:</a:t>
                              </a:r>
                              <a:r>
                                <a:rPr kumimoji="1" lang="zh-CN" altLang="en-US" sz="1400"/>
                                <a:t>                    </a:t>
                              </a:r>
                              <a:r>
                                <a:rPr kumimoji="1" lang="en-US" altLang="zh-CN" sz="1400"/>
                                <a:t>Parcel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44" name="文本框 743"/>
                            <p:cNvSpPr txBox="1"/>
                            <p:nvPr/>
                          </p:nvSpPr>
                          <p:spPr>
                            <a:xfrm>
                              <a:off x="8304581" y="4214597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type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BINDER_TYPE_HANDLE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45" name="文本框 744"/>
                            <p:cNvSpPr txBox="1"/>
                            <p:nvPr/>
                          </p:nvSpPr>
                          <p:spPr>
                            <a:xfrm>
                              <a:off x="8304584" y="4520429"/>
                              <a:ext cx="5017005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flags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0x7f | FLAT_BINDER_FLAG_ACCEPTS_FDS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46" name="文本框 745"/>
                            <p:cNvSpPr txBox="1"/>
                            <p:nvPr/>
                          </p:nvSpPr>
                          <p:spPr>
                            <a:xfrm>
                              <a:off x="8304583" y="5041263"/>
                              <a:ext cx="5017007" cy="7386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binder_uintptr_t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:</a:t>
                              </a:r>
                              <a:endParaRPr kumimoji="1" lang="zh-CN" altLang="en-US" sz="140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</a:endParaRPr>
                            </a:p>
                            <a:p>
                              <a:r>
                                <a:rPr kumimoji="1" lang="en-US" altLang="zh-CN" sz="1400"/>
                                <a:t>__uu32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handle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在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ServiceManager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中的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handle</a:t>
                              </a:r>
                            </a:p>
                            <a:p>
                              <a:r>
                                <a:rPr kumimoji="1" lang="zh-CN" altLang="en-US" sz="1400">
                                  <a:solidFill>
                                    <a:srgbClr val="FF0000"/>
                                  </a:solidFill>
                                </a:rPr>
                                <a:t>                               修改为在</a:t>
                              </a:r>
                              <a:r>
                                <a:rPr kumimoji="1" lang="en-US" altLang="zh-CN" sz="1400">
                                  <a:solidFill>
                                    <a:srgbClr val="FF0000"/>
                                  </a:solidFill>
                                </a:rPr>
                                <a:t>Client</a:t>
                              </a:r>
                              <a:r>
                                <a:rPr kumimoji="1" lang="zh-CN" altLang="en-US" sz="1400">
                                  <a:solidFill>
                                    <a:srgbClr val="FF0000"/>
                                  </a:solidFill>
                                </a:rPr>
                                <a:t>中的</a:t>
                              </a:r>
                              <a:r>
                                <a:rPr kumimoji="1" lang="en-US" altLang="zh-CN" sz="1400">
                                  <a:solidFill>
                                    <a:srgbClr val="FF0000"/>
                                  </a:solidFill>
                                </a:rPr>
                                <a:t>handle</a:t>
                              </a:r>
                              <a:endParaRPr kumimoji="1" lang="zh-CN" altLang="en-US" sz="1400">
                                <a:solidFill>
                                  <a:srgbClr val="FF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47" name="文本框 746"/>
                            <p:cNvSpPr txBox="1"/>
                            <p:nvPr/>
                          </p:nvSpPr>
                          <p:spPr>
                            <a:xfrm>
                              <a:off x="8304582" y="5801894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binder_uintptr_t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cookie: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50" name="文本框 749"/>
                            <p:cNvSpPr txBox="1"/>
                            <p:nvPr/>
                          </p:nvSpPr>
                          <p:spPr>
                            <a:xfrm>
                              <a:off x="8216190" y="6206029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is-IS" altLang="zh-CN" sz="1400"/>
                                <a:t>…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is-IS" altLang="zh-CN" sz="1400"/>
                                <a:t>…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51" name="文本框 750"/>
                            <p:cNvSpPr txBox="1"/>
                            <p:nvPr/>
                          </p:nvSpPr>
                          <p:spPr>
                            <a:xfrm>
                              <a:off x="8304581" y="3921732"/>
                              <a:ext cx="5017004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flat_binder_object</a:t>
                              </a:r>
                              <a:r>
                                <a:rPr kumimoji="1" lang="zh-CN" altLang="en-US" sz="1400"/>
                                <a:t> 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52" name="矩形 751"/>
                            <p:cNvSpPr/>
                            <p:nvPr/>
                          </p:nvSpPr>
                          <p:spPr>
                            <a:xfrm>
                              <a:off x="8216190" y="3959834"/>
                              <a:ext cx="5207000" cy="22321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54" name="文本框 753"/>
                            <p:cNvSpPr txBox="1"/>
                            <p:nvPr/>
                          </p:nvSpPr>
                          <p:spPr>
                            <a:xfrm>
                              <a:off x="8224147" y="3441700"/>
                              <a:ext cx="5199000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is-IS" altLang="zh-CN" sz="1400"/>
                                <a:t>…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is-IS" altLang="zh-CN" sz="1400"/>
                                <a:t>…</a:t>
                              </a:r>
                            </a:p>
                            <a:p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55" name="文本框 754"/>
                            <p:cNvSpPr txBox="1"/>
                            <p:nvPr/>
                          </p:nvSpPr>
                          <p:spPr>
                            <a:xfrm>
                              <a:off x="8224786" y="3138610"/>
                              <a:ext cx="5198360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binder_size_t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756" name="任意形状 755"/>
                            <p:cNvSpPr/>
                            <p:nvPr/>
                          </p:nvSpPr>
                          <p:spPr>
                            <a:xfrm flipV="1">
                              <a:off x="13411201" y="3242833"/>
                              <a:ext cx="277142" cy="835814"/>
                            </a:xfrm>
                            <a:custGeom>
                              <a:avLst/>
                              <a:gdLst>
                                <a:gd name="connsiteX0" fmla="*/ 0 w 437607"/>
                                <a:gd name="connsiteY0" fmla="*/ 3835400 h 3835400"/>
                                <a:gd name="connsiteX1" fmla="*/ 342900 w 437607"/>
                                <a:gd name="connsiteY1" fmla="*/ 2997200 h 3835400"/>
                                <a:gd name="connsiteX2" fmla="*/ 419100 w 437607"/>
                                <a:gd name="connsiteY2" fmla="*/ 571500 h 3835400"/>
                                <a:gd name="connsiteX3" fmla="*/ 50800 w 437607"/>
                                <a:gd name="connsiteY3" fmla="*/ 0 h 383540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437607" h="3835400">
                                  <a:moveTo>
                                    <a:pt x="0" y="3835400"/>
                                  </a:moveTo>
                                  <a:cubicBezTo>
                                    <a:pt x="136525" y="3688291"/>
                                    <a:pt x="273050" y="3541183"/>
                                    <a:pt x="342900" y="2997200"/>
                                  </a:cubicBezTo>
                                  <a:cubicBezTo>
                                    <a:pt x="412750" y="2453217"/>
                                    <a:pt x="467783" y="1071033"/>
                                    <a:pt x="419100" y="571500"/>
                                  </a:cubicBezTo>
                                  <a:cubicBezTo>
                                    <a:pt x="370417" y="71967"/>
                                    <a:pt x="50800" y="0"/>
                                    <a:pt x="50800" y="0"/>
                                  </a:cubicBezTo>
                                </a:path>
                              </a:pathLst>
                            </a:custGeom>
                            <a:noFill/>
                            <a:ln>
                              <a:tailEnd type="arrow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57" name="矩形 756"/>
                            <p:cNvSpPr/>
                            <p:nvPr/>
                          </p:nvSpPr>
                          <p:spPr>
                            <a:xfrm>
                              <a:off x="8152690" y="3073148"/>
                              <a:ext cx="5347410" cy="34537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</p:grpSp>
                    </p:grpSp>
                  </p:grpSp>
                  <p:cxnSp>
                    <p:nvCxnSpPr>
                      <p:cNvPr id="786" name="直线箭头连接符 785"/>
                      <p:cNvCxnSpPr>
                        <a:stCxn id="686" idx="3"/>
                        <a:endCxn id="737" idx="1"/>
                      </p:cNvCxnSpPr>
                      <p:nvPr/>
                    </p:nvCxnSpPr>
                    <p:spPr>
                      <a:xfrm flipV="1">
                        <a:off x="28370585" y="10851592"/>
                        <a:ext cx="590678" cy="340925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87" name="文本框 786"/>
                      <p:cNvSpPr txBox="1"/>
                      <p:nvPr/>
                    </p:nvSpPr>
                    <p:spPr>
                      <a:xfrm>
                        <a:off x="34671000" y="14246653"/>
                        <a:ext cx="59334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fp</a:t>
                        </a:r>
                        <a:endParaRPr kumimoji="1" lang="zh-CN" altLang="en-US" sz="1400"/>
                      </a:p>
                    </p:txBody>
                  </p:sp>
                  <p:cxnSp>
                    <p:nvCxnSpPr>
                      <p:cNvPr id="789" name="直线箭头连接符 788"/>
                      <p:cNvCxnSpPr>
                        <a:stCxn id="787" idx="1"/>
                        <a:endCxn id="751" idx="3"/>
                      </p:cNvCxnSpPr>
                      <p:nvPr/>
                    </p:nvCxnSpPr>
                    <p:spPr>
                      <a:xfrm flipH="1" flipV="1">
                        <a:off x="34249285" y="13999382"/>
                        <a:ext cx="421715" cy="40116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06" name="文本框 805"/>
                      <p:cNvSpPr txBox="1"/>
                      <p:nvPr/>
                    </p:nvSpPr>
                    <p:spPr>
                      <a:xfrm>
                        <a:off x="29422864" y="21162985"/>
                        <a:ext cx="59334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tr</a:t>
                        </a:r>
                        <a:endParaRPr kumimoji="1" lang="zh-CN" altLang="en-US" sz="1400"/>
                      </a:p>
                    </p:txBody>
                  </p:sp>
                </p:grpSp>
                <p:sp>
                  <p:nvSpPr>
                    <p:cNvPr id="791" name="任意形状 790"/>
                    <p:cNvSpPr/>
                    <p:nvPr/>
                  </p:nvSpPr>
                  <p:spPr>
                    <a:xfrm>
                      <a:off x="21704300" y="6464300"/>
                      <a:ext cx="7772400" cy="10147300"/>
                    </a:xfrm>
                    <a:custGeom>
                      <a:avLst/>
                      <a:gdLst>
                        <a:gd name="connsiteX0" fmla="*/ 0 w 7772400"/>
                        <a:gd name="connsiteY0" fmla="*/ 10147300 h 10147300"/>
                        <a:gd name="connsiteX1" fmla="*/ 850900 w 7772400"/>
                        <a:gd name="connsiteY1" fmla="*/ 9067800 h 10147300"/>
                        <a:gd name="connsiteX2" fmla="*/ 1155700 w 7772400"/>
                        <a:gd name="connsiteY2" fmla="*/ 5727700 h 10147300"/>
                        <a:gd name="connsiteX3" fmla="*/ 1498600 w 7772400"/>
                        <a:gd name="connsiteY3" fmla="*/ 4800600 h 10147300"/>
                        <a:gd name="connsiteX4" fmla="*/ 2146300 w 7772400"/>
                        <a:gd name="connsiteY4" fmla="*/ 4673600 h 10147300"/>
                        <a:gd name="connsiteX5" fmla="*/ 6159500 w 7772400"/>
                        <a:gd name="connsiteY5" fmla="*/ 4724400 h 10147300"/>
                        <a:gd name="connsiteX6" fmla="*/ 7061200 w 7772400"/>
                        <a:gd name="connsiteY6" fmla="*/ 4114800 h 10147300"/>
                        <a:gd name="connsiteX7" fmla="*/ 7264400 w 7772400"/>
                        <a:gd name="connsiteY7" fmla="*/ 2667000 h 10147300"/>
                        <a:gd name="connsiteX8" fmla="*/ 7772400 w 7772400"/>
                        <a:gd name="connsiteY8" fmla="*/ 0 h 101473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7772400" h="10147300">
                          <a:moveTo>
                            <a:pt x="0" y="10147300"/>
                          </a:moveTo>
                          <a:cubicBezTo>
                            <a:pt x="329141" y="9975850"/>
                            <a:pt x="658283" y="9804400"/>
                            <a:pt x="850900" y="9067800"/>
                          </a:cubicBezTo>
                          <a:cubicBezTo>
                            <a:pt x="1043517" y="8331200"/>
                            <a:pt x="1047750" y="6438900"/>
                            <a:pt x="1155700" y="5727700"/>
                          </a:cubicBezTo>
                          <a:cubicBezTo>
                            <a:pt x="1263650" y="5016500"/>
                            <a:pt x="1333500" y="4976283"/>
                            <a:pt x="1498600" y="4800600"/>
                          </a:cubicBezTo>
                          <a:cubicBezTo>
                            <a:pt x="1663700" y="4624917"/>
                            <a:pt x="2146300" y="4673600"/>
                            <a:pt x="2146300" y="4673600"/>
                          </a:cubicBezTo>
                          <a:cubicBezTo>
                            <a:pt x="2923117" y="4660900"/>
                            <a:pt x="5340350" y="4817533"/>
                            <a:pt x="6159500" y="4724400"/>
                          </a:cubicBezTo>
                          <a:cubicBezTo>
                            <a:pt x="6978650" y="4631267"/>
                            <a:pt x="6877050" y="4457700"/>
                            <a:pt x="7061200" y="4114800"/>
                          </a:cubicBezTo>
                          <a:cubicBezTo>
                            <a:pt x="7245350" y="3771900"/>
                            <a:pt x="7145867" y="3352800"/>
                            <a:pt x="7264400" y="2667000"/>
                          </a:cubicBezTo>
                          <a:cubicBezTo>
                            <a:pt x="7382933" y="1981200"/>
                            <a:pt x="7772400" y="0"/>
                            <a:pt x="7772400" y="0"/>
                          </a:cubicBezTo>
                        </a:path>
                      </a:pathLst>
                    </a:custGeom>
                    <a:noFill/>
                    <a:ln w="50800">
                      <a:solidFill>
                        <a:schemeClr val="accent6">
                          <a:alpha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792" name="文本框 791"/>
                    <p:cNvSpPr txBox="1"/>
                    <p:nvPr/>
                  </p:nvSpPr>
                  <p:spPr>
                    <a:xfrm>
                      <a:off x="29610405" y="6575750"/>
                      <a:ext cx="141577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zh-CN" altLang="en-US" sz="2400">
                          <a:solidFill>
                            <a:schemeClr val="accent6"/>
                          </a:solidFill>
                          <a:latin typeface="DengXian" charset="-122"/>
                          <a:ea typeface="DengXian" charset="-122"/>
                          <a:cs typeface="DengXian" charset="-122"/>
                        </a:rPr>
                        <a:t>响应数据</a:t>
                      </a:r>
                    </a:p>
                  </p:txBody>
                </p:sp>
                <p:sp>
                  <p:nvSpPr>
                    <p:cNvPr id="793" name="文本框 792"/>
                    <p:cNvSpPr txBox="1"/>
                    <p:nvPr/>
                  </p:nvSpPr>
                  <p:spPr>
                    <a:xfrm>
                      <a:off x="28036371" y="6575750"/>
                      <a:ext cx="141577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zh-CN" altLang="en-US" sz="2400">
                          <a:solidFill>
                            <a:schemeClr val="accent6"/>
                          </a:solidFill>
                          <a:latin typeface="DengXian" charset="-122"/>
                          <a:ea typeface="DengXian" charset="-122"/>
                          <a:cs typeface="DengXian" charset="-122"/>
                        </a:rPr>
                        <a:t>请求数据</a:t>
                      </a:r>
                    </a:p>
                  </p:txBody>
                </p:sp>
              </p:grpSp>
            </p:grpSp>
          </p:grpSp>
        </p:grpSp>
        <p:cxnSp>
          <p:nvCxnSpPr>
            <p:cNvPr id="808" name="直线箭头连接符 807"/>
            <p:cNvCxnSpPr>
              <a:stCxn id="806" idx="1"/>
              <a:endCxn id="649" idx="3"/>
            </p:cNvCxnSpPr>
            <p:nvPr/>
          </p:nvCxnSpPr>
          <p:spPr>
            <a:xfrm flipH="1">
              <a:off x="29090392" y="21316874"/>
              <a:ext cx="332472" cy="2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2190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 46"/>
          <p:cNvGrpSpPr/>
          <p:nvPr/>
        </p:nvGrpSpPr>
        <p:grpSpPr>
          <a:xfrm>
            <a:off x="23557706" y="14138164"/>
            <a:ext cx="6413500" cy="3839396"/>
            <a:chOff x="16357600" y="5138626"/>
            <a:chExt cx="6413500" cy="3839396"/>
          </a:xfrm>
        </p:grpSpPr>
        <p:sp>
          <p:nvSpPr>
            <p:cNvPr id="72" name="文本框 71"/>
            <p:cNvSpPr txBox="1"/>
            <p:nvPr/>
          </p:nvSpPr>
          <p:spPr>
            <a:xfrm>
              <a:off x="16429436" y="5588097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6429436" y="595639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6429438" y="632822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6429436" y="669742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6429436" y="706271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4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6429436" y="742973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6429436" y="7792945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6429436" y="8162398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6429436" y="853173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6357600" y="5579241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0038956" y="5570839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9847344" y="5851822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27" name="直线箭头连接符 26"/>
            <p:cNvCxnSpPr/>
            <p:nvPr/>
          </p:nvCxnSpPr>
          <p:spPr>
            <a:xfrm>
              <a:off x="19913600" y="5600058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93"/>
            <p:cNvSpPr/>
            <p:nvPr/>
          </p:nvSpPr>
          <p:spPr>
            <a:xfrm>
              <a:off x="20038956" y="6515504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21042112" y="5138626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1" name="肘形连接符 30"/>
            <p:cNvCxnSpPr>
              <a:stCxn id="73" idx="3"/>
            </p:cNvCxnSpPr>
            <p:nvPr/>
          </p:nvCxnSpPr>
          <p:spPr>
            <a:xfrm>
              <a:off x="19162077" y="6141063"/>
              <a:ext cx="876879" cy="35986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/>
            <p:cNvCxnSpPr/>
            <p:nvPr/>
          </p:nvCxnSpPr>
          <p:spPr>
            <a:xfrm>
              <a:off x="19596100" y="6514313"/>
              <a:ext cx="0" cy="111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endCxn id="85" idx="3"/>
            </p:cNvCxnSpPr>
            <p:nvPr/>
          </p:nvCxnSpPr>
          <p:spPr>
            <a:xfrm flipH="1">
              <a:off x="19162077" y="7612847"/>
              <a:ext cx="434026" cy="1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/>
            <p:cNvCxnSpPr>
              <a:stCxn id="74" idx="3"/>
            </p:cNvCxnSpPr>
            <p:nvPr/>
          </p:nvCxnSpPr>
          <p:spPr>
            <a:xfrm>
              <a:off x="19162079" y="6512886"/>
              <a:ext cx="217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>
              <a:stCxn id="86" idx="3"/>
            </p:cNvCxnSpPr>
            <p:nvPr/>
          </p:nvCxnSpPr>
          <p:spPr>
            <a:xfrm>
              <a:off x="19162077" y="7977611"/>
              <a:ext cx="217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/>
            <p:cNvCxnSpPr/>
            <p:nvPr/>
          </p:nvCxnSpPr>
          <p:spPr>
            <a:xfrm flipV="1">
              <a:off x="19379088" y="5588097"/>
              <a:ext cx="0" cy="2402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箭头连接符 95"/>
            <p:cNvCxnSpPr/>
            <p:nvPr/>
          </p:nvCxnSpPr>
          <p:spPr>
            <a:xfrm>
              <a:off x="19379088" y="5588097"/>
              <a:ext cx="659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连接符 121"/>
            <p:cNvCxnSpPr/>
            <p:nvPr/>
          </p:nvCxnSpPr>
          <p:spPr>
            <a:xfrm>
              <a:off x="19823056" y="8442977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/>
            <p:cNvCxnSpPr/>
            <p:nvPr/>
          </p:nvCxnSpPr>
          <p:spPr>
            <a:xfrm>
              <a:off x="19913600" y="6512886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19860044" y="6714807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10" name="直线箭头连接符 109"/>
            <p:cNvCxnSpPr>
              <a:stCxn id="75" idx="3"/>
            </p:cNvCxnSpPr>
            <p:nvPr/>
          </p:nvCxnSpPr>
          <p:spPr>
            <a:xfrm>
              <a:off x="19162077" y="6882093"/>
              <a:ext cx="7515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 232"/>
          <p:cNvGrpSpPr/>
          <p:nvPr/>
        </p:nvGrpSpPr>
        <p:grpSpPr>
          <a:xfrm>
            <a:off x="7557514" y="14070001"/>
            <a:ext cx="14971606" cy="12725872"/>
            <a:chOff x="357408" y="5070463"/>
            <a:chExt cx="14971606" cy="12725872"/>
          </a:xfrm>
        </p:grpSpPr>
        <p:grpSp>
          <p:nvGrpSpPr>
            <p:cNvPr id="159" name="组 158"/>
            <p:cNvGrpSpPr/>
            <p:nvPr/>
          </p:nvGrpSpPr>
          <p:grpSpPr>
            <a:xfrm>
              <a:off x="357408" y="5070463"/>
              <a:ext cx="14421400" cy="6262570"/>
              <a:chOff x="369654" y="6670569"/>
              <a:chExt cx="14421400" cy="6262570"/>
            </a:xfrm>
          </p:grpSpPr>
          <p:grpSp>
            <p:nvGrpSpPr>
              <p:cNvPr id="117" name="组 116"/>
              <p:cNvGrpSpPr/>
              <p:nvPr/>
            </p:nvGrpSpPr>
            <p:grpSpPr>
              <a:xfrm>
                <a:off x="10512822" y="6670569"/>
                <a:ext cx="4278232" cy="5315010"/>
                <a:chOff x="11122422" y="6670569"/>
                <a:chExt cx="4278232" cy="5315010"/>
              </a:xfrm>
            </p:grpSpPr>
            <p:sp>
              <p:nvSpPr>
                <p:cNvPr id="57" name="文本框 56"/>
                <p:cNvSpPr txBox="1"/>
                <p:nvPr/>
              </p:nvSpPr>
              <p:spPr>
                <a:xfrm>
                  <a:off x="11212581" y="6679424"/>
                  <a:ext cx="302134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binder_io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msg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1212581" y="7047724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1212583" y="7691013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11212581" y="8331691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txn-&gt;data_size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1212581" y="898115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txn-&gt;offsets_size/sizeof(size_t)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11212581" y="9621228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11212581" y="10255906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11212581" y="1089839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BIO_F_SHARED</a:t>
                  </a:r>
                  <a:r>
                    <a:rPr kumimoji="1" lang="zh-CN" altLang="en-US" sz="18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0x01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文本框 78"/>
                <p:cNvSpPr txBox="1"/>
                <p:nvPr/>
              </p:nvSpPr>
              <p:spPr>
                <a:xfrm>
                  <a:off x="11212581" y="11550090"/>
                  <a:ext cx="406271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unused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11122422" y="6670569"/>
                  <a:ext cx="4278232" cy="53150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49" name="组 48"/>
              <p:cNvGrpSpPr/>
              <p:nvPr/>
            </p:nvGrpSpPr>
            <p:grpSpPr>
              <a:xfrm>
                <a:off x="369654" y="6924723"/>
                <a:ext cx="9854445" cy="6008416"/>
                <a:chOff x="369654" y="6924723"/>
                <a:chExt cx="9854445" cy="6008416"/>
              </a:xfrm>
            </p:grpSpPr>
            <p:cxnSp>
              <p:nvCxnSpPr>
                <p:cNvPr id="29" name="直线箭头连接符 28"/>
                <p:cNvCxnSpPr>
                  <a:stCxn id="10" idx="3"/>
                </p:cNvCxnSpPr>
                <p:nvPr/>
              </p:nvCxnSpPr>
              <p:spPr>
                <a:xfrm flipV="1">
                  <a:off x="6015546" y="11432796"/>
                  <a:ext cx="326715" cy="34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肘形连接符 35"/>
                <p:cNvCxnSpPr>
                  <a:stCxn id="7" idx="3"/>
                </p:cNvCxnSpPr>
                <p:nvPr/>
              </p:nvCxnSpPr>
              <p:spPr>
                <a:xfrm>
                  <a:off x="6050342" y="10102798"/>
                  <a:ext cx="4073717" cy="2182222"/>
                </a:xfrm>
                <a:prstGeom prst="bentConnector3">
                  <a:avLst>
                    <a:gd name="adj1" fmla="val 103934"/>
                  </a:avLst>
                </a:prstGeom>
                <a:ln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组 12"/>
                <p:cNvGrpSpPr/>
                <p:nvPr/>
              </p:nvGrpSpPr>
              <p:grpSpPr>
                <a:xfrm>
                  <a:off x="369654" y="6924723"/>
                  <a:ext cx="5766026" cy="5252939"/>
                  <a:chOff x="1473200" y="1527223"/>
                  <a:chExt cx="4473102" cy="5252939"/>
                </a:xfrm>
              </p:grpSpPr>
              <p:sp>
                <p:nvSpPr>
                  <p:cNvPr id="2" name="文本框 1"/>
                  <p:cNvSpPr txBox="1"/>
                  <p:nvPr/>
                </p:nvSpPr>
                <p:spPr>
                  <a:xfrm>
                    <a:off x="1539406" y="1929998"/>
                    <a:ext cx="31830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1539402" y="229931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1539402" y="2671683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539402" y="378318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1539402" y="414826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539402" y="4520632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539402" y="4888938"/>
                    <a:ext cx="4340698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633459" y="5489393"/>
                    <a:ext cx="421964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1633459" y="5854054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633459" y="6226418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1539402" y="5540193"/>
                    <a:ext cx="4340698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1473200" y="1930007"/>
                    <a:ext cx="4473102" cy="485015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1539402" y="303634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CHECK_SERVICE_TRANSACTION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539402" y="340912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1473200" y="1527223"/>
                    <a:ext cx="4473102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BC_TRANSACTINON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37" name="组 36"/>
                <p:cNvGrpSpPr/>
                <p:nvPr/>
              </p:nvGrpSpPr>
              <p:grpSpPr>
                <a:xfrm>
                  <a:off x="6370465" y="11432796"/>
                  <a:ext cx="3853634" cy="1500343"/>
                  <a:chOff x="6458150" y="10378171"/>
                  <a:chExt cx="3853634" cy="1500343"/>
                </a:xfrm>
              </p:grpSpPr>
              <p:grpSp>
                <p:nvGrpSpPr>
                  <p:cNvPr id="16" name="组 15"/>
                  <p:cNvGrpSpPr/>
                  <p:nvPr/>
                </p:nvGrpSpPr>
                <p:grpSpPr>
                  <a:xfrm>
                    <a:off x="6458150" y="10378171"/>
                    <a:ext cx="3658240" cy="1500343"/>
                    <a:chOff x="6397262" y="5282979"/>
                    <a:chExt cx="3216638" cy="1500343"/>
                  </a:xfrm>
                </p:grpSpPr>
                <p:sp>
                  <p:nvSpPr>
                    <p:cNvPr id="19" name="文本框 18"/>
                    <p:cNvSpPr txBox="1"/>
                    <p:nvPr/>
                  </p:nvSpPr>
                  <p:spPr>
                    <a:xfrm>
                      <a:off x="6506990" y="5282979"/>
                      <a:ext cx="118465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sz="1800" b="1"/>
                        <a:t>Parcel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/>
                        <a:t>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data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0" name="文本框 19"/>
                    <p:cNvSpPr txBox="1"/>
                    <p:nvPr/>
                  </p:nvSpPr>
                  <p:spPr>
                    <a:xfrm>
                      <a:off x="6506990" y="5647644"/>
                      <a:ext cx="3010247" cy="64633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InterfaceToken:</a:t>
                      </a:r>
                      <a:r>
                        <a:rPr kumimoji="1" lang="zh-CN" altLang="en-US" sz="1800"/>
                        <a:t> </a:t>
                      </a:r>
                    </a:p>
                    <a:p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6506990" y="6289165"/>
                      <a:ext cx="3010247" cy="36933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String16: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2" name="矩形 21"/>
                    <p:cNvSpPr/>
                    <p:nvPr/>
                  </p:nvSpPr>
                  <p:spPr>
                    <a:xfrm>
                      <a:off x="6397262" y="5282979"/>
                      <a:ext cx="3216638" cy="150034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2964"/>
                    </a:p>
                  </p:txBody>
                </p:sp>
              </p:grpSp>
              <p:cxnSp>
                <p:nvCxnSpPr>
                  <p:cNvPr id="34" name="直线箭头连接符 33"/>
                  <p:cNvCxnSpPr/>
                  <p:nvPr/>
                </p:nvCxnSpPr>
                <p:spPr>
                  <a:xfrm>
                    <a:off x="10201774" y="10379763"/>
                    <a:ext cx="0" cy="149875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线连接符 81"/>
                  <p:cNvCxnSpPr/>
                  <p:nvPr/>
                </p:nvCxnSpPr>
                <p:spPr>
                  <a:xfrm>
                    <a:off x="10116390" y="11878514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线连接符 83"/>
                  <p:cNvCxnSpPr/>
                  <p:nvPr/>
                </p:nvCxnSpPr>
                <p:spPr>
                  <a:xfrm>
                    <a:off x="10091606" y="10378171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0" name="肘形连接符 119"/>
              <p:cNvCxnSpPr>
                <a:stCxn id="58" idx="1"/>
              </p:cNvCxnSpPr>
              <p:nvPr/>
            </p:nvCxnSpPr>
            <p:spPr>
              <a:xfrm rot="10800000" flipV="1">
                <a:off x="6352691" y="7370890"/>
                <a:ext cx="4250290" cy="4061906"/>
              </a:xfrm>
              <a:prstGeom prst="bentConnector3">
                <a:avLst>
                  <a:gd name="adj1" fmla="val 100199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线箭头连接符 145"/>
              <p:cNvCxnSpPr>
                <a:stCxn id="62" idx="1"/>
              </p:cNvCxnSpPr>
              <p:nvPr/>
            </p:nvCxnSpPr>
            <p:spPr>
              <a:xfrm flipH="1">
                <a:off x="6352690" y="9944394"/>
                <a:ext cx="425029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肘形连接符 150"/>
              <p:cNvCxnSpPr>
                <a:stCxn id="60" idx="1"/>
              </p:cNvCxnSpPr>
              <p:nvPr/>
            </p:nvCxnSpPr>
            <p:spPr>
              <a:xfrm rot="10800000" flipV="1">
                <a:off x="10287001" y="8654856"/>
                <a:ext cx="315981" cy="1476225"/>
              </a:xfrm>
              <a:prstGeom prst="bent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 203"/>
            <p:cNvGrpSpPr/>
            <p:nvPr/>
          </p:nvGrpSpPr>
          <p:grpSpPr>
            <a:xfrm>
              <a:off x="1142325" y="10890963"/>
              <a:ext cx="14186689" cy="5625594"/>
              <a:chOff x="11016914" y="8334855"/>
              <a:chExt cx="14186689" cy="5625594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16427854" y="9962569"/>
                <a:ext cx="27077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16427854" y="1033086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16427856" y="1070269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6427854" y="1107189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6427854" y="1143718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1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16427854" y="1180420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6427854" y="12167417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6427854" y="12536870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16427854" y="1290620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16357600" y="9953713"/>
                <a:ext cx="2879565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20012444" y="9945311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20012444" y="9947346"/>
                <a:ext cx="413962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20012444" y="12810737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21015600" y="951309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20012444" y="10881187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68" name="组 67"/>
              <p:cNvGrpSpPr/>
              <p:nvPr/>
            </p:nvGrpSpPr>
            <p:grpSpPr>
              <a:xfrm>
                <a:off x="20065379" y="10906311"/>
                <a:ext cx="4014231" cy="1819645"/>
                <a:chOff x="23408561" y="7627744"/>
                <a:chExt cx="4014231" cy="1819645"/>
              </a:xfrm>
            </p:grpSpPr>
            <p:sp>
              <p:nvSpPr>
                <p:cNvPr id="168" name="文本框 167"/>
                <p:cNvSpPr txBox="1"/>
                <p:nvPr/>
              </p:nvSpPr>
              <p:spPr>
                <a:xfrm>
                  <a:off x="23408561" y="7627744"/>
                  <a:ext cx="15680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69" name="文本框 168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0" name="文本框 169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2" name="文本框 171"/>
                <p:cNvSpPr txBox="1"/>
                <p:nvPr/>
              </p:nvSpPr>
              <p:spPr>
                <a:xfrm>
                  <a:off x="23408562" y="88329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从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svclist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中找到</a:t>
                  </a:r>
                </a:p>
              </p:txBody>
            </p:sp>
            <p:sp>
              <p:nvSpPr>
                <p:cNvPr id="173" name="文本框 172"/>
                <p:cNvSpPr txBox="1"/>
                <p:nvPr/>
              </p:nvSpPr>
              <p:spPr>
                <a:xfrm>
                  <a:off x="23408562" y="91396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178" name="直线箭头连接符 177"/>
              <p:cNvCxnSpPr/>
              <p:nvPr/>
            </p:nvCxnSpPr>
            <p:spPr>
              <a:xfrm>
                <a:off x="19847344" y="12817449"/>
                <a:ext cx="0" cy="1143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线连接符 178"/>
              <p:cNvCxnSpPr/>
              <p:nvPr/>
            </p:nvCxnSpPr>
            <p:spPr>
              <a:xfrm>
                <a:off x="19771966" y="1396044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箭头连接符 183"/>
              <p:cNvCxnSpPr>
                <a:stCxn id="119" idx="3"/>
              </p:cNvCxnSpPr>
              <p:nvPr/>
            </p:nvCxnSpPr>
            <p:spPr>
              <a:xfrm flipV="1">
                <a:off x="19135565" y="10932769"/>
                <a:ext cx="866645" cy="10561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连接符 184"/>
              <p:cNvCxnSpPr/>
              <p:nvPr/>
            </p:nvCxnSpPr>
            <p:spPr>
              <a:xfrm>
                <a:off x="19770322" y="12808315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箭头连接符 186"/>
              <p:cNvCxnSpPr>
                <a:stCxn id="114" idx="3"/>
              </p:cNvCxnSpPr>
              <p:nvPr/>
            </p:nvCxnSpPr>
            <p:spPr>
              <a:xfrm>
                <a:off x="19135565" y="10515535"/>
                <a:ext cx="865001" cy="23019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9" name="曲线连接符 188"/>
              <p:cNvCxnSpPr>
                <a:stCxn id="116" idx="3"/>
              </p:cNvCxnSpPr>
              <p:nvPr/>
            </p:nvCxnSpPr>
            <p:spPr>
              <a:xfrm>
                <a:off x="19135565" y="11256565"/>
                <a:ext cx="711779" cy="22350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5" name="文本框 194"/>
              <p:cNvSpPr txBox="1"/>
              <p:nvPr/>
            </p:nvSpPr>
            <p:spPr>
              <a:xfrm>
                <a:off x="24476803" y="10826068"/>
                <a:ext cx="726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obj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5" idx="1"/>
              </p:cNvCxnSpPr>
              <p:nvPr/>
            </p:nvCxnSpPr>
            <p:spPr>
              <a:xfrm flipH="1" flipV="1">
                <a:off x="24162298" y="10886893"/>
                <a:ext cx="314505" cy="1238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箭头连接符 199"/>
              <p:cNvCxnSpPr>
                <a:stCxn id="115" idx="3"/>
              </p:cNvCxnSpPr>
              <p:nvPr/>
            </p:nvCxnSpPr>
            <p:spPr>
              <a:xfrm flipV="1">
                <a:off x="19135567" y="10311838"/>
                <a:ext cx="864999" cy="575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3" name="直线箭头连接符 202"/>
              <p:cNvCxnSpPr>
                <a:stCxn id="124" idx="3"/>
              </p:cNvCxnSpPr>
              <p:nvPr/>
            </p:nvCxnSpPr>
            <p:spPr>
              <a:xfrm flipV="1">
                <a:off x="19135565" y="9944394"/>
                <a:ext cx="865001" cy="2407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文本框 233"/>
              <p:cNvSpPr txBox="1"/>
              <p:nvPr/>
            </p:nvSpPr>
            <p:spPr>
              <a:xfrm>
                <a:off x="11016914" y="8334855"/>
                <a:ext cx="7268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1202964" y="11277877"/>
              <a:ext cx="48529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cmd_free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BC_FREE_BUFFER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202964" y="11929147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buffer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1202964" y="12296974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 cmd_reply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BC_REPLY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1288306" y="12666770"/>
              <a:ext cx="3453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binder_transaction_data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txn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1288301" y="1303609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ptr: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1288301" y="13408455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binder_unitptr_t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1288301" y="1453265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sender_pid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1288301" y="1489774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sender_euid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1288301" y="15270104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data_size: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reply-&gt;data - 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1288301" y="15917810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((char*) reply-&gt;offs) - ((char*) reply-&gt;offs0)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1409546" y="16505565"/>
              <a:ext cx="45779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struct</a:t>
              </a:r>
              <a:r>
                <a:rPr kumimoji="1" lang="zh-CN" altLang="en-US" sz="1800" b="1"/>
                <a:t> </a:t>
              </a:r>
              <a:r>
                <a:rPr kumimoji="1" lang="en-US" altLang="zh-CN" sz="1800" b="1"/>
                <a:t>ptr</a:t>
              </a:r>
              <a:endParaRPr kumimoji="1" lang="zh-CN" altLang="en-US" sz="1800" b="1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1409546" y="16870226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1409546" y="17229890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reply-&gt;offs0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2" name="矩形 221"/>
            <p:cNvSpPr/>
            <p:nvPr/>
          </p:nvSpPr>
          <p:spPr>
            <a:xfrm>
              <a:off x="1202964" y="12666307"/>
              <a:ext cx="4852908" cy="5130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1288301" y="1378581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code: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1288301" y="1415860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9" name="任意形状 228"/>
            <p:cNvSpPr/>
            <p:nvPr/>
          </p:nvSpPr>
          <p:spPr>
            <a:xfrm>
              <a:off x="5994400" y="13456171"/>
              <a:ext cx="4165600" cy="3599929"/>
            </a:xfrm>
            <a:custGeom>
              <a:avLst/>
              <a:gdLst>
                <a:gd name="connsiteX0" fmla="*/ 0 w 4165600"/>
                <a:gd name="connsiteY0" fmla="*/ 3599929 h 3599929"/>
                <a:gd name="connsiteX1" fmla="*/ 2527300 w 4165600"/>
                <a:gd name="connsiteY1" fmla="*/ 3193529 h 3599929"/>
                <a:gd name="connsiteX2" fmla="*/ 3505200 w 4165600"/>
                <a:gd name="connsiteY2" fmla="*/ 2634729 h 3599929"/>
                <a:gd name="connsiteX3" fmla="*/ 3810000 w 4165600"/>
                <a:gd name="connsiteY3" fmla="*/ 323329 h 3599929"/>
                <a:gd name="connsiteX4" fmla="*/ 4165600 w 4165600"/>
                <a:gd name="connsiteY4" fmla="*/ 18529 h 3599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5600" h="3599929">
                  <a:moveTo>
                    <a:pt x="0" y="3599929"/>
                  </a:moveTo>
                  <a:cubicBezTo>
                    <a:pt x="971550" y="3477162"/>
                    <a:pt x="1943100" y="3354396"/>
                    <a:pt x="2527300" y="3193529"/>
                  </a:cubicBezTo>
                  <a:cubicBezTo>
                    <a:pt x="3111500" y="3032662"/>
                    <a:pt x="3291417" y="3113096"/>
                    <a:pt x="3505200" y="2634729"/>
                  </a:cubicBezTo>
                  <a:cubicBezTo>
                    <a:pt x="3718983" y="2156362"/>
                    <a:pt x="3699933" y="759362"/>
                    <a:pt x="3810000" y="323329"/>
                  </a:cubicBezTo>
                  <a:cubicBezTo>
                    <a:pt x="3920067" y="-112704"/>
                    <a:pt x="4165600" y="18529"/>
                    <a:pt x="4165600" y="18529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1" name="任意形状 230"/>
            <p:cNvSpPr/>
            <p:nvPr/>
          </p:nvSpPr>
          <p:spPr>
            <a:xfrm>
              <a:off x="5994400" y="11990394"/>
              <a:ext cx="4127500" cy="5434006"/>
            </a:xfrm>
            <a:custGeom>
              <a:avLst/>
              <a:gdLst>
                <a:gd name="connsiteX0" fmla="*/ 0 w 4127500"/>
                <a:gd name="connsiteY0" fmla="*/ 5434006 h 5434006"/>
                <a:gd name="connsiteX1" fmla="*/ 228600 w 4127500"/>
                <a:gd name="connsiteY1" fmla="*/ 4837106 h 5434006"/>
                <a:gd name="connsiteX2" fmla="*/ 304800 w 4127500"/>
                <a:gd name="connsiteY2" fmla="*/ 3071806 h 5434006"/>
                <a:gd name="connsiteX3" fmla="*/ 279400 w 4127500"/>
                <a:gd name="connsiteY3" fmla="*/ 290506 h 5434006"/>
                <a:gd name="connsiteX4" fmla="*/ 1638300 w 4127500"/>
                <a:gd name="connsiteY4" fmla="*/ 112706 h 5434006"/>
                <a:gd name="connsiteX5" fmla="*/ 4127500 w 4127500"/>
                <a:gd name="connsiteY5" fmla="*/ 531806 h 543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7500" h="5434006">
                  <a:moveTo>
                    <a:pt x="0" y="5434006"/>
                  </a:moveTo>
                  <a:cubicBezTo>
                    <a:pt x="88900" y="5332406"/>
                    <a:pt x="177800" y="5230806"/>
                    <a:pt x="228600" y="4837106"/>
                  </a:cubicBezTo>
                  <a:cubicBezTo>
                    <a:pt x="279400" y="4443406"/>
                    <a:pt x="296333" y="3829573"/>
                    <a:pt x="304800" y="3071806"/>
                  </a:cubicBezTo>
                  <a:cubicBezTo>
                    <a:pt x="313267" y="2314039"/>
                    <a:pt x="57150" y="783689"/>
                    <a:pt x="279400" y="290506"/>
                  </a:cubicBezTo>
                  <a:cubicBezTo>
                    <a:pt x="501650" y="-202677"/>
                    <a:pt x="996950" y="72489"/>
                    <a:pt x="1638300" y="112706"/>
                  </a:cubicBezTo>
                  <a:cubicBezTo>
                    <a:pt x="2279650" y="152923"/>
                    <a:pt x="3729567" y="413273"/>
                    <a:pt x="4127500" y="531806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2" name="任意形状 231"/>
            <p:cNvSpPr/>
            <p:nvPr/>
          </p:nvSpPr>
          <p:spPr>
            <a:xfrm>
              <a:off x="6057900" y="9880600"/>
              <a:ext cx="304800" cy="2260600"/>
            </a:xfrm>
            <a:custGeom>
              <a:avLst/>
              <a:gdLst>
                <a:gd name="connsiteX0" fmla="*/ 0 w 304800"/>
                <a:gd name="connsiteY0" fmla="*/ 2260600 h 2260600"/>
                <a:gd name="connsiteX1" fmla="*/ 139700 w 304800"/>
                <a:gd name="connsiteY1" fmla="*/ 1993900 h 2260600"/>
                <a:gd name="connsiteX2" fmla="*/ 165100 w 304800"/>
                <a:gd name="connsiteY2" fmla="*/ 1422400 h 2260600"/>
                <a:gd name="connsiteX3" fmla="*/ 165100 w 304800"/>
                <a:gd name="connsiteY3" fmla="*/ 266700 h 2260600"/>
                <a:gd name="connsiteX4" fmla="*/ 304800 w 304800"/>
                <a:gd name="connsiteY4" fmla="*/ 0 h 226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260600">
                  <a:moveTo>
                    <a:pt x="0" y="2260600"/>
                  </a:moveTo>
                  <a:cubicBezTo>
                    <a:pt x="56091" y="2197100"/>
                    <a:pt x="112183" y="2133600"/>
                    <a:pt x="139700" y="1993900"/>
                  </a:cubicBezTo>
                  <a:cubicBezTo>
                    <a:pt x="167217" y="1854200"/>
                    <a:pt x="160867" y="1710267"/>
                    <a:pt x="165100" y="1422400"/>
                  </a:cubicBezTo>
                  <a:cubicBezTo>
                    <a:pt x="169333" y="1134533"/>
                    <a:pt x="141817" y="503767"/>
                    <a:pt x="165100" y="266700"/>
                  </a:cubicBezTo>
                  <a:cubicBezTo>
                    <a:pt x="188383" y="29633"/>
                    <a:pt x="304800" y="0"/>
                    <a:pt x="304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31863" y="9795673"/>
            <a:ext cx="3776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/>
              <a:t>server</a:t>
            </a:r>
            <a:r>
              <a:rPr kumimoji="1" lang="zh-CN" altLang="en-US" sz="2000"/>
              <a:t>端组织</a:t>
            </a:r>
            <a:r>
              <a:rPr kumimoji="1" lang="en-US" altLang="zh-CN" sz="2000"/>
              <a:t>addService</a:t>
            </a:r>
            <a:r>
              <a:rPr kumimoji="1" lang="zh-CN" altLang="en-US" sz="2000"/>
              <a:t>请求数据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707096" y="14282518"/>
            <a:ext cx="1347292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/>
              <a:t>Parcel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707097" y="14647183"/>
            <a:ext cx="30102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800"/>
              <a:t>InterfaceToken: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“android.os.IServiceManager”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07097" y="15301404"/>
            <a:ext cx="301024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String16: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“service.testservice”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97368" y="14282518"/>
            <a:ext cx="3216638" cy="1867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7" name="文本框 6"/>
          <p:cNvSpPr txBox="1"/>
          <p:nvPr/>
        </p:nvSpPr>
        <p:spPr>
          <a:xfrm>
            <a:off x="8739513" y="10929536"/>
            <a:ext cx="31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39508" y="1129885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39508" y="11671221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39508" y="1278272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39508" y="1314780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39508" y="13520170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39508" y="13888477"/>
            <a:ext cx="43406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33566" y="14488931"/>
            <a:ext cx="42196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15" name="文本框 14"/>
          <p:cNvSpPr txBox="1"/>
          <p:nvPr/>
        </p:nvSpPr>
        <p:spPr>
          <a:xfrm>
            <a:off x="8833566" y="14853592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33566" y="15225956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39508" y="14539732"/>
            <a:ext cx="4340698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" name="矩形 17"/>
          <p:cNvSpPr/>
          <p:nvPr/>
        </p:nvSpPr>
        <p:spPr>
          <a:xfrm>
            <a:off x="8673306" y="10929546"/>
            <a:ext cx="4473102" cy="4850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cxnSp>
        <p:nvCxnSpPr>
          <p:cNvPr id="19" name="直线箭头连接符 18"/>
          <p:cNvCxnSpPr>
            <a:stCxn id="10" idx="3"/>
            <a:endCxn id="22" idx="1"/>
          </p:cNvCxnSpPr>
          <p:nvPr/>
        </p:nvCxnSpPr>
        <p:spPr>
          <a:xfrm flipV="1">
            <a:off x="13053212" y="15032690"/>
            <a:ext cx="544156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16671361" y="14282514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17011854" y="14282514"/>
            <a:ext cx="0" cy="1867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7" idx="3"/>
          </p:cNvCxnSpPr>
          <p:nvPr/>
        </p:nvCxnSpPr>
        <p:spPr>
          <a:xfrm>
            <a:off x="13080206" y="13704836"/>
            <a:ext cx="3931648" cy="1518088"/>
          </a:xfrm>
          <a:prstGeom prst="bentConnector3">
            <a:avLst>
              <a:gd name="adj1" fmla="val 106205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739508" y="1203588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39508" y="1240866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cxnSp>
        <p:nvCxnSpPr>
          <p:cNvPr id="25" name="直线连接符 24"/>
          <p:cNvCxnSpPr/>
          <p:nvPr/>
        </p:nvCxnSpPr>
        <p:spPr>
          <a:xfrm>
            <a:off x="16671361" y="16149762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673306" y="10526761"/>
            <a:ext cx="4473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935706" y="13070135"/>
            <a:ext cx="7376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mOut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3707097" y="15670878"/>
            <a:ext cx="3010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StrongBinder: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17818007" y="14282518"/>
            <a:ext cx="3216638" cy="2781521"/>
            <a:chOff x="10617901" y="5282979"/>
            <a:chExt cx="3216638" cy="2781521"/>
          </a:xfrm>
        </p:grpSpPr>
        <p:sp>
          <p:nvSpPr>
            <p:cNvPr id="29" name="文本框 28"/>
            <p:cNvSpPr txBox="1"/>
            <p:nvPr/>
          </p:nvSpPr>
          <p:spPr>
            <a:xfrm>
              <a:off x="10727629" y="5282979"/>
              <a:ext cx="2542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data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727628" y="5647644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727629" y="6301865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0617901" y="5282979"/>
              <a:ext cx="3216638" cy="2781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727629" y="6671340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local-&gt;getWeakRefs()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727629" y="7320751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BnTestService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指针</a:t>
              </a:r>
            </a:p>
          </p:txBody>
        </p:sp>
      </p:grpSp>
      <p:cxnSp>
        <p:nvCxnSpPr>
          <p:cNvPr id="133" name="直线箭头连接符 132"/>
          <p:cNvCxnSpPr/>
          <p:nvPr/>
        </p:nvCxnSpPr>
        <p:spPr>
          <a:xfrm>
            <a:off x="16717343" y="15870238"/>
            <a:ext cx="1100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 133"/>
          <p:cNvGrpSpPr/>
          <p:nvPr/>
        </p:nvGrpSpPr>
        <p:grpSpPr>
          <a:xfrm>
            <a:off x="21840797" y="10247361"/>
            <a:ext cx="3213100" cy="5315010"/>
            <a:chOff x="10591800" y="1187390"/>
            <a:chExt cx="3213100" cy="5315010"/>
          </a:xfrm>
        </p:grpSpPr>
        <p:sp>
          <p:nvSpPr>
            <p:cNvPr id="135" name="文本框 134"/>
            <p:cNvSpPr txBox="1"/>
            <p:nvPr/>
          </p:nvSpPr>
          <p:spPr>
            <a:xfrm>
              <a:off x="10681959" y="1196245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0681959" y="1564545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10681961" y="2207834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0681959" y="2861212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10681959" y="349797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10681959" y="4150749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10681959" y="4798127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10681959" y="545331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10681959" y="6092311"/>
              <a:ext cx="30213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0591800" y="1187390"/>
              <a:ext cx="3213100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61" name="肘形连接符 160"/>
          <p:cNvCxnSpPr>
            <a:stCxn id="136" idx="1"/>
          </p:cNvCxnSpPr>
          <p:nvPr/>
        </p:nvCxnSpPr>
        <p:spPr>
          <a:xfrm rot="10800000" flipV="1">
            <a:off x="13597368" y="10947682"/>
            <a:ext cx="8333588" cy="3716056"/>
          </a:xfrm>
          <a:prstGeom prst="bentConnector3">
            <a:avLst>
              <a:gd name="adj1" fmla="val 1037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37" idx="1"/>
          </p:cNvCxnSpPr>
          <p:nvPr/>
        </p:nvCxnSpPr>
        <p:spPr>
          <a:xfrm rot="10800000" flipV="1">
            <a:off x="17818009" y="11590971"/>
            <a:ext cx="4112951" cy="2691543"/>
          </a:xfrm>
          <a:prstGeom prst="bentConnector3">
            <a:avLst>
              <a:gd name="adj1" fmla="val 1000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/>
          <p:cNvCxnSpPr>
            <a:stCxn id="141" idx="1"/>
          </p:cNvCxnSpPr>
          <p:nvPr/>
        </p:nvCxnSpPr>
        <p:spPr>
          <a:xfrm flipH="1">
            <a:off x="17818006" y="14181265"/>
            <a:ext cx="4112950" cy="19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箭头连接符 181"/>
          <p:cNvCxnSpPr>
            <a:stCxn id="140" idx="1"/>
          </p:cNvCxnSpPr>
          <p:nvPr/>
        </p:nvCxnSpPr>
        <p:spPr>
          <a:xfrm flipH="1" flipV="1">
            <a:off x="13283406" y="13517140"/>
            <a:ext cx="8647550" cy="16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38" idx="1"/>
          </p:cNvCxnSpPr>
          <p:nvPr/>
        </p:nvCxnSpPr>
        <p:spPr>
          <a:xfrm rot="10800000" flipV="1">
            <a:off x="17259358" y="12244349"/>
            <a:ext cx="4671598" cy="1468015"/>
          </a:xfrm>
          <a:prstGeom prst="bentConnector3">
            <a:avLst>
              <a:gd name="adj1" fmla="val 1002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 196"/>
          <p:cNvGrpSpPr/>
          <p:nvPr/>
        </p:nvGrpSpPr>
        <p:grpSpPr>
          <a:xfrm>
            <a:off x="25577707" y="15808094"/>
            <a:ext cx="3216638" cy="2691045"/>
            <a:chOff x="18377601" y="6808555"/>
            <a:chExt cx="3216638" cy="2691045"/>
          </a:xfrm>
        </p:grpSpPr>
        <p:sp>
          <p:nvSpPr>
            <p:cNvPr id="189" name="文本框 188"/>
            <p:cNvSpPr txBox="1"/>
            <p:nvPr/>
          </p:nvSpPr>
          <p:spPr>
            <a:xfrm>
              <a:off x="18487329" y="6808555"/>
              <a:ext cx="127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svcinfo</a:t>
              </a:r>
              <a:r>
                <a:rPr kumimoji="1" lang="zh-CN" altLang="en-US" sz="1800" b="1"/>
                <a:t>*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si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18487328" y="7173220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svcinfo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next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18487329" y="7548041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18377601" y="6808555"/>
              <a:ext cx="3216638" cy="2691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18487329" y="7917516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binder_death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death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18487329" y="82875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allow_isolated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18487328" y="86558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len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name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的长度</a:t>
              </a: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18487328" y="90241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uint16_t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</p:grpSp>
      <p:cxnSp>
        <p:nvCxnSpPr>
          <p:cNvPr id="199" name="肘形连接符 198"/>
          <p:cNvCxnSpPr>
            <a:stCxn id="191" idx="1"/>
            <a:endCxn id="33" idx="3"/>
          </p:cNvCxnSpPr>
          <p:nvPr/>
        </p:nvCxnSpPr>
        <p:spPr>
          <a:xfrm rot="10800000">
            <a:off x="20937984" y="15994046"/>
            <a:ext cx="4749453" cy="73820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96" idx="1"/>
            <a:endCxn id="5" idx="3"/>
          </p:cNvCxnSpPr>
          <p:nvPr/>
        </p:nvCxnSpPr>
        <p:spPr>
          <a:xfrm rot="10800000">
            <a:off x="16717345" y="15486072"/>
            <a:ext cx="8970091" cy="2722261"/>
          </a:xfrm>
          <a:prstGeom prst="bentConnector3">
            <a:avLst>
              <a:gd name="adj1" fmla="val 927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9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79099" y="9950514"/>
            <a:ext cx="11717951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Parcel</a:t>
            </a:r>
            <a:r>
              <a:rPr kumimoji="1" lang="zh-CN" altLang="en-US"/>
              <a:t>对不同</a:t>
            </a:r>
            <a:r>
              <a:rPr kumimoji="1" lang="en-US" altLang="zh-CN"/>
              <a:t>binder</a:t>
            </a:r>
            <a:r>
              <a:rPr kumimoji="1" lang="zh-CN" altLang="en-US"/>
              <a:t>的封装逻辑</a:t>
            </a:r>
          </a:p>
        </p:txBody>
      </p:sp>
      <p:grpSp>
        <p:nvGrpSpPr>
          <p:cNvPr id="17" name="组 16"/>
          <p:cNvGrpSpPr/>
          <p:nvPr/>
        </p:nvGrpSpPr>
        <p:grpSpPr>
          <a:xfrm>
            <a:off x="8279099" y="12366728"/>
            <a:ext cx="5206997" cy="2933160"/>
            <a:chOff x="1719068" y="3157573"/>
            <a:chExt cx="4326131" cy="2933160"/>
          </a:xfrm>
        </p:grpSpPr>
        <p:sp>
          <p:nvSpPr>
            <p:cNvPr id="3" name="文本框 2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remote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BINDER_TYPE_HANDLE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binder-&gt;remoteBinder()-&gt;handle()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19068" y="5721401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14997399" y="12089730"/>
            <a:ext cx="5206993" cy="3210159"/>
            <a:chOff x="1719068" y="3157573"/>
            <a:chExt cx="4326131" cy="3210159"/>
          </a:xfrm>
        </p:grpSpPr>
        <p:sp>
          <p:nvSpPr>
            <p:cNvPr id="19" name="文本框 18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local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19068" y="5721401"/>
              <a:ext cx="432612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8406084" y="17179818"/>
            <a:ext cx="7080175" cy="5895619"/>
            <a:chOff x="1205977" y="8180279"/>
            <a:chExt cx="7080175" cy="5895619"/>
          </a:xfrm>
        </p:grpSpPr>
        <p:sp>
          <p:nvSpPr>
            <p:cNvPr id="42" name="文本框 41"/>
            <p:cNvSpPr txBox="1"/>
            <p:nvPr/>
          </p:nvSpPr>
          <p:spPr>
            <a:xfrm>
              <a:off x="1539112" y="8180279"/>
              <a:ext cx="6747040" cy="1147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Parcel</a:t>
              </a:r>
              <a:r>
                <a:rPr kumimoji="1" lang="zh-CN" altLang="en-US"/>
                <a:t>的数据模型</a:t>
              </a:r>
            </a:p>
          </p:txBody>
        </p:sp>
        <p:grpSp>
          <p:nvGrpSpPr>
            <p:cNvPr id="63" name="组 62"/>
            <p:cNvGrpSpPr/>
            <p:nvPr/>
          </p:nvGrpSpPr>
          <p:grpSpPr>
            <a:xfrm>
              <a:off x="1205977" y="8887124"/>
              <a:ext cx="5182123" cy="5188774"/>
              <a:chOff x="1205977" y="8887124"/>
              <a:chExt cx="5182123" cy="5188774"/>
            </a:xfrm>
          </p:grpSpPr>
          <p:grpSp>
            <p:nvGrpSpPr>
              <p:cNvPr id="52" name="组 51"/>
              <p:cNvGrpSpPr/>
              <p:nvPr/>
            </p:nvGrpSpPr>
            <p:grpSpPr>
              <a:xfrm>
                <a:off x="1205977" y="8887124"/>
                <a:ext cx="3353336" cy="5188774"/>
                <a:chOff x="1205977" y="8887124"/>
                <a:chExt cx="3353336" cy="5188774"/>
              </a:xfrm>
            </p:grpSpPr>
            <p:sp>
              <p:nvSpPr>
                <p:cNvPr id="37" name="文本框 36"/>
                <p:cNvSpPr txBox="1"/>
                <p:nvPr/>
              </p:nvSpPr>
              <p:spPr>
                <a:xfrm>
                  <a:off x="1205992" y="888712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mData</a:t>
                  </a:r>
                  <a:endParaRPr kumimoji="1" lang="zh-CN" altLang="en-US" sz="1800"/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1205997" y="925645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基本数据类型，</a:t>
                  </a:r>
                </a:p>
                <a:p>
                  <a:r>
                    <a:rPr kumimoji="1" lang="zh-CN" altLang="en-US" sz="1800"/>
                    <a:t>如</a:t>
                  </a:r>
                  <a:r>
                    <a:rPr kumimoji="1" lang="en-US" altLang="zh-CN" sz="1800"/>
                    <a:t>String16</a:t>
                  </a:r>
                  <a:r>
                    <a:rPr kumimoji="1" lang="zh-CN" altLang="en-US" sz="1800"/>
                    <a:t>、</a:t>
                  </a:r>
                  <a:r>
                    <a:rPr kumimoji="1" lang="en-US" altLang="zh-CN" sz="1800"/>
                    <a:t>Int32</a:t>
                  </a:r>
                  <a:r>
                    <a:rPr kumimoji="1" lang="zh-CN" altLang="en-US" sz="1800"/>
                    <a:t> 等</a:t>
                  </a: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205989" y="9905188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205985" y="10551637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其它基本数据类型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1205985" y="1119808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1205980" y="12322603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mObjects</a:t>
                  </a:r>
                  <a:endParaRPr kumimoji="1" lang="zh-CN" altLang="en-US" sz="18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205985" y="126919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1205977" y="13429567"/>
                  <a:ext cx="3353316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205981" y="130602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1205977" y="1194329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 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</p:grpSp>
          <p:sp>
            <p:nvSpPr>
              <p:cNvPr id="53" name="文本框 52"/>
              <p:cNvSpPr txBox="1"/>
              <p:nvPr/>
            </p:nvSpPr>
            <p:spPr>
              <a:xfrm>
                <a:off x="4768843" y="11659751"/>
                <a:ext cx="1334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mDataPos</a:t>
                </a:r>
                <a:endParaRPr kumimoji="1" lang="zh-CN" altLang="en-US" sz="1800"/>
              </a:p>
            </p:txBody>
          </p:sp>
          <p:cxnSp>
            <p:nvCxnSpPr>
              <p:cNvPr id="55" name="直线箭头连接符 54"/>
              <p:cNvCxnSpPr>
                <a:stCxn id="53" idx="1"/>
              </p:cNvCxnSpPr>
              <p:nvPr/>
            </p:nvCxnSpPr>
            <p:spPr>
              <a:xfrm flipH="1">
                <a:off x="4591043" y="11844417"/>
                <a:ext cx="177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/>
              <p:cNvSpPr txBox="1"/>
              <p:nvPr/>
            </p:nvSpPr>
            <p:spPr>
              <a:xfrm>
                <a:off x="4755628" y="13244901"/>
                <a:ext cx="1632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mObjectsSize</a:t>
                </a:r>
                <a:endParaRPr kumimoji="1" lang="zh-CN" altLang="en-US" sz="1800"/>
              </a:p>
            </p:txBody>
          </p:sp>
          <p:cxnSp>
            <p:nvCxnSpPr>
              <p:cNvPr id="58" name="直线箭头连接符 57"/>
              <p:cNvCxnSpPr>
                <a:stCxn id="57" idx="1"/>
              </p:cNvCxnSpPr>
              <p:nvPr/>
            </p:nvCxnSpPr>
            <p:spPr>
              <a:xfrm flipH="1">
                <a:off x="4591044" y="13429567"/>
                <a:ext cx="1645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300" name="组 299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4" name="任意形状 293"/>
            <p:cNvSpPr/>
            <p:nvPr/>
          </p:nvSpPr>
          <p:spPr>
            <a:xfrm>
              <a:off x="6629400" y="3467100"/>
              <a:ext cx="1562100" cy="6070600"/>
            </a:xfrm>
            <a:custGeom>
              <a:avLst/>
              <a:gdLst>
                <a:gd name="connsiteX0" fmla="*/ 0 w 1562100"/>
                <a:gd name="connsiteY0" fmla="*/ 6070600 h 6070600"/>
                <a:gd name="connsiteX1" fmla="*/ 355600 w 1562100"/>
                <a:gd name="connsiteY1" fmla="*/ 5562600 h 6070600"/>
                <a:gd name="connsiteX2" fmla="*/ 571500 w 1562100"/>
                <a:gd name="connsiteY2" fmla="*/ 3340100 h 6070600"/>
                <a:gd name="connsiteX3" fmla="*/ 990600 w 1562100"/>
                <a:gd name="connsiteY3" fmla="*/ 762000 h 6070600"/>
                <a:gd name="connsiteX4" fmla="*/ 1562100 w 1562100"/>
                <a:gd name="connsiteY4" fmla="*/ 0 h 607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100" h="6070600">
                  <a:moveTo>
                    <a:pt x="0" y="6070600"/>
                  </a:moveTo>
                  <a:cubicBezTo>
                    <a:pt x="130175" y="6044141"/>
                    <a:pt x="260350" y="6017683"/>
                    <a:pt x="355600" y="5562600"/>
                  </a:cubicBezTo>
                  <a:cubicBezTo>
                    <a:pt x="450850" y="5107517"/>
                    <a:pt x="465667" y="4140200"/>
                    <a:pt x="571500" y="3340100"/>
                  </a:cubicBezTo>
                  <a:cubicBezTo>
                    <a:pt x="677333" y="2540000"/>
                    <a:pt x="825500" y="1318683"/>
                    <a:pt x="990600" y="762000"/>
                  </a:cubicBezTo>
                  <a:cubicBezTo>
                    <a:pt x="1155700" y="205317"/>
                    <a:pt x="1562100" y="0"/>
                    <a:pt x="15621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8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14" name="组 13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BC_TRANSACTION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???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6629400" y="4533900"/>
              <a:ext cx="1549400" cy="5003800"/>
            </a:xfrm>
            <a:custGeom>
              <a:avLst/>
              <a:gdLst>
                <a:gd name="connsiteX0" fmla="*/ 0 w 1549400"/>
                <a:gd name="connsiteY0" fmla="*/ 5003800 h 5003800"/>
                <a:gd name="connsiteX1" fmla="*/ 368300 w 1549400"/>
                <a:gd name="connsiteY1" fmla="*/ 4622800 h 5003800"/>
                <a:gd name="connsiteX2" fmla="*/ 749300 w 1549400"/>
                <a:gd name="connsiteY2" fmla="*/ 3340100 h 5003800"/>
                <a:gd name="connsiteX3" fmla="*/ 1244600 w 1549400"/>
                <a:gd name="connsiteY3" fmla="*/ 889000 h 5003800"/>
                <a:gd name="connsiteX4" fmla="*/ 1549400 w 1549400"/>
                <a:gd name="connsiteY4" fmla="*/ 0 h 500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5003800">
                  <a:moveTo>
                    <a:pt x="0" y="5003800"/>
                  </a:moveTo>
                  <a:cubicBezTo>
                    <a:pt x="121708" y="4951941"/>
                    <a:pt x="243417" y="4900083"/>
                    <a:pt x="368300" y="4622800"/>
                  </a:cubicBezTo>
                  <a:cubicBezTo>
                    <a:pt x="493183" y="4345517"/>
                    <a:pt x="603250" y="3962400"/>
                    <a:pt x="749300" y="3340100"/>
                  </a:cubicBezTo>
                  <a:cubicBezTo>
                    <a:pt x="895350" y="2717800"/>
                    <a:pt x="1111250" y="1445683"/>
                    <a:pt x="1244600" y="889000"/>
                  </a:cubicBezTo>
                  <a:cubicBezTo>
                    <a:pt x="1377950" y="3323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333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组 292"/>
          <p:cNvGrpSpPr/>
          <p:nvPr/>
        </p:nvGrpSpPr>
        <p:grpSpPr>
          <a:xfrm>
            <a:off x="15453908" y="19471589"/>
            <a:ext cx="6885266" cy="3839396"/>
            <a:chOff x="19634200" y="2104188"/>
            <a:chExt cx="6885266" cy="3839396"/>
          </a:xfrm>
        </p:grpSpPr>
        <p:sp>
          <p:nvSpPr>
            <p:cNvPr id="162" name="文本框 161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74" name="直线箭头连接符 173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矩形 174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4" name="直线连接符 183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线箭头连接符 184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8" name="直线连接符 187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线连接符 18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任意形状 19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任意形状 19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3" name="任意形状 19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4" name="任意形状 19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5" name="任意形状 19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6" name="任意形状 19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1" name="组 250"/>
          <p:cNvGrpSpPr/>
          <p:nvPr/>
        </p:nvGrpSpPr>
        <p:grpSpPr>
          <a:xfrm>
            <a:off x="9681747" y="17819471"/>
            <a:ext cx="4278232" cy="5315010"/>
            <a:chOff x="11122422" y="6670569"/>
            <a:chExt cx="4278232" cy="5315010"/>
          </a:xfrm>
        </p:grpSpPr>
        <p:sp>
          <p:nvSpPr>
            <p:cNvPr id="283" name="文本框 282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4" name="文本框 283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5" name="文本框 284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6" name="文本框 285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-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???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287" name="文本框 286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9" name="文本框 288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0" name="文本框 289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1" name="文本框 290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95" name="任意形状 294"/>
          <p:cNvSpPr/>
          <p:nvPr/>
        </p:nvSpPr>
        <p:spPr>
          <a:xfrm>
            <a:off x="13816806" y="12492038"/>
            <a:ext cx="1549400" cy="8636000"/>
          </a:xfrm>
          <a:custGeom>
            <a:avLst/>
            <a:gdLst>
              <a:gd name="connsiteX0" fmla="*/ 0 w 1549400"/>
              <a:gd name="connsiteY0" fmla="*/ 8636000 h 8636000"/>
              <a:gd name="connsiteX1" fmla="*/ 457200 w 1549400"/>
              <a:gd name="connsiteY1" fmla="*/ 7874000 h 8636000"/>
              <a:gd name="connsiteX2" fmla="*/ 635000 w 1549400"/>
              <a:gd name="connsiteY2" fmla="*/ 4635500 h 8636000"/>
              <a:gd name="connsiteX3" fmla="*/ 1003300 w 1549400"/>
              <a:gd name="connsiteY3" fmla="*/ 1117600 h 8636000"/>
              <a:gd name="connsiteX4" fmla="*/ 1549400 w 1549400"/>
              <a:gd name="connsiteY4" fmla="*/ 0 h 86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8636000">
                <a:moveTo>
                  <a:pt x="0" y="8636000"/>
                </a:moveTo>
                <a:cubicBezTo>
                  <a:pt x="175683" y="8588375"/>
                  <a:pt x="351367" y="8540750"/>
                  <a:pt x="457200" y="7874000"/>
                </a:cubicBezTo>
                <a:cubicBezTo>
                  <a:pt x="563033" y="7207250"/>
                  <a:pt x="543983" y="5761567"/>
                  <a:pt x="635000" y="4635500"/>
                </a:cubicBezTo>
                <a:cubicBezTo>
                  <a:pt x="726017" y="3509433"/>
                  <a:pt x="850900" y="1890183"/>
                  <a:pt x="1003300" y="1117600"/>
                </a:cubicBezTo>
                <a:cubicBezTo>
                  <a:pt x="1155700" y="3450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/>
        </p:nvSpPr>
        <p:spPr>
          <a:xfrm>
            <a:off x="13829506" y="17165638"/>
            <a:ext cx="1638300" cy="2006600"/>
          </a:xfrm>
          <a:custGeom>
            <a:avLst/>
            <a:gdLst>
              <a:gd name="connsiteX0" fmla="*/ 0 w 1638300"/>
              <a:gd name="connsiteY0" fmla="*/ 2006600 h 2006600"/>
              <a:gd name="connsiteX1" fmla="*/ 736600 w 1638300"/>
              <a:gd name="connsiteY1" fmla="*/ 1397000 h 2006600"/>
              <a:gd name="connsiteX2" fmla="*/ 1219200 w 1638300"/>
              <a:gd name="connsiteY2" fmla="*/ 571500 h 2006600"/>
              <a:gd name="connsiteX3" fmla="*/ 1638300 w 1638300"/>
              <a:gd name="connsiteY3" fmla="*/ 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8300" h="2006600">
                <a:moveTo>
                  <a:pt x="0" y="2006600"/>
                </a:moveTo>
                <a:cubicBezTo>
                  <a:pt x="266700" y="1821391"/>
                  <a:pt x="533400" y="1636183"/>
                  <a:pt x="736600" y="1397000"/>
                </a:cubicBezTo>
                <a:cubicBezTo>
                  <a:pt x="939800" y="1157817"/>
                  <a:pt x="1068917" y="804333"/>
                  <a:pt x="1219200" y="571500"/>
                </a:cubicBezTo>
                <a:cubicBezTo>
                  <a:pt x="1369483" y="338667"/>
                  <a:pt x="1638300" y="0"/>
                  <a:pt x="1638300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7" name="任意形状 296"/>
          <p:cNvSpPr/>
          <p:nvPr/>
        </p:nvSpPr>
        <p:spPr>
          <a:xfrm>
            <a:off x="13829506" y="17203738"/>
            <a:ext cx="1612900" cy="4584700"/>
          </a:xfrm>
          <a:custGeom>
            <a:avLst/>
            <a:gdLst>
              <a:gd name="connsiteX0" fmla="*/ 0 w 1612900"/>
              <a:gd name="connsiteY0" fmla="*/ 4584700 h 4584700"/>
              <a:gd name="connsiteX1" fmla="*/ 558800 w 1612900"/>
              <a:gd name="connsiteY1" fmla="*/ 3505200 h 4584700"/>
              <a:gd name="connsiteX2" fmla="*/ 1155700 w 1612900"/>
              <a:gd name="connsiteY2" fmla="*/ 1028700 h 4584700"/>
              <a:gd name="connsiteX3" fmla="*/ 1612900 w 1612900"/>
              <a:gd name="connsiteY3" fmla="*/ 0 h 458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584700">
                <a:moveTo>
                  <a:pt x="0" y="4584700"/>
                </a:moveTo>
                <a:cubicBezTo>
                  <a:pt x="183091" y="4341283"/>
                  <a:pt x="366183" y="4097867"/>
                  <a:pt x="558800" y="3505200"/>
                </a:cubicBezTo>
                <a:cubicBezTo>
                  <a:pt x="751417" y="2912533"/>
                  <a:pt x="980017" y="1612900"/>
                  <a:pt x="1155700" y="1028700"/>
                </a:cubicBezTo>
                <a:cubicBezTo>
                  <a:pt x="1331383" y="444500"/>
                  <a:pt x="1612900" y="0"/>
                  <a:pt x="16129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9" name="文本框 298"/>
          <p:cNvSpPr txBox="1"/>
          <p:nvPr/>
        </p:nvSpPr>
        <p:spPr>
          <a:xfrm>
            <a:off x="8206797" y="17354226"/>
            <a:ext cx="555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3" name="任意形状 2"/>
          <p:cNvSpPr/>
          <p:nvPr/>
        </p:nvSpPr>
        <p:spPr>
          <a:xfrm>
            <a:off x="13829506" y="13533438"/>
            <a:ext cx="1549400" cy="5003800"/>
          </a:xfrm>
          <a:custGeom>
            <a:avLst/>
            <a:gdLst>
              <a:gd name="connsiteX0" fmla="*/ 0 w 1549400"/>
              <a:gd name="connsiteY0" fmla="*/ 5003800 h 5003800"/>
              <a:gd name="connsiteX1" fmla="*/ 368300 w 1549400"/>
              <a:gd name="connsiteY1" fmla="*/ 4622800 h 5003800"/>
              <a:gd name="connsiteX2" fmla="*/ 749300 w 1549400"/>
              <a:gd name="connsiteY2" fmla="*/ 3340100 h 5003800"/>
              <a:gd name="connsiteX3" fmla="*/ 1244600 w 1549400"/>
              <a:gd name="connsiteY3" fmla="*/ 889000 h 5003800"/>
              <a:gd name="connsiteX4" fmla="*/ 1549400 w 1549400"/>
              <a:gd name="connsiteY4" fmla="*/ 0 h 500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5003800">
                <a:moveTo>
                  <a:pt x="0" y="5003800"/>
                </a:moveTo>
                <a:cubicBezTo>
                  <a:pt x="121708" y="4951941"/>
                  <a:pt x="243417" y="4900083"/>
                  <a:pt x="368300" y="4622800"/>
                </a:cubicBezTo>
                <a:cubicBezTo>
                  <a:pt x="493183" y="4345517"/>
                  <a:pt x="603250" y="3962400"/>
                  <a:pt x="749300" y="3340100"/>
                </a:cubicBezTo>
                <a:cubicBezTo>
                  <a:pt x="895350" y="2717800"/>
                  <a:pt x="1111250" y="1445683"/>
                  <a:pt x="1244600" y="889000"/>
                </a:cubicBezTo>
                <a:cubicBezTo>
                  <a:pt x="1377950" y="3323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7821090" y="10482713"/>
            <a:ext cx="18881117" cy="6441625"/>
            <a:chOff x="10620983" y="1483174"/>
            <a:chExt cx="18881117" cy="6441625"/>
          </a:xfrm>
        </p:grpSpPr>
        <p:grpSp>
          <p:nvGrpSpPr>
            <p:cNvPr id="18" name="组 17"/>
            <p:cNvGrpSpPr/>
            <p:nvPr/>
          </p:nvGrpSpPr>
          <p:grpSpPr>
            <a:xfrm>
              <a:off x="16880108" y="1483174"/>
              <a:ext cx="12621992" cy="6441625"/>
              <a:chOff x="878108" y="1318074"/>
              <a:chExt cx="12621992" cy="6441625"/>
            </a:xfrm>
          </p:grpSpPr>
          <p:sp>
            <p:nvSpPr>
              <p:cNvPr id="151" name="任意形状 150"/>
              <p:cNvSpPr/>
              <p:nvPr/>
            </p:nvSpPr>
            <p:spPr>
              <a:xfrm>
                <a:off x="6502400" y="3467100"/>
                <a:ext cx="1689100" cy="3213100"/>
              </a:xfrm>
              <a:custGeom>
                <a:avLst/>
                <a:gdLst>
                  <a:gd name="connsiteX0" fmla="*/ 0 w 1689100"/>
                  <a:gd name="connsiteY0" fmla="*/ 3213100 h 3213100"/>
                  <a:gd name="connsiteX1" fmla="*/ 927100 w 1689100"/>
                  <a:gd name="connsiteY1" fmla="*/ 2755900 h 3213100"/>
                  <a:gd name="connsiteX2" fmla="*/ 1257300 w 1689100"/>
                  <a:gd name="connsiteY2" fmla="*/ 1638300 h 3213100"/>
                  <a:gd name="connsiteX3" fmla="*/ 1422400 w 1689100"/>
                  <a:gd name="connsiteY3" fmla="*/ 431800 h 3213100"/>
                  <a:gd name="connsiteX4" fmla="*/ 1689100 w 1689100"/>
                  <a:gd name="connsiteY4" fmla="*/ 0 h 321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100" h="3213100">
                    <a:moveTo>
                      <a:pt x="0" y="3213100"/>
                    </a:moveTo>
                    <a:cubicBezTo>
                      <a:pt x="358775" y="3115733"/>
                      <a:pt x="717550" y="3018367"/>
                      <a:pt x="927100" y="2755900"/>
                    </a:cubicBezTo>
                    <a:cubicBezTo>
                      <a:pt x="1136650" y="2493433"/>
                      <a:pt x="1174750" y="2025650"/>
                      <a:pt x="1257300" y="1638300"/>
                    </a:cubicBezTo>
                    <a:cubicBezTo>
                      <a:pt x="1339850" y="1250950"/>
                      <a:pt x="1350433" y="704850"/>
                      <a:pt x="1422400" y="431800"/>
                    </a:cubicBezTo>
                    <a:cubicBezTo>
                      <a:pt x="1494367" y="158750"/>
                      <a:pt x="1689100" y="0"/>
                      <a:pt x="16891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7" name="组 16"/>
              <p:cNvGrpSpPr/>
              <p:nvPr/>
            </p:nvGrpSpPr>
            <p:grpSpPr>
              <a:xfrm>
                <a:off x="878108" y="1318074"/>
                <a:ext cx="12621992" cy="6441625"/>
                <a:chOff x="878108" y="1318074"/>
                <a:chExt cx="12621992" cy="6441625"/>
              </a:xfrm>
            </p:grpSpPr>
            <p:grpSp>
              <p:nvGrpSpPr>
                <p:cNvPr id="15" name="组 14"/>
                <p:cNvGrpSpPr/>
                <p:nvPr/>
              </p:nvGrpSpPr>
              <p:grpSpPr>
                <a:xfrm>
                  <a:off x="8152690" y="2603591"/>
                  <a:ext cx="5347410" cy="1565019"/>
                  <a:chOff x="8152690" y="2603591"/>
                  <a:chExt cx="5347410" cy="156501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10954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16" name="组 15"/>
                <p:cNvGrpSpPr/>
                <p:nvPr/>
              </p:nvGrpSpPr>
              <p:grpSpPr>
                <a:xfrm>
                  <a:off x="878108" y="1318074"/>
                  <a:ext cx="5766026" cy="6441625"/>
                  <a:chOff x="878108" y="1318074"/>
                  <a:chExt cx="5766026" cy="6441625"/>
                </a:xfrm>
              </p:grpSpPr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963450" y="2218005"/>
                    <a:ext cx="41031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950745" y="2638126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服务器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addService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时存在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SM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端</a:t>
                    </a: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87" name="文本框 86"/>
                  <p:cNvSpPr txBox="1"/>
                  <p:nvPr/>
                </p:nvSpPr>
                <p:spPr>
                  <a:xfrm>
                    <a:off x="950745" y="3289890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950745" y="438869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9" name="文本框 88"/>
                  <p:cNvSpPr txBox="1"/>
                  <p:nvPr/>
                </p:nvSpPr>
                <p:spPr>
                  <a:xfrm>
                    <a:off x="950745" y="476647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950745" y="5126139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1" name="文本框 90"/>
                  <p:cNvSpPr txBox="1"/>
                  <p:nvPr/>
                </p:nvSpPr>
                <p:spPr>
                  <a:xfrm>
                    <a:off x="950745" y="5494445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1071989" y="6094900"/>
                    <a:ext cx="543931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93" name="文本框 92"/>
                  <p:cNvSpPr txBox="1"/>
                  <p:nvPr/>
                </p:nvSpPr>
                <p:spPr>
                  <a:xfrm>
                    <a:off x="1071989" y="6459561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1071989" y="6831925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5" name="矩形 94"/>
                  <p:cNvSpPr/>
                  <p:nvPr/>
                </p:nvSpPr>
                <p:spPr>
                  <a:xfrm>
                    <a:off x="950745" y="6145700"/>
                    <a:ext cx="5595351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6" name="矩形 95"/>
                  <p:cNvSpPr/>
                  <p:nvPr/>
                </p:nvSpPr>
                <p:spPr>
                  <a:xfrm>
                    <a:off x="878108" y="2218004"/>
                    <a:ext cx="5766026" cy="554169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950745" y="365455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TEST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950745" y="402733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878108" y="1802454"/>
                    <a:ext cx="576602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159" name="文本框 158"/>
                  <p:cNvSpPr txBox="1"/>
                  <p:nvPr/>
                </p:nvSpPr>
                <p:spPr>
                  <a:xfrm>
                    <a:off x="946163" y="1318074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CN" altLang="en-US" sz="1800"/>
                      <a:t>客户端为</a:t>
                    </a:r>
                    <a:r>
                      <a:rPr kumimoji="1" lang="en-US" altLang="zh-CN" sz="1800"/>
                      <a:t>test()</a:t>
                    </a:r>
                    <a:r>
                      <a:rPr kumimoji="1" lang="zh-CN" altLang="en-US" sz="1800"/>
                      <a:t>组织的请求数据</a:t>
                    </a:r>
                  </a:p>
                </p:txBody>
              </p:sp>
            </p:grpSp>
          </p:grpSp>
        </p:grpSp>
        <p:sp>
          <p:nvSpPr>
            <p:cNvPr id="71" name="矩形 70"/>
            <p:cNvSpPr/>
            <p:nvPr/>
          </p:nvSpPr>
          <p:spPr>
            <a:xfrm>
              <a:off x="10620983" y="2359143"/>
              <a:ext cx="5234728" cy="2695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0676818" y="2380144"/>
              <a:ext cx="3725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binder_write_read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bwr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0706320" y="2743590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mOut.dataSize()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0706320" y="3110463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0706320" y="34810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0706320" y="38495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mIn.dataCapacity()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0706320" y="4216457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0706320" y="4587078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任意形状 4"/>
            <p:cNvSpPr/>
            <p:nvPr/>
          </p:nvSpPr>
          <p:spPr>
            <a:xfrm>
              <a:off x="15786100" y="2832100"/>
              <a:ext cx="1168400" cy="850900"/>
            </a:xfrm>
            <a:custGeom>
              <a:avLst/>
              <a:gdLst>
                <a:gd name="connsiteX0" fmla="*/ 0 w 1168400"/>
                <a:gd name="connsiteY0" fmla="*/ 850900 h 850900"/>
                <a:gd name="connsiteX1" fmla="*/ 520700 w 1168400"/>
                <a:gd name="connsiteY1" fmla="*/ 609600 h 850900"/>
                <a:gd name="connsiteX2" fmla="*/ 736600 w 1168400"/>
                <a:gd name="connsiteY2" fmla="*/ 177800 h 850900"/>
                <a:gd name="connsiteX3" fmla="*/ 1168400 w 1168400"/>
                <a:gd name="connsiteY3" fmla="*/ 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400" h="850900">
                  <a:moveTo>
                    <a:pt x="0" y="850900"/>
                  </a:moveTo>
                  <a:cubicBezTo>
                    <a:pt x="198966" y="786341"/>
                    <a:pt x="397933" y="721783"/>
                    <a:pt x="520700" y="609600"/>
                  </a:cubicBezTo>
                  <a:cubicBezTo>
                    <a:pt x="643467" y="497417"/>
                    <a:pt x="628650" y="279400"/>
                    <a:pt x="736600" y="177800"/>
                  </a:cubicBezTo>
                  <a:cubicBezTo>
                    <a:pt x="844550" y="76200"/>
                    <a:pt x="1168400" y="0"/>
                    <a:pt x="1168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7363485" y="92789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>
                <a:latin typeface="+mj-lt"/>
              </a:rPr>
              <a:t>智能指针</a:t>
            </a:r>
          </a:p>
        </p:txBody>
      </p:sp>
      <p:grpSp>
        <p:nvGrpSpPr>
          <p:cNvPr id="25" name="组 24"/>
          <p:cNvGrpSpPr/>
          <p:nvPr/>
        </p:nvGrpSpPr>
        <p:grpSpPr>
          <a:xfrm>
            <a:off x="10083004" y="10066338"/>
            <a:ext cx="6794502" cy="2603500"/>
            <a:chOff x="2882898" y="1066800"/>
            <a:chExt cx="6794502" cy="2603500"/>
          </a:xfrm>
        </p:grpSpPr>
        <p:sp>
          <p:nvSpPr>
            <p:cNvPr id="2" name="椭圆 1"/>
            <p:cNvSpPr/>
            <p:nvPr/>
          </p:nvSpPr>
          <p:spPr>
            <a:xfrm>
              <a:off x="2882898" y="1727200"/>
              <a:ext cx="1679729" cy="1943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993870" y="25814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301692" y="1790839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01692" y="26479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6" name="椭圆 5"/>
            <p:cNvSpPr/>
            <p:nvPr/>
          </p:nvSpPr>
          <p:spPr>
            <a:xfrm>
              <a:off x="5508470" y="25750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568597" y="2641600"/>
              <a:ext cx="13469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StringValue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8" name="矩形 7"/>
            <p:cNvSpPr/>
            <p:nvPr/>
          </p:nvSpPr>
          <p:spPr>
            <a:xfrm>
              <a:off x="5571970" y="10668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77704" y="10668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sp>
          <p:nvSpPr>
            <p:cNvPr id="10" name="矩形 9"/>
            <p:cNvSpPr/>
            <p:nvPr/>
          </p:nvSpPr>
          <p:spPr>
            <a:xfrm>
              <a:off x="7805125" y="2609988"/>
              <a:ext cx="1872275" cy="7267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84585" y="2763877"/>
              <a:ext cx="17133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 b="1"/>
                <a:t>Heap</a:t>
              </a:r>
              <a:r>
                <a:rPr kumimoji="1" lang="zh-CN" altLang="en-US" sz="2000" b="1"/>
                <a:t> </a:t>
              </a:r>
              <a:r>
                <a:rPr kumimoji="1" lang="en-US" altLang="zh-CN" sz="2000" b="1"/>
                <a:t>Memory</a:t>
              </a:r>
              <a:endParaRPr kumimoji="1" lang="zh-CN" altLang="en-US" sz="2000" b="1"/>
            </a:p>
          </p:txBody>
        </p:sp>
        <p:cxnSp>
          <p:nvCxnSpPr>
            <p:cNvPr id="13" name="直线箭头连接符 12"/>
            <p:cNvCxnSpPr>
              <a:stCxn id="3" idx="6"/>
              <a:endCxn id="6" idx="2"/>
            </p:cNvCxnSpPr>
            <p:nvPr/>
          </p:nvCxnSpPr>
          <p:spPr>
            <a:xfrm flipV="1">
              <a:off x="4461027" y="29766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562021" y="26288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5" name="直线箭头连接符 14"/>
            <p:cNvCxnSpPr>
              <a:stCxn id="6" idx="6"/>
              <a:endCxn id="10" idx="1"/>
            </p:cNvCxnSpPr>
            <p:nvPr/>
          </p:nvCxnSpPr>
          <p:spPr>
            <a:xfrm flipV="1">
              <a:off x="6975627" y="2973387"/>
              <a:ext cx="829498" cy="32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922844" y="2609988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9" name="直线箭头连接符 18"/>
            <p:cNvCxnSpPr>
              <a:stCxn id="6" idx="0"/>
              <a:endCxn id="8" idx="2"/>
            </p:cNvCxnSpPr>
            <p:nvPr/>
          </p:nvCxnSpPr>
          <p:spPr>
            <a:xfrm flipV="1">
              <a:off x="6242049" y="17746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251451" y="18304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9978077" y="13177838"/>
            <a:ext cx="4605643" cy="2317750"/>
            <a:chOff x="2777970" y="4178300"/>
            <a:chExt cx="4605643" cy="2317750"/>
          </a:xfrm>
        </p:grpSpPr>
        <p:sp>
          <p:nvSpPr>
            <p:cNvPr id="29" name="椭圆 28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2" name="椭圆 31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5356070" y="41783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461804" y="41783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38" name="直线箭头连接符 37"/>
            <p:cNvCxnSpPr>
              <a:stCxn id="29" idx="6"/>
              <a:endCxn id="32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42" name="直线箭头连接符 41"/>
            <p:cNvCxnSpPr>
              <a:stCxn id="32" idx="0"/>
              <a:endCxn id="34" idx="2"/>
            </p:cNvCxnSpPr>
            <p:nvPr/>
          </p:nvCxnSpPr>
          <p:spPr>
            <a:xfrm flipV="1">
              <a:off x="6026149" y="48861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10083005" y="16022638"/>
            <a:ext cx="4605643" cy="2317750"/>
            <a:chOff x="2777970" y="4178300"/>
            <a:chExt cx="4605643" cy="2317750"/>
          </a:xfrm>
        </p:grpSpPr>
        <p:sp>
          <p:nvSpPr>
            <p:cNvPr id="46" name="椭圆 45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sp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48" name="椭圆 47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0" name="矩形 49"/>
            <p:cNvSpPr/>
            <p:nvPr/>
          </p:nvSpPr>
          <p:spPr>
            <a:xfrm>
              <a:off x="5187643" y="4178300"/>
              <a:ext cx="1683056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281185" y="4178300"/>
              <a:ext cx="15293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LightRefBase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52" name="直线箭头连接符 51"/>
            <p:cNvCxnSpPr>
              <a:stCxn id="46" idx="6"/>
              <a:endCxn id="48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54" name="直线箭头连接符 53"/>
            <p:cNvCxnSpPr>
              <a:stCxn id="48" idx="0"/>
              <a:endCxn id="50" idx="2"/>
            </p:cNvCxnSpPr>
            <p:nvPr/>
          </p:nvCxnSpPr>
          <p:spPr>
            <a:xfrm flipV="1">
              <a:off x="6026149" y="4886186"/>
              <a:ext cx="3022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88" name="组 87"/>
          <p:cNvGrpSpPr/>
          <p:nvPr/>
        </p:nvGrpSpPr>
        <p:grpSpPr>
          <a:xfrm>
            <a:off x="19369323" y="11703120"/>
            <a:ext cx="3832784" cy="2158042"/>
            <a:chOff x="12169217" y="2703582"/>
            <a:chExt cx="3832784" cy="2158042"/>
          </a:xfrm>
        </p:grpSpPr>
        <p:sp>
          <p:nvSpPr>
            <p:cNvPr id="12" name="圆角矩形 11"/>
            <p:cNvSpPr/>
            <p:nvPr/>
          </p:nvSpPr>
          <p:spPr>
            <a:xfrm>
              <a:off x="12169217" y="337820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452811" y="338455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grpSp>
          <p:nvGrpSpPr>
            <p:cNvPr id="17" name="组 16"/>
            <p:cNvGrpSpPr/>
            <p:nvPr/>
          </p:nvGrpSpPr>
          <p:grpSpPr>
            <a:xfrm>
              <a:off x="12286923" y="4076670"/>
              <a:ext cx="1275889" cy="455573"/>
              <a:chOff x="12452811" y="4941927"/>
              <a:chExt cx="1275889" cy="455573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mCount=2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12729653" y="2754243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4493317" y="338455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4776911" y="33909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grpSp>
          <p:nvGrpSpPr>
            <p:cNvPr id="70" name="组 69"/>
            <p:cNvGrpSpPr/>
            <p:nvPr/>
          </p:nvGrpSpPr>
          <p:grpSpPr>
            <a:xfrm>
              <a:off x="14611023" y="4083020"/>
              <a:ext cx="1275889" cy="455573"/>
              <a:chOff x="12452811" y="4941927"/>
              <a:chExt cx="1275889" cy="455573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mCount=1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cxnSp>
          <p:nvCxnSpPr>
            <p:cNvPr id="78" name="直线箭头连接符 77"/>
            <p:cNvCxnSpPr>
              <a:stCxn id="20" idx="4"/>
              <a:endCxn id="12" idx="0"/>
            </p:cNvCxnSpPr>
            <p:nvPr/>
          </p:nvCxnSpPr>
          <p:spPr>
            <a:xfrm>
              <a:off x="12923559" y="3142054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形状 84"/>
            <p:cNvSpPr/>
            <p:nvPr/>
          </p:nvSpPr>
          <p:spPr>
            <a:xfrm>
              <a:off x="13627100" y="3170807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13589000" y="4622800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2764700" y="2703582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19305823" y="14416567"/>
            <a:ext cx="3832784" cy="2488242"/>
            <a:chOff x="12105717" y="5417029"/>
            <a:chExt cx="3832784" cy="2488242"/>
          </a:xfrm>
        </p:grpSpPr>
        <p:sp>
          <p:nvSpPr>
            <p:cNvPr id="90" name="圆角矩形 89"/>
            <p:cNvSpPr/>
            <p:nvPr/>
          </p:nvSpPr>
          <p:spPr>
            <a:xfrm>
              <a:off x="12105717" y="609164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12389311" y="609799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12223423" y="6790117"/>
              <a:ext cx="1275889" cy="751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2208158" y="681784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12666153" y="5467690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14429817" y="609799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14713411" y="610434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14547523" y="6796467"/>
              <a:ext cx="1275889" cy="7292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4532258" y="682419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mWeak=0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97" name="直线箭头连接符 96"/>
            <p:cNvCxnSpPr>
              <a:stCxn id="93" idx="4"/>
              <a:endCxn id="90" idx="0"/>
            </p:cNvCxnSpPr>
            <p:nvPr/>
          </p:nvCxnSpPr>
          <p:spPr>
            <a:xfrm>
              <a:off x="12860059" y="5855501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任意形状 97"/>
            <p:cNvSpPr/>
            <p:nvPr/>
          </p:nvSpPr>
          <p:spPr>
            <a:xfrm>
              <a:off x="13563600" y="5884254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任意形状 98"/>
            <p:cNvSpPr/>
            <p:nvPr/>
          </p:nvSpPr>
          <p:spPr>
            <a:xfrm>
              <a:off x="13525500" y="7666447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dash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2701200" y="5417029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41" name="组 140"/>
          <p:cNvGrpSpPr/>
          <p:nvPr/>
        </p:nvGrpSpPr>
        <p:grpSpPr>
          <a:xfrm>
            <a:off x="19370739" y="17375001"/>
            <a:ext cx="3832784" cy="2205688"/>
            <a:chOff x="12170633" y="8375463"/>
            <a:chExt cx="3832784" cy="2205688"/>
          </a:xfrm>
        </p:grpSpPr>
        <p:grpSp>
          <p:nvGrpSpPr>
            <p:cNvPr id="137" name="组 136"/>
            <p:cNvGrpSpPr/>
            <p:nvPr/>
          </p:nvGrpSpPr>
          <p:grpSpPr>
            <a:xfrm>
              <a:off x="12170633" y="8375463"/>
              <a:ext cx="3832784" cy="2205688"/>
              <a:chOff x="12170633" y="8375463"/>
              <a:chExt cx="3832784" cy="2205688"/>
            </a:xfrm>
          </p:grpSpPr>
          <p:sp>
            <p:nvSpPr>
              <p:cNvPr id="115" name="圆角矩形 114"/>
              <p:cNvSpPr/>
              <p:nvPr/>
            </p:nvSpPr>
            <p:spPr>
              <a:xfrm>
                <a:off x="12170633" y="905008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2454227" y="905643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objectA</a:t>
                </a:r>
                <a:endParaRPr kumimoji="1" lang="zh-CN" altLang="en-US" sz="2000" b="1"/>
              </a:p>
            </p:txBody>
          </p:sp>
          <p:sp>
            <p:nvSpPr>
              <p:cNvPr id="117" name="圆角矩形 116"/>
              <p:cNvSpPr/>
              <p:nvPr/>
            </p:nvSpPr>
            <p:spPr>
              <a:xfrm>
                <a:off x="12288339" y="9951752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2280355" y="9992182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2731069" y="8426124"/>
                <a:ext cx="387811" cy="3878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0" name="圆角矩形 119"/>
              <p:cNvSpPr/>
              <p:nvPr/>
            </p:nvSpPr>
            <p:spPr>
              <a:xfrm>
                <a:off x="14494733" y="905643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4778327" y="906278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objectB</a:t>
                </a:r>
                <a:endParaRPr kumimoji="1" lang="zh-CN" altLang="en-US" sz="2000" b="1"/>
              </a:p>
            </p:txBody>
          </p:sp>
          <p:cxnSp>
            <p:nvCxnSpPr>
              <p:cNvPr id="124" name="直线箭头连接符 123"/>
              <p:cNvCxnSpPr>
                <a:stCxn id="119" idx="4"/>
                <a:endCxn id="115" idx="0"/>
              </p:cNvCxnSpPr>
              <p:nvPr/>
            </p:nvCxnSpPr>
            <p:spPr>
              <a:xfrm>
                <a:off x="12924975" y="8813935"/>
                <a:ext cx="0" cy="2361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文本框 126"/>
              <p:cNvSpPr txBox="1"/>
              <p:nvPr/>
            </p:nvSpPr>
            <p:spPr>
              <a:xfrm>
                <a:off x="12766116" y="8375463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p</a:t>
                </a:r>
                <a:endParaRPr kumimoji="1" lang="zh-CN" altLang="en-US" sz="2000">
                  <a:latin typeface="+mj-lt"/>
                </a:endParaRPr>
              </a:p>
            </p:txBody>
          </p:sp>
          <p:sp>
            <p:nvSpPr>
              <p:cNvPr id="129" name="圆角矩形 128"/>
              <p:cNvSpPr/>
              <p:nvPr/>
            </p:nvSpPr>
            <p:spPr>
              <a:xfrm>
                <a:off x="14625684" y="9955945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14617700" y="9996375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cxnSp>
            <p:nvCxnSpPr>
              <p:cNvPr id="132" name="直线箭头连接符 131"/>
              <p:cNvCxnSpPr>
                <a:stCxn id="115" idx="2"/>
                <a:endCxn id="117" idx="0"/>
              </p:cNvCxnSpPr>
              <p:nvPr/>
            </p:nvCxnSpPr>
            <p:spPr>
              <a:xfrm>
                <a:off x="12924975" y="9776282"/>
                <a:ext cx="1309" cy="17547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箭头连接符 133"/>
              <p:cNvCxnSpPr>
                <a:stCxn id="120" idx="2"/>
                <a:endCxn id="129" idx="0"/>
              </p:cNvCxnSpPr>
              <p:nvPr/>
            </p:nvCxnSpPr>
            <p:spPr>
              <a:xfrm>
                <a:off x="15249075" y="9782632"/>
                <a:ext cx="14554" cy="17331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线箭头连接符 135"/>
              <p:cNvCxnSpPr>
                <a:stCxn id="120" idx="1"/>
                <a:endCxn id="117" idx="3"/>
              </p:cNvCxnSpPr>
              <p:nvPr/>
            </p:nvCxnSpPr>
            <p:spPr>
              <a:xfrm flipH="1">
                <a:off x="13564228" y="9419532"/>
                <a:ext cx="930505" cy="844823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直线箭头连接符 139"/>
            <p:cNvCxnSpPr>
              <a:stCxn id="115" idx="3"/>
              <a:endCxn id="130" idx="1"/>
            </p:cNvCxnSpPr>
            <p:nvPr/>
          </p:nvCxnSpPr>
          <p:spPr>
            <a:xfrm>
              <a:off x="13679317" y="94131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 161"/>
          <p:cNvGrpSpPr/>
          <p:nvPr/>
        </p:nvGrpSpPr>
        <p:grpSpPr>
          <a:xfrm>
            <a:off x="19423529" y="20486501"/>
            <a:ext cx="3832784" cy="2205688"/>
            <a:chOff x="12223423" y="11486963"/>
            <a:chExt cx="3832784" cy="2205688"/>
          </a:xfrm>
        </p:grpSpPr>
        <p:sp>
          <p:nvSpPr>
            <p:cNvPr id="145" name="圆角矩形 144"/>
            <p:cNvSpPr/>
            <p:nvPr/>
          </p:nvSpPr>
          <p:spPr>
            <a:xfrm>
              <a:off x="12223423" y="1216158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12507017" y="1216793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47" name="圆角矩形 146"/>
            <p:cNvSpPr/>
            <p:nvPr/>
          </p:nvSpPr>
          <p:spPr>
            <a:xfrm>
              <a:off x="12341129" y="13063252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2333145" y="13103682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12783859" y="115376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0" name="圆角矩形 149"/>
            <p:cNvSpPr/>
            <p:nvPr/>
          </p:nvSpPr>
          <p:spPr>
            <a:xfrm>
              <a:off x="14547523" y="1216793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14831117" y="1217428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cxnSp>
          <p:nvCxnSpPr>
            <p:cNvPr id="152" name="直线箭头连接符 151"/>
            <p:cNvCxnSpPr>
              <a:stCxn id="149" idx="4"/>
              <a:endCxn id="145" idx="0"/>
            </p:cNvCxnSpPr>
            <p:nvPr/>
          </p:nvCxnSpPr>
          <p:spPr>
            <a:xfrm>
              <a:off x="12977765" y="119254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本框 152"/>
            <p:cNvSpPr txBox="1"/>
            <p:nvPr/>
          </p:nvSpPr>
          <p:spPr>
            <a:xfrm>
              <a:off x="12753985" y="114869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154" name="圆角矩形 153"/>
            <p:cNvSpPr/>
            <p:nvPr/>
          </p:nvSpPr>
          <p:spPr>
            <a:xfrm>
              <a:off x="14678474" y="13067445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14670490" y="13107875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cxnSp>
          <p:nvCxnSpPr>
            <p:cNvPr id="156" name="直线箭头连接符 155"/>
            <p:cNvCxnSpPr>
              <a:stCxn id="145" idx="2"/>
              <a:endCxn id="147" idx="0"/>
            </p:cNvCxnSpPr>
            <p:nvPr/>
          </p:nvCxnSpPr>
          <p:spPr>
            <a:xfrm>
              <a:off x="12977765" y="12887782"/>
              <a:ext cx="1309" cy="1754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线箭头连接符 156"/>
            <p:cNvCxnSpPr>
              <a:stCxn id="150" idx="2"/>
              <a:endCxn id="154" idx="0"/>
            </p:cNvCxnSpPr>
            <p:nvPr/>
          </p:nvCxnSpPr>
          <p:spPr>
            <a:xfrm>
              <a:off x="15301865" y="12894132"/>
              <a:ext cx="14554" cy="1733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线箭头连接符 157"/>
            <p:cNvCxnSpPr>
              <a:stCxn id="150" idx="1"/>
              <a:endCxn id="147" idx="3"/>
            </p:cNvCxnSpPr>
            <p:nvPr/>
          </p:nvCxnSpPr>
          <p:spPr>
            <a:xfrm flipH="1">
              <a:off x="13617018" y="12531032"/>
              <a:ext cx="930505" cy="844823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箭头连接符 143"/>
            <p:cNvCxnSpPr>
              <a:stCxn id="145" idx="3"/>
              <a:endCxn id="155" idx="1"/>
            </p:cNvCxnSpPr>
            <p:nvPr/>
          </p:nvCxnSpPr>
          <p:spPr>
            <a:xfrm>
              <a:off x="13732107" y="125246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椭圆 158"/>
            <p:cNvSpPr/>
            <p:nvPr/>
          </p:nvSpPr>
          <p:spPr>
            <a:xfrm>
              <a:off x="15107959" y="115503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60" name="直线箭头连接符 159"/>
            <p:cNvCxnSpPr>
              <a:stCxn id="159" idx="4"/>
            </p:cNvCxnSpPr>
            <p:nvPr/>
          </p:nvCxnSpPr>
          <p:spPr>
            <a:xfrm>
              <a:off x="15301865" y="119381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本框 160"/>
            <p:cNvSpPr txBox="1"/>
            <p:nvPr/>
          </p:nvSpPr>
          <p:spPr>
            <a:xfrm>
              <a:off x="15078085" y="114996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p2</a:t>
              </a:r>
              <a:endParaRPr kumimoji="1" lang="zh-CN" altLang="en-US" sz="20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8130</TotalTime>
  <Words>8364</Words>
  <Application>Microsoft Macintosh PowerPoint</Application>
  <PresentationFormat>自定义</PresentationFormat>
  <Paragraphs>1976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Calibri</vt:lpstr>
      <vt:lpstr>Calibri Light</vt:lpstr>
      <vt:lpstr>DengXian</vt:lpstr>
      <vt:lpstr>Heiti SC Medium</vt:lpstr>
      <vt:lpstr>Times New Roman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 li</dc:creator>
  <cp:lastModifiedBy>bei li</cp:lastModifiedBy>
  <cp:revision>617</cp:revision>
  <dcterms:created xsi:type="dcterms:W3CDTF">2016-04-09T05:27:13Z</dcterms:created>
  <dcterms:modified xsi:type="dcterms:W3CDTF">2016-08-07T14:38:06Z</dcterms:modified>
</cp:coreProperties>
</file>