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35999738" cy="18000663"/>
  <p:notesSz cx="6858000" cy="9144000"/>
  <p:defaultTextStyle>
    <a:defPPr>
      <a:defRPr lang="zh-CN"/>
    </a:defPPr>
    <a:lvl1pPr marL="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1pPr>
    <a:lvl2pPr marL="108850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2pPr>
    <a:lvl3pPr marL="217702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3pPr>
    <a:lvl4pPr marL="326553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4pPr>
    <a:lvl5pPr marL="4354051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5pPr>
    <a:lvl6pPr marL="544256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6pPr>
    <a:lvl7pPr marL="653106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7pPr>
    <a:lvl8pPr marL="761958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8pPr>
    <a:lvl9pPr marL="870809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1"/>
    <p:restoredTop sz="96751"/>
  </p:normalViewPr>
  <p:slideViewPr>
    <p:cSldViewPr snapToGrid="0" snapToObjects="1">
      <p:cViewPr>
        <p:scale>
          <a:sx n="80" d="100"/>
          <a:sy n="80" d="100"/>
        </p:scale>
        <p:origin x="-418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63450" y="2218005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50745" y="26381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0745" y="328989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0745" y="438869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0745" y="476647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0745" y="51261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0745" y="5494445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71989" y="6094900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071989" y="645956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71989" y="683192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50745" y="6145700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878108" y="2218004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50745" y="365455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50745" y="40273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8108" y="180245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52690" y="2603591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91328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372363" y="343710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10446" y="756596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39800" y="3437107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40500" y="2455034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02400" y="3467100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885485" y="812903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898181" y="849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26400" y="8129032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27800" y="5842000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02400" y="7048500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6163" y="1318074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任意形状 5"/>
          <p:cNvSpPr/>
          <p:nvPr/>
        </p:nvSpPr>
        <p:spPr>
          <a:xfrm>
            <a:off x="6629400" y="3467100"/>
            <a:ext cx="1562100" cy="6070600"/>
          </a:xfrm>
          <a:custGeom>
            <a:avLst/>
            <a:gdLst>
              <a:gd name="connsiteX0" fmla="*/ 0 w 1562100"/>
              <a:gd name="connsiteY0" fmla="*/ 6070600 h 6070600"/>
              <a:gd name="connsiteX1" fmla="*/ 355600 w 1562100"/>
              <a:gd name="connsiteY1" fmla="*/ 5562600 h 6070600"/>
              <a:gd name="connsiteX2" fmla="*/ 571500 w 1562100"/>
              <a:gd name="connsiteY2" fmla="*/ 3340100 h 6070600"/>
              <a:gd name="connsiteX3" fmla="*/ 990600 w 1562100"/>
              <a:gd name="connsiteY3" fmla="*/ 762000 h 6070600"/>
              <a:gd name="connsiteX4" fmla="*/ 1562100 w 1562100"/>
              <a:gd name="connsiteY4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6070600">
                <a:moveTo>
                  <a:pt x="0" y="6070600"/>
                </a:moveTo>
                <a:cubicBezTo>
                  <a:pt x="130175" y="6044141"/>
                  <a:pt x="260350" y="6017683"/>
                  <a:pt x="355600" y="5562600"/>
                </a:cubicBezTo>
                <a:cubicBezTo>
                  <a:pt x="450850" y="5107517"/>
                  <a:pt x="465667" y="4140200"/>
                  <a:pt x="571500" y="3340100"/>
                </a:cubicBezTo>
                <a:cubicBezTo>
                  <a:pt x="677333" y="2540000"/>
                  <a:pt x="825500" y="1318683"/>
                  <a:pt x="990600" y="762000"/>
                </a:cubicBezTo>
                <a:cubicBezTo>
                  <a:pt x="1155700" y="205317"/>
                  <a:pt x="1562100" y="0"/>
                  <a:pt x="15621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684891" y="217178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672186" y="25919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672186" y="296427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672186" y="406976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672186" y="4447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672186" y="480720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5672186" y="5544479"/>
            <a:ext cx="55953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binder_buffer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93430" y="5198449"/>
            <a:ext cx="543931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793430" y="6782309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793430" y="715467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672186" y="6468448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599549" y="2171786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672186" y="33289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672186" y="370171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01659" y="2218005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3188954" y="26381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3188954" y="328989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3188954" y="438869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3188954" y="476647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3188954" y="51261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188954" y="5494445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3310198" y="6094900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13" name="文本框 112"/>
          <p:cNvSpPr txBox="1"/>
          <p:nvPr/>
        </p:nvSpPr>
        <p:spPr>
          <a:xfrm>
            <a:off x="23310198" y="645956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310198" y="683192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3188954" y="6145700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16" name="矩形 115"/>
          <p:cNvSpPr/>
          <p:nvPr/>
        </p:nvSpPr>
        <p:spPr>
          <a:xfrm>
            <a:off x="23116317" y="2218004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17" name="文本框 116"/>
          <p:cNvSpPr txBox="1"/>
          <p:nvPr/>
        </p:nvSpPr>
        <p:spPr>
          <a:xfrm>
            <a:off x="23188954" y="365455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3188954" y="40273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7" name="任意形状 46"/>
          <p:cNvSpPr/>
          <p:nvPr/>
        </p:nvSpPr>
        <p:spPr>
          <a:xfrm>
            <a:off x="6545179" y="2220637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45179" y="2299278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0993409" y="6111111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16357600" y="5138626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357408" y="5070463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347292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757" y="796135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990" y="5282979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990" y="5647644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990" y="6301865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7262" y="5282980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1539406" y="1929998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402" y="229931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402" y="2671683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9402" y="378318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9402" y="414826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9402" y="4520632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9402" y="4888938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3459" y="5489393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1633459" y="5854054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3459" y="6226418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9402" y="5540193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1473200" y="1930007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5853106" y="6033151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471254" y="5282976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811748" y="5282976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5880100" y="4705298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39402" y="303634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9402" y="340912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9471254" y="715022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73200" y="1527223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5599" y="4070597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6990" y="6671340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617901" y="5282979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9517237" y="6870700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14640691" y="1247823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6397262" y="1948144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0617902" y="2591432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0617900" y="5181726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6083300" y="4517601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0059252" y="3244810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18377601" y="6808555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13737877" y="6994507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9517238" y="6486533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992" y="950976"/>
            <a:ext cx="7380547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078992" y="3367190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97292" y="3090191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1205977" y="8180279"/>
            <a:ext cx="5182123" cy="5895619"/>
            <a:chOff x="1205977" y="8180279"/>
            <a:chExt cx="5182123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4286751" cy="751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6629400" y="4533900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0620983" y="1483174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3379" y="2793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2882898" y="1066800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777970" y="4178300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882898" y="7023100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2169217" y="2703582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2105717" y="5417029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2170633" y="8375463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2223423" y="11486963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1800</Words>
  <Application>Microsoft Macintosh PowerPoint</Application>
  <PresentationFormat>自定义</PresentationFormat>
  <Paragraphs>512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139</cp:revision>
  <dcterms:created xsi:type="dcterms:W3CDTF">2016-04-09T05:27:13Z</dcterms:created>
  <dcterms:modified xsi:type="dcterms:W3CDTF">2016-06-17T11:19:34Z</dcterms:modified>
</cp:coreProperties>
</file>