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/>
    <p:restoredTop sz="96405"/>
  </p:normalViewPr>
  <p:slideViewPr>
    <p:cSldViewPr snapToGrid="0" snapToObjects="1">
      <p:cViewPr>
        <p:scale>
          <a:sx n="100" d="100"/>
          <a:sy n="100" d="100"/>
        </p:scale>
        <p:origin x="408" y="-6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668262" y="1775627"/>
            <a:ext cx="12068211" cy="8824568"/>
            <a:chOff x="668262" y="1775627"/>
            <a:chExt cx="12068211" cy="8824568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/>
            <p:cNvSpPr txBox="1"/>
            <p:nvPr/>
          </p:nvSpPr>
          <p:spPr>
            <a:xfrm>
              <a:off x="2472374" y="4024586"/>
              <a:ext cx="44364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01" name="组 100"/>
            <p:cNvGrpSpPr/>
            <p:nvPr/>
          </p:nvGrpSpPr>
          <p:grpSpPr>
            <a:xfrm>
              <a:off x="2174320" y="3772775"/>
              <a:ext cx="298054" cy="400882"/>
              <a:chOff x="1383590" y="1361726"/>
              <a:chExt cx="195744" cy="511894"/>
            </a:xfrm>
          </p:grpSpPr>
          <p:cxnSp>
            <p:nvCxnSpPr>
              <p:cNvPr id="102" name="直线连接符 10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2878774" y="4589867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05" name="组 104"/>
            <p:cNvGrpSpPr/>
            <p:nvPr/>
          </p:nvGrpSpPr>
          <p:grpSpPr>
            <a:xfrm>
              <a:off x="2580720" y="4338056"/>
              <a:ext cx="298054" cy="400882"/>
              <a:chOff x="1383590" y="1361726"/>
              <a:chExt cx="195744" cy="511894"/>
            </a:xfrm>
          </p:grpSpPr>
          <p:cxnSp>
            <p:nvCxnSpPr>
              <p:cNvPr id="106" name="直线连接符 10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/>
            <p:cNvSpPr txBox="1"/>
            <p:nvPr/>
          </p:nvSpPr>
          <p:spPr>
            <a:xfrm>
              <a:off x="3323274" y="5155148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09" name="组 108"/>
            <p:cNvGrpSpPr/>
            <p:nvPr/>
          </p:nvGrpSpPr>
          <p:grpSpPr>
            <a:xfrm>
              <a:off x="3025220" y="4903337"/>
              <a:ext cx="298054" cy="400882"/>
              <a:chOff x="1383590" y="1361726"/>
              <a:chExt cx="195744" cy="511894"/>
            </a:xfrm>
          </p:grpSpPr>
          <p:cxnSp>
            <p:nvCxnSpPr>
              <p:cNvPr id="110" name="直线连接符 10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文本框 111"/>
            <p:cNvSpPr txBox="1"/>
            <p:nvPr/>
          </p:nvSpPr>
          <p:spPr>
            <a:xfrm>
              <a:off x="3747766" y="5720429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13" name="组 112"/>
            <p:cNvGrpSpPr/>
            <p:nvPr/>
          </p:nvGrpSpPr>
          <p:grpSpPr>
            <a:xfrm>
              <a:off x="3449713" y="5468618"/>
              <a:ext cx="298054" cy="400882"/>
              <a:chOff x="1383590" y="1361726"/>
              <a:chExt cx="195744" cy="511894"/>
            </a:xfrm>
          </p:grpSpPr>
          <p:cxnSp>
            <p:nvCxnSpPr>
              <p:cNvPr id="114" name="直线连接符 11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/>
            <p:cNvSpPr txBox="1"/>
            <p:nvPr/>
          </p:nvSpPr>
          <p:spPr>
            <a:xfrm>
              <a:off x="4192266" y="6285710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17" name="组 116"/>
            <p:cNvGrpSpPr/>
            <p:nvPr/>
          </p:nvGrpSpPr>
          <p:grpSpPr>
            <a:xfrm>
              <a:off x="3894213" y="6033899"/>
              <a:ext cx="298054" cy="400882"/>
              <a:chOff x="1383590" y="1361726"/>
              <a:chExt cx="195744" cy="511894"/>
            </a:xfrm>
          </p:grpSpPr>
          <p:cxnSp>
            <p:nvCxnSpPr>
              <p:cNvPr id="118" name="直线连接符 1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箭头连接符 1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/>
            <p:cNvSpPr txBox="1"/>
            <p:nvPr/>
          </p:nvSpPr>
          <p:spPr>
            <a:xfrm>
              <a:off x="4604618" y="6850991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21" name="组 120"/>
            <p:cNvGrpSpPr/>
            <p:nvPr/>
          </p:nvGrpSpPr>
          <p:grpSpPr>
            <a:xfrm>
              <a:off x="4306564" y="6599180"/>
              <a:ext cx="298054" cy="400882"/>
              <a:chOff x="1383590" y="1361726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/>
            <p:cNvSpPr txBox="1"/>
            <p:nvPr/>
          </p:nvSpPr>
          <p:spPr>
            <a:xfrm>
              <a:off x="5023484" y="742275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25" name="组 124"/>
            <p:cNvGrpSpPr/>
            <p:nvPr/>
          </p:nvGrpSpPr>
          <p:grpSpPr>
            <a:xfrm>
              <a:off x="4725430" y="7170940"/>
              <a:ext cx="298054" cy="400882"/>
              <a:chOff x="1383590" y="1361726"/>
              <a:chExt cx="195744" cy="511894"/>
            </a:xfrm>
          </p:grpSpPr>
          <p:cxnSp>
            <p:nvCxnSpPr>
              <p:cNvPr id="126" name="直线连接符 1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箭头连接符 1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文本框 127"/>
            <p:cNvSpPr txBox="1"/>
            <p:nvPr/>
          </p:nvSpPr>
          <p:spPr>
            <a:xfrm>
              <a:off x="5023483" y="7972704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29" name="组 128"/>
            <p:cNvGrpSpPr/>
            <p:nvPr/>
          </p:nvGrpSpPr>
          <p:grpSpPr>
            <a:xfrm>
              <a:off x="4725430" y="7422752"/>
              <a:ext cx="298052" cy="699024"/>
              <a:chOff x="1383590" y="1361726"/>
              <a:chExt cx="195744" cy="511894"/>
            </a:xfrm>
          </p:grpSpPr>
          <p:cxnSp>
            <p:nvCxnSpPr>
              <p:cNvPr id="130" name="直线连接符 1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文本框 131"/>
            <p:cNvSpPr txBox="1"/>
            <p:nvPr/>
          </p:nvSpPr>
          <p:spPr>
            <a:xfrm>
              <a:off x="5023483" y="8545421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33" name="组 132"/>
            <p:cNvGrpSpPr/>
            <p:nvPr/>
          </p:nvGrpSpPr>
          <p:grpSpPr>
            <a:xfrm>
              <a:off x="4725430" y="7995469"/>
              <a:ext cx="298052" cy="699024"/>
              <a:chOff x="1383590" y="1361726"/>
              <a:chExt cx="195744" cy="511894"/>
            </a:xfrm>
          </p:grpSpPr>
          <p:cxnSp>
            <p:nvCxnSpPr>
              <p:cNvPr id="134" name="直线连接符 1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箭头连接符 1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5429884" y="910454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37" name="组 136"/>
            <p:cNvGrpSpPr/>
            <p:nvPr/>
          </p:nvGrpSpPr>
          <p:grpSpPr>
            <a:xfrm>
              <a:off x="5131830" y="8852736"/>
              <a:ext cx="298054" cy="400882"/>
              <a:chOff x="1383590" y="1361726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文本框 139"/>
            <p:cNvSpPr txBox="1"/>
            <p:nvPr/>
          </p:nvSpPr>
          <p:spPr>
            <a:xfrm>
              <a:off x="5429884" y="966367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41" name="组 140"/>
            <p:cNvGrpSpPr/>
            <p:nvPr/>
          </p:nvGrpSpPr>
          <p:grpSpPr>
            <a:xfrm>
              <a:off x="5131831" y="9113721"/>
              <a:ext cx="298052" cy="699024"/>
              <a:chOff x="1383590" y="1361726"/>
              <a:chExt cx="195744" cy="511894"/>
            </a:xfrm>
          </p:grpSpPr>
          <p:cxnSp>
            <p:nvCxnSpPr>
              <p:cNvPr id="142" name="直线连接符 1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线箭头连接符 1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文本框 143"/>
            <p:cNvSpPr txBox="1"/>
            <p:nvPr/>
          </p:nvSpPr>
          <p:spPr>
            <a:xfrm>
              <a:off x="2671642" y="1018951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145" name="组 144"/>
            <p:cNvGrpSpPr/>
            <p:nvPr/>
          </p:nvGrpSpPr>
          <p:grpSpPr>
            <a:xfrm>
              <a:off x="2174320" y="4046482"/>
              <a:ext cx="497321" cy="6292103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87909" y="1775627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8740" y="2329935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280857" y="289884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6962855" y="3916864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230056" y="4487839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632699" y="5607057"/>
              <a:ext cx="4851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7632699" y="6863163"/>
              <a:ext cx="51037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7632699" y="8540604"/>
              <a:ext cx="51037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271648" y="10076975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668262" y="272708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994958" y="351973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091329" y="474944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323347" y="5258246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170121" y="638205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4000616" y="854060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905000" y="11807622"/>
            <a:ext cx="5969000" cy="6019206"/>
            <a:chOff x="1905000" y="11807622"/>
            <a:chExt cx="5969000" cy="6019206"/>
          </a:xfrm>
        </p:grpSpPr>
        <p:grpSp>
          <p:nvGrpSpPr>
            <p:cNvPr id="17" name="组 16"/>
            <p:cNvGrpSpPr/>
            <p:nvPr/>
          </p:nvGrpSpPr>
          <p:grpSpPr>
            <a:xfrm>
              <a:off x="3413553" y="11807622"/>
              <a:ext cx="3436554" cy="917025"/>
              <a:chOff x="2205576" y="11946241"/>
              <a:chExt cx="3436554" cy="917025"/>
            </a:xfrm>
          </p:grpSpPr>
          <p:sp>
            <p:nvSpPr>
              <p:cNvPr id="171" name="文本框 170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47" name="文本框 246"/>
              <p:cNvSpPr txBox="1"/>
              <p:nvPr/>
            </p:nvSpPr>
            <p:spPr>
              <a:xfrm>
                <a:off x="2213916" y="12249201"/>
                <a:ext cx="342603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19" name="组 18"/>
            <p:cNvGrpSpPr/>
            <p:nvPr/>
          </p:nvGrpSpPr>
          <p:grpSpPr>
            <a:xfrm>
              <a:off x="3750120" y="13322061"/>
              <a:ext cx="2780339" cy="920002"/>
              <a:chOff x="6907654" y="12149441"/>
              <a:chExt cx="2780339" cy="920002"/>
            </a:xfrm>
          </p:grpSpPr>
          <p:sp>
            <p:nvSpPr>
              <p:cNvPr id="248" name="文本框 247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49" name="文本框 248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52" name="组 251"/>
            <p:cNvGrpSpPr/>
            <p:nvPr/>
          </p:nvGrpSpPr>
          <p:grpSpPr>
            <a:xfrm>
              <a:off x="3571024" y="14744824"/>
              <a:ext cx="3121612" cy="920002"/>
              <a:chOff x="6907654" y="12149441"/>
              <a:chExt cx="2780339" cy="920002"/>
            </a:xfrm>
          </p:grpSpPr>
          <p:sp>
            <p:nvSpPr>
              <p:cNvPr id="253" name="文本框 252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54" name="文本框 253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56" name="直线连接符 255"/>
            <p:cNvCxnSpPr>
              <a:stCxn id="249" idx="2"/>
              <a:endCxn id="253" idx="0"/>
            </p:cNvCxnSpPr>
            <p:nvPr/>
          </p:nvCxnSpPr>
          <p:spPr>
            <a:xfrm flipH="1">
              <a:off x="5133052" y="13932798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3212848" y="16255935"/>
              <a:ext cx="3835519" cy="1570893"/>
              <a:chOff x="3571024" y="16624424"/>
              <a:chExt cx="3835519" cy="1570893"/>
            </a:xfrm>
          </p:grpSpPr>
          <p:sp>
            <p:nvSpPr>
              <p:cNvPr id="258" name="文本框 257"/>
              <p:cNvSpPr txBox="1"/>
              <p:nvPr/>
            </p:nvSpPr>
            <p:spPr>
              <a:xfrm>
                <a:off x="3573467" y="1662442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</a:t>
                </a:r>
                <a:endParaRPr kumimoji="1" lang="zh-CN" altLang="en-US" sz="1400" b="1"/>
              </a:p>
            </p:txBody>
          </p:sp>
          <p:sp>
            <p:nvSpPr>
              <p:cNvPr id="259" name="文本框 258"/>
              <p:cNvSpPr txBox="1"/>
              <p:nvPr/>
            </p:nvSpPr>
            <p:spPr>
              <a:xfrm>
                <a:off x="3571024" y="16927384"/>
                <a:ext cx="3833076" cy="9541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  <a:endParaRPr kumimoji="1" lang="en-US" altLang="zh-CN" sz="1400"/>
              </a:p>
            </p:txBody>
          </p:sp>
          <p:sp>
            <p:nvSpPr>
              <p:cNvPr id="260" name="文本框 259"/>
              <p:cNvSpPr txBox="1"/>
              <p:nvPr/>
            </p:nvSpPr>
            <p:spPr>
              <a:xfrm>
                <a:off x="3571024" y="17887540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61" name="直线连接符 260"/>
            <p:cNvCxnSpPr>
              <a:stCxn id="255" idx="0"/>
              <a:endCxn id="258" idx="0"/>
            </p:cNvCxnSpPr>
            <p:nvPr/>
          </p:nvCxnSpPr>
          <p:spPr>
            <a:xfrm>
              <a:off x="5130609" y="15357049"/>
              <a:ext cx="1220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>
              <a:stCxn id="250" idx="0"/>
              <a:endCxn id="248" idx="0"/>
            </p:cNvCxnSpPr>
            <p:nvPr/>
          </p:nvCxnSpPr>
          <p:spPr>
            <a:xfrm>
              <a:off x="5131830" y="12416870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2580720" y="14478000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本框 262"/>
            <p:cNvSpPr txBox="1"/>
            <p:nvPr/>
          </p:nvSpPr>
          <p:spPr>
            <a:xfrm>
              <a:off x="1905000" y="13976817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912264" y="14590935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9033</TotalTime>
  <Words>8683</Words>
  <Application>Microsoft Macintosh PowerPoint</Application>
  <PresentationFormat>自定义</PresentationFormat>
  <Paragraphs>2090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676</cp:revision>
  <dcterms:created xsi:type="dcterms:W3CDTF">2016-04-09T05:27:13Z</dcterms:created>
  <dcterms:modified xsi:type="dcterms:W3CDTF">2016-10-01T15:01:39Z</dcterms:modified>
</cp:coreProperties>
</file>