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6751"/>
  </p:normalViewPr>
  <p:slideViewPr>
    <p:cSldViewPr snapToGrid="0" snapToObjects="1">
      <p:cViewPr>
        <p:scale>
          <a:sx n="100" d="100"/>
          <a:sy n="100" d="100"/>
        </p:scale>
        <p:origin x="-8704" y="-1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3649</Words>
  <Application>Microsoft Macintosh PowerPoint</Application>
  <PresentationFormat>自定义</PresentationFormat>
  <Paragraphs>893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354</cp:revision>
  <dcterms:created xsi:type="dcterms:W3CDTF">2016-04-09T05:27:13Z</dcterms:created>
  <dcterms:modified xsi:type="dcterms:W3CDTF">2016-07-04T13:46:21Z</dcterms:modified>
</cp:coreProperties>
</file>