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3"/>
    <p:restoredTop sz="96751"/>
  </p:normalViewPr>
  <p:slideViewPr>
    <p:cSldViewPr snapToGrid="0" snapToObjects="1">
      <p:cViewPr>
        <p:scale>
          <a:sx n="100" d="100"/>
          <a:sy n="100" d="100"/>
        </p:scale>
        <p:origin x="-176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0" name="直线箭头连接符 19"/>
            <p:cNvCxnSpPr>
              <a:stCxn id="141" idx="3"/>
              <a:endCxn id="100" idx="1"/>
            </p:cNvCxnSpPr>
            <p:nvPr/>
          </p:nvCxnSpPr>
          <p:spPr>
            <a:xfrm>
              <a:off x="5949361" y="13866935"/>
              <a:ext cx="1617333" cy="99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fp-&gt;binder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fp-&gt;cookie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  <a:endParaRPr kumimoji="1" lang="zh-CN" altLang="en-US" sz="1400"/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  <a:endParaRPr kumimoji="1" lang="en-US" altLang="zh-CN" sz="1400"/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  <a:endParaRPr kumimoji="1" lang="zh-CN" altLang="en-US" sz="1400"/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</TotalTime>
  <Words>4956</Words>
  <Application>Microsoft Macintosh PowerPoint</Application>
  <PresentationFormat>自定义</PresentationFormat>
  <Paragraphs>1191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417</cp:revision>
  <dcterms:created xsi:type="dcterms:W3CDTF">2016-04-09T05:27:13Z</dcterms:created>
  <dcterms:modified xsi:type="dcterms:W3CDTF">2016-07-09T16:42:02Z</dcterms:modified>
</cp:coreProperties>
</file>