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37"/>
    <p:restoredTop sz="96405"/>
  </p:normalViewPr>
  <p:slideViewPr>
    <p:cSldViewPr snapToGrid="0" snapToObjects="1">
      <p:cViewPr>
        <p:scale>
          <a:sx n="100" d="100"/>
          <a:sy n="100" d="100"/>
        </p:scale>
        <p:origin x="280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13879996" y="2316186"/>
            <a:ext cx="6956526" cy="8928657"/>
            <a:chOff x="13879996" y="2316186"/>
            <a:chExt cx="6956526" cy="8928657"/>
          </a:xfrm>
        </p:grpSpPr>
        <p:grpSp>
          <p:nvGrpSpPr>
            <p:cNvPr id="267" name="组 266"/>
            <p:cNvGrpSpPr/>
            <p:nvPr/>
          </p:nvGrpSpPr>
          <p:grpSpPr>
            <a:xfrm>
              <a:off x="15007549" y="2316186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5344116" y="3830625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165020" y="5253388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6727048" y="4441362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4806844" y="6764499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4806844" y="816731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6724604" y="5865613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6725826" y="2925434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174716" y="4986564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3879996" y="4485381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3887260" y="5099499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8441927" y="2322235"/>
              <a:ext cx="21066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122279" y="3830625"/>
              <a:ext cx="2616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8284190" y="5253388"/>
              <a:ext cx="2552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8639921" y="6751923"/>
              <a:ext cx="186910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4971944" y="8845076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4899196" y="7186138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806844" y="7072276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endCxn id="294" idx="1"/>
            </p:cNvCxnSpPr>
            <p:nvPr/>
          </p:nvCxnSpPr>
          <p:spPr>
            <a:xfrm>
              <a:off x="14612470" y="8998964"/>
              <a:ext cx="360979" cy="1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4971944" y="10337125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 flipH="1">
              <a:off x="14619477" y="7291388"/>
              <a:ext cx="3247" cy="170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97" idx="1"/>
            </p:cNvCxnSpPr>
            <p:nvPr/>
          </p:nvCxnSpPr>
          <p:spPr>
            <a:xfrm flipH="1" flipV="1">
              <a:off x="14627859" y="7291388"/>
              <a:ext cx="282136" cy="2472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333"/>
            <p:cNvCxnSpPr>
              <a:stCxn id="298" idx="1"/>
            </p:cNvCxnSpPr>
            <p:nvPr/>
          </p:nvCxnSpPr>
          <p:spPr>
            <a:xfrm flipH="1">
              <a:off x="14447370" y="7512708"/>
              <a:ext cx="462625" cy="0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/>
            <p:nvPr/>
          </p:nvCxnSpPr>
          <p:spPr>
            <a:xfrm>
              <a:off x="14450772" y="7511253"/>
              <a:ext cx="2736" cy="297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/>
            <p:cNvCxnSpPr>
              <a:endCxn id="312" idx="1"/>
            </p:cNvCxnSpPr>
            <p:nvPr/>
          </p:nvCxnSpPr>
          <p:spPr>
            <a:xfrm>
              <a:off x="14455297" y="10488114"/>
              <a:ext cx="518152" cy="2900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/>
            <p:cNvSpPr txBox="1"/>
            <p:nvPr/>
          </p:nvSpPr>
          <p:spPr>
            <a:xfrm>
              <a:off x="17349634" y="8819583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frameworks/native/services/inputflinger/InputReaderer.cpp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17349634" y="10337125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frameworks/native/services/inputflinger/InputDispatcher.cpp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18719" y="1827883"/>
            <a:ext cx="9823430" cy="12647268"/>
            <a:chOff x="918719" y="1827883"/>
            <a:chExt cx="9823430" cy="12647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171593" y="1832797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12893" y="2392385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730393" y="2951973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572039" y="2700162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987723" y="351156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842069" y="3259750"/>
              <a:ext cx="14400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2254423" y="4076842"/>
              <a:ext cx="41189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2096069" y="3825031"/>
              <a:ext cx="144000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2508423" y="4642123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362769" y="4390312"/>
              <a:ext cx="144000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2787823" y="5207404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2654869" y="4955593"/>
              <a:ext cx="144000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3034515" y="5772685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2901562" y="5520874"/>
              <a:ext cx="144000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3313915" y="7328566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3180963" y="6331736"/>
              <a:ext cx="130506" cy="1149305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3611967" y="7893847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3428213" y="7642036"/>
              <a:ext cx="144000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3878433" y="846560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3732779" y="8213796"/>
              <a:ext cx="144000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3878432" y="10387160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3986778" y="8792733"/>
              <a:ext cx="144000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3878432" y="1129007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3728253" y="10439217"/>
              <a:ext cx="140292" cy="99186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4145133" y="1184920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986779" y="11597392"/>
              <a:ext cx="144000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4145133" y="1292902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3986779" y="11858376"/>
              <a:ext cx="158354" cy="122995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2529891" y="1406446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2096026" y="4098738"/>
              <a:ext cx="433864" cy="10125262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3890658" y="1827883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749089" y="238219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355006" y="2951097"/>
              <a:ext cx="4068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387699" y="3969120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4859705" y="4540095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876173" y="5658878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86733" y="7790516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63875" y="11171617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129897" y="13951931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18719" y="28163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39950" y="409996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746378" y="480170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04738" y="590769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033365" y="821115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324959" y="1158978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13912" y="6342824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EventHub()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180959" y="6091013"/>
              <a:ext cx="144000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3732778" y="8606233"/>
              <a:ext cx="143865" cy="1939632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4132268" y="8979847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InputDispatcher::InputDispatcher(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7266196" y="8872125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404893" y="9288133"/>
              <a:ext cx="144000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4550383" y="9475247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new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5" name="组 264"/>
            <p:cNvGrpSpPr/>
            <p:nvPr/>
          </p:nvGrpSpPr>
          <p:grpSpPr>
            <a:xfrm>
              <a:off x="3395681" y="6650601"/>
              <a:ext cx="144000" cy="400882"/>
              <a:chOff x="1383590" y="1361726"/>
              <a:chExt cx="195744" cy="511894"/>
            </a:xfrm>
          </p:grpSpPr>
          <p:cxnSp>
            <p:nvCxnSpPr>
              <p:cNvPr id="271" name="直线连接符 27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箭头连接符 2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3539682" y="6876643"/>
              <a:ext cx="226216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EventHub::EventHub()</a:t>
              </a:r>
              <a:endParaRPr kumimoji="1" lang="zh-CN" altLang="en-US" sz="14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801849" y="6768168"/>
              <a:ext cx="31167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frameworks/native/services/inputflinger/EventHub.cpp:184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4087816" y="10859415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InputReader::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19" name="组 318"/>
            <p:cNvGrpSpPr/>
            <p:nvPr/>
          </p:nvGrpSpPr>
          <p:grpSpPr>
            <a:xfrm>
              <a:off x="3955237" y="10698657"/>
              <a:ext cx="144000" cy="323478"/>
              <a:chOff x="1383590" y="1361726"/>
              <a:chExt cx="195744" cy="511894"/>
            </a:xfrm>
          </p:grpSpPr>
          <p:cxnSp>
            <p:nvCxnSpPr>
              <p:cNvPr id="320" name="直线连接符 3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线箭头连接符 3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文本框 321"/>
            <p:cNvSpPr txBox="1"/>
            <p:nvPr/>
          </p:nvSpPr>
          <p:spPr>
            <a:xfrm>
              <a:off x="6679480" y="10751693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frameworks/native/services/inputflinger/InputReader.cpp:249</a:t>
              </a:r>
              <a:endParaRPr kumimoji="1" lang="zh-CN" altLang="en-US" sz="140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404892" y="12295844"/>
              <a:ext cx="23494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</a:t>
              </a:r>
            </a:p>
            <a:p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4246538" y="12171033"/>
              <a:ext cx="158353" cy="279319"/>
              <a:chOff x="1383590" y="1361726"/>
              <a:chExt cx="195744" cy="511894"/>
            </a:xfrm>
          </p:grpSpPr>
          <p:cxnSp>
            <p:nvCxnSpPr>
              <p:cNvPr id="325" name="直线连接符 3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线箭头连接符 3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文本框 326"/>
            <p:cNvSpPr txBox="1"/>
            <p:nvPr/>
          </p:nvSpPr>
          <p:spPr>
            <a:xfrm>
              <a:off x="6754345" y="12295844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frameworks/native/services/inputflinger/InputReader.cpp:905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4404894" y="13366663"/>
              <a:ext cx="234945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</a:t>
              </a:r>
            </a:p>
            <a:p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9" name="组 328"/>
            <p:cNvGrpSpPr/>
            <p:nvPr/>
          </p:nvGrpSpPr>
          <p:grpSpPr>
            <a:xfrm>
              <a:off x="4246539" y="13241852"/>
              <a:ext cx="158353" cy="279319"/>
              <a:chOff x="1383590" y="1361726"/>
              <a:chExt cx="195744" cy="511894"/>
            </a:xfrm>
          </p:grpSpPr>
          <p:cxnSp>
            <p:nvCxnSpPr>
              <p:cNvPr id="330" name="直线连接符 3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线箭头连接符 3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2" name="文本框 331"/>
            <p:cNvSpPr txBox="1"/>
            <p:nvPr/>
          </p:nvSpPr>
          <p:spPr>
            <a:xfrm>
              <a:off x="6779744" y="13366663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frameworks/native/services/inputflinger/InputDispatcher.cpp:4523</a:t>
              </a:r>
              <a:endParaRPr kumimoji="1" lang="zh-CN" altLang="en-US" sz="1400"/>
            </a:p>
          </p:txBody>
        </p:sp>
        <p:grpSp>
          <p:nvGrpSpPr>
            <p:cNvPr id="339" name="组 338"/>
            <p:cNvGrpSpPr/>
            <p:nvPr/>
          </p:nvGrpSpPr>
          <p:grpSpPr>
            <a:xfrm>
              <a:off x="4618281" y="9782897"/>
              <a:ext cx="144000" cy="323478"/>
              <a:chOff x="1383590" y="1361726"/>
              <a:chExt cx="195744" cy="511894"/>
            </a:xfrm>
          </p:grpSpPr>
          <p:cxnSp>
            <p:nvCxnSpPr>
              <p:cNvPr id="340" name="直线连接符 3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线箭头连接符 3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4763771" y="9970011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Looper::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6586733" y="9958305"/>
              <a:ext cx="3133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system/core/libutils/Looper:71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的启动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11376</TotalTime>
  <Words>8772</Words>
  <Application>Microsoft Macintosh PowerPoint</Application>
  <PresentationFormat>自定义</PresentationFormat>
  <Paragraphs>2128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711</cp:revision>
  <dcterms:created xsi:type="dcterms:W3CDTF">2016-04-09T05:27:13Z</dcterms:created>
  <dcterms:modified xsi:type="dcterms:W3CDTF">2016-10-05T08:00:51Z</dcterms:modified>
</cp:coreProperties>
</file>