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35999738" cy="18000663"/>
  <p:notesSz cx="6858000" cy="9144000"/>
  <p:defaultTextStyle>
    <a:defPPr>
      <a:defRPr lang="zh-CN"/>
    </a:defPPr>
    <a:lvl1pPr marL="0" algn="l" defTabSz="2177024" rtl="0" eaLnBrk="1" latinLnBrk="0" hangingPunct="1">
      <a:defRPr sz="4286" kern="1200">
        <a:solidFill>
          <a:schemeClr val="tx1"/>
        </a:solidFill>
        <a:latin typeface="+mn-lt"/>
        <a:ea typeface="+mn-ea"/>
        <a:cs typeface="+mn-cs"/>
      </a:defRPr>
    </a:lvl1pPr>
    <a:lvl2pPr marL="1088509" algn="l" defTabSz="2177024" rtl="0" eaLnBrk="1" latinLnBrk="0" hangingPunct="1">
      <a:defRPr sz="4286" kern="1200">
        <a:solidFill>
          <a:schemeClr val="tx1"/>
        </a:solidFill>
        <a:latin typeface="+mn-lt"/>
        <a:ea typeface="+mn-ea"/>
        <a:cs typeface="+mn-cs"/>
      </a:defRPr>
    </a:lvl2pPr>
    <a:lvl3pPr marL="2177024" algn="l" defTabSz="2177024" rtl="0" eaLnBrk="1" latinLnBrk="0" hangingPunct="1">
      <a:defRPr sz="4286" kern="1200">
        <a:solidFill>
          <a:schemeClr val="tx1"/>
        </a:solidFill>
        <a:latin typeface="+mn-lt"/>
        <a:ea typeface="+mn-ea"/>
        <a:cs typeface="+mn-cs"/>
      </a:defRPr>
    </a:lvl3pPr>
    <a:lvl4pPr marL="3265537" algn="l" defTabSz="2177024" rtl="0" eaLnBrk="1" latinLnBrk="0" hangingPunct="1">
      <a:defRPr sz="4286" kern="1200">
        <a:solidFill>
          <a:schemeClr val="tx1"/>
        </a:solidFill>
        <a:latin typeface="+mn-lt"/>
        <a:ea typeface="+mn-ea"/>
        <a:cs typeface="+mn-cs"/>
      </a:defRPr>
    </a:lvl4pPr>
    <a:lvl5pPr marL="4354051" algn="l" defTabSz="2177024" rtl="0" eaLnBrk="1" latinLnBrk="0" hangingPunct="1">
      <a:defRPr sz="4286" kern="1200">
        <a:solidFill>
          <a:schemeClr val="tx1"/>
        </a:solidFill>
        <a:latin typeface="+mn-lt"/>
        <a:ea typeface="+mn-ea"/>
        <a:cs typeface="+mn-cs"/>
      </a:defRPr>
    </a:lvl5pPr>
    <a:lvl6pPr marL="5442560" algn="l" defTabSz="2177024" rtl="0" eaLnBrk="1" latinLnBrk="0" hangingPunct="1">
      <a:defRPr sz="4286" kern="1200">
        <a:solidFill>
          <a:schemeClr val="tx1"/>
        </a:solidFill>
        <a:latin typeface="+mn-lt"/>
        <a:ea typeface="+mn-ea"/>
        <a:cs typeface="+mn-cs"/>
      </a:defRPr>
    </a:lvl6pPr>
    <a:lvl7pPr marL="6531069" algn="l" defTabSz="2177024" rtl="0" eaLnBrk="1" latinLnBrk="0" hangingPunct="1">
      <a:defRPr sz="4286" kern="1200">
        <a:solidFill>
          <a:schemeClr val="tx1"/>
        </a:solidFill>
        <a:latin typeface="+mn-lt"/>
        <a:ea typeface="+mn-ea"/>
        <a:cs typeface="+mn-cs"/>
      </a:defRPr>
    </a:lvl7pPr>
    <a:lvl8pPr marL="7619584" algn="l" defTabSz="2177024" rtl="0" eaLnBrk="1" latinLnBrk="0" hangingPunct="1">
      <a:defRPr sz="4286" kern="1200">
        <a:solidFill>
          <a:schemeClr val="tx1"/>
        </a:solidFill>
        <a:latin typeface="+mn-lt"/>
        <a:ea typeface="+mn-ea"/>
        <a:cs typeface="+mn-cs"/>
      </a:defRPr>
    </a:lvl8pPr>
    <a:lvl9pPr marL="8708097" algn="l" defTabSz="2177024" rtl="0" eaLnBrk="1" latinLnBrk="0" hangingPunct="1">
      <a:defRPr sz="428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78"/>
    <p:restoredTop sz="96751"/>
  </p:normalViewPr>
  <p:slideViewPr>
    <p:cSldViewPr snapToGrid="0" snapToObjects="1">
      <p:cViewPr>
        <p:scale>
          <a:sx n="100" d="100"/>
          <a:sy n="100" d="100"/>
        </p:scale>
        <p:origin x="-104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945943"/>
            <a:ext cx="26999804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454516"/>
            <a:ext cx="2699980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18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18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58369"/>
            <a:ext cx="7762444" cy="15254730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58369"/>
            <a:ext cx="22837334" cy="1525473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402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577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487668"/>
            <a:ext cx="31049774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2046280"/>
            <a:ext cx="31049774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640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791843"/>
            <a:ext cx="15299889" cy="1142125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791843"/>
            <a:ext cx="15299889" cy="1142125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83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58370"/>
            <a:ext cx="31049774" cy="3479296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575242"/>
            <a:ext cx="15229575" cy="967119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412664"/>
            <a:ext cx="1530457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575242"/>
            <a:ext cx="15304578" cy="967119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09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08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16/6/16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10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91763"/>
            <a:ext cx="1822486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993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91763"/>
            <a:ext cx="1822486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zh-CN" altLang="en-US" dirty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41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58370"/>
            <a:ext cx="3104977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791843"/>
            <a:ext cx="3104977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3DDD-87E4-2743-BB94-618FBD02DA55}" type="datetimeFigureOut">
              <a:rPr kumimoji="1" lang="zh-CN" altLang="en-US" smtClean="0"/>
              <a:t>16/6/16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683949"/>
            <a:ext cx="121499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710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963450" y="2218005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50745" y="263812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1"/>
                </a:solidFill>
              </a:rPr>
              <a:t>0</a:t>
            </a:r>
            <a:endParaRPr kumimoji="1" lang="zh-CN" altLang="en-US" sz="1800">
              <a:solidFill>
                <a:schemeClr val="accent1"/>
              </a:solidFill>
            </a:endParaRPr>
          </a:p>
          <a:p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50745" y="328989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50745" y="438869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50745" y="476647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50745" y="512613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50745" y="5494445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071989" y="6094900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57" name="文本框 56"/>
          <p:cNvSpPr txBox="1"/>
          <p:nvPr/>
        </p:nvSpPr>
        <p:spPr>
          <a:xfrm>
            <a:off x="1071989" y="645956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071989" y="6831925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50745" y="6145700"/>
            <a:ext cx="5595351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0" name="矩形 59"/>
          <p:cNvSpPr/>
          <p:nvPr/>
        </p:nvSpPr>
        <p:spPr>
          <a:xfrm>
            <a:off x="878108" y="2218004"/>
            <a:ext cx="5766026" cy="5541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1" name="文本框 60"/>
          <p:cNvSpPr txBox="1"/>
          <p:nvPr/>
        </p:nvSpPr>
        <p:spPr>
          <a:xfrm>
            <a:off x="950745" y="365455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50745" y="402733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TF_ACCEPT_FDS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78108" y="1802454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64" name="组 63"/>
          <p:cNvGrpSpPr/>
          <p:nvPr/>
        </p:nvGrpSpPr>
        <p:grpSpPr>
          <a:xfrm>
            <a:off x="8152690" y="2603591"/>
            <a:ext cx="5696117" cy="6032409"/>
            <a:chOff x="8152690" y="2603591"/>
            <a:chExt cx="5696117" cy="6032409"/>
          </a:xfrm>
        </p:grpSpPr>
        <p:sp>
          <p:nvSpPr>
            <p:cNvPr id="75" name="文本框 74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8304582" y="6716294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216190" y="4091328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65" name="直线连接符 64"/>
          <p:cNvCxnSpPr/>
          <p:nvPr/>
        </p:nvCxnSpPr>
        <p:spPr>
          <a:xfrm>
            <a:off x="13372363" y="3437107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13410446" y="7565962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>
            <a:off x="13639800" y="3437107"/>
            <a:ext cx="0" cy="4128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任意形状 67"/>
          <p:cNvSpPr/>
          <p:nvPr/>
        </p:nvSpPr>
        <p:spPr>
          <a:xfrm>
            <a:off x="6540500" y="2455034"/>
            <a:ext cx="7807003" cy="3421090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任意形状 68"/>
          <p:cNvSpPr/>
          <p:nvPr/>
        </p:nvSpPr>
        <p:spPr>
          <a:xfrm>
            <a:off x="6502400" y="3467100"/>
            <a:ext cx="1689100" cy="3213100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9"/>
          <p:cNvCxnSpPr/>
          <p:nvPr/>
        </p:nvCxnSpPr>
        <p:spPr>
          <a:xfrm>
            <a:off x="7885485" y="8129032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7898181" y="849836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/>
          <p:nvPr/>
        </p:nvCxnSpPr>
        <p:spPr>
          <a:xfrm>
            <a:off x="8026400" y="8129032"/>
            <a:ext cx="0" cy="369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形状 72"/>
          <p:cNvSpPr/>
          <p:nvPr/>
        </p:nvSpPr>
        <p:spPr>
          <a:xfrm>
            <a:off x="6527800" y="5842000"/>
            <a:ext cx="1485900" cy="2476646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任意形状 73"/>
          <p:cNvSpPr/>
          <p:nvPr/>
        </p:nvSpPr>
        <p:spPr>
          <a:xfrm>
            <a:off x="6502400" y="7048500"/>
            <a:ext cx="1790700" cy="1079500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46163" y="1318074"/>
            <a:ext cx="52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/>
              <a:t>服务端为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组织的请求数据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8253802" y="10472051"/>
            <a:ext cx="6885266" cy="3839396"/>
            <a:chOff x="19634200" y="2104188"/>
            <a:chExt cx="6885266" cy="3839396"/>
          </a:xfrm>
        </p:grpSpPr>
        <p:sp>
          <p:nvSpPr>
            <p:cNvPr id="21" name="文本框 20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3" name="直线箭头连接符 32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6" name="直线连接符 35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9" name="直线连接符 38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任意形状 4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任意形状 4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任意形状 4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任意形状 4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任意形状 4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2481641" y="8819933"/>
            <a:ext cx="4278232" cy="5315010"/>
            <a:chOff x="11122422" y="6670569"/>
            <a:chExt cx="4278232" cy="5315010"/>
          </a:xfrm>
        </p:grpSpPr>
        <p:sp>
          <p:nvSpPr>
            <p:cNvPr id="11" name="文本框 10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" name="任意形状 5"/>
          <p:cNvSpPr/>
          <p:nvPr/>
        </p:nvSpPr>
        <p:spPr>
          <a:xfrm>
            <a:off x="6629400" y="3467100"/>
            <a:ext cx="1562100" cy="6070600"/>
          </a:xfrm>
          <a:custGeom>
            <a:avLst/>
            <a:gdLst>
              <a:gd name="connsiteX0" fmla="*/ 0 w 1562100"/>
              <a:gd name="connsiteY0" fmla="*/ 6070600 h 6070600"/>
              <a:gd name="connsiteX1" fmla="*/ 355600 w 1562100"/>
              <a:gd name="connsiteY1" fmla="*/ 5562600 h 6070600"/>
              <a:gd name="connsiteX2" fmla="*/ 571500 w 1562100"/>
              <a:gd name="connsiteY2" fmla="*/ 3340100 h 6070600"/>
              <a:gd name="connsiteX3" fmla="*/ 990600 w 1562100"/>
              <a:gd name="connsiteY3" fmla="*/ 762000 h 6070600"/>
              <a:gd name="connsiteX4" fmla="*/ 1562100 w 1562100"/>
              <a:gd name="connsiteY4" fmla="*/ 0 h 607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6070600">
                <a:moveTo>
                  <a:pt x="0" y="6070600"/>
                </a:moveTo>
                <a:cubicBezTo>
                  <a:pt x="130175" y="6044141"/>
                  <a:pt x="260350" y="6017683"/>
                  <a:pt x="355600" y="5562600"/>
                </a:cubicBezTo>
                <a:cubicBezTo>
                  <a:pt x="450850" y="5107517"/>
                  <a:pt x="465667" y="4140200"/>
                  <a:pt x="571500" y="3340100"/>
                </a:cubicBezTo>
                <a:cubicBezTo>
                  <a:pt x="677333" y="2540000"/>
                  <a:pt x="825500" y="1318683"/>
                  <a:pt x="990600" y="762000"/>
                </a:cubicBezTo>
                <a:cubicBezTo>
                  <a:pt x="1155700" y="205317"/>
                  <a:pt x="1562100" y="0"/>
                  <a:pt x="156210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任意形状 6"/>
          <p:cNvSpPr/>
          <p:nvPr/>
        </p:nvSpPr>
        <p:spPr>
          <a:xfrm>
            <a:off x="6616700" y="3492500"/>
            <a:ext cx="1549400" cy="8636000"/>
          </a:xfrm>
          <a:custGeom>
            <a:avLst/>
            <a:gdLst>
              <a:gd name="connsiteX0" fmla="*/ 0 w 1549400"/>
              <a:gd name="connsiteY0" fmla="*/ 8636000 h 8636000"/>
              <a:gd name="connsiteX1" fmla="*/ 457200 w 1549400"/>
              <a:gd name="connsiteY1" fmla="*/ 7874000 h 8636000"/>
              <a:gd name="connsiteX2" fmla="*/ 635000 w 1549400"/>
              <a:gd name="connsiteY2" fmla="*/ 4635500 h 8636000"/>
              <a:gd name="connsiteX3" fmla="*/ 1003300 w 1549400"/>
              <a:gd name="connsiteY3" fmla="*/ 1117600 h 8636000"/>
              <a:gd name="connsiteX4" fmla="*/ 1549400 w 1549400"/>
              <a:gd name="connsiteY4" fmla="*/ 0 h 86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8636000">
                <a:moveTo>
                  <a:pt x="0" y="8636000"/>
                </a:moveTo>
                <a:cubicBezTo>
                  <a:pt x="175683" y="8588375"/>
                  <a:pt x="351367" y="8540750"/>
                  <a:pt x="457200" y="7874000"/>
                </a:cubicBezTo>
                <a:cubicBezTo>
                  <a:pt x="563033" y="7207250"/>
                  <a:pt x="543983" y="5761567"/>
                  <a:pt x="635000" y="4635500"/>
                </a:cubicBezTo>
                <a:cubicBezTo>
                  <a:pt x="726017" y="3509433"/>
                  <a:pt x="850900" y="1890183"/>
                  <a:pt x="1003300" y="1117600"/>
                </a:cubicBezTo>
                <a:cubicBezTo>
                  <a:pt x="1155700" y="3450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任意形状 7"/>
          <p:cNvSpPr/>
          <p:nvPr/>
        </p:nvSpPr>
        <p:spPr>
          <a:xfrm>
            <a:off x="6629400" y="8166100"/>
            <a:ext cx="1638300" cy="2006600"/>
          </a:xfrm>
          <a:custGeom>
            <a:avLst/>
            <a:gdLst>
              <a:gd name="connsiteX0" fmla="*/ 0 w 1638300"/>
              <a:gd name="connsiteY0" fmla="*/ 2006600 h 2006600"/>
              <a:gd name="connsiteX1" fmla="*/ 736600 w 1638300"/>
              <a:gd name="connsiteY1" fmla="*/ 1397000 h 2006600"/>
              <a:gd name="connsiteX2" fmla="*/ 1219200 w 1638300"/>
              <a:gd name="connsiteY2" fmla="*/ 571500 h 2006600"/>
              <a:gd name="connsiteX3" fmla="*/ 1638300 w 1638300"/>
              <a:gd name="connsiteY3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2006600">
                <a:moveTo>
                  <a:pt x="0" y="2006600"/>
                </a:moveTo>
                <a:cubicBezTo>
                  <a:pt x="266700" y="1821391"/>
                  <a:pt x="533400" y="1636183"/>
                  <a:pt x="736600" y="1397000"/>
                </a:cubicBezTo>
                <a:cubicBezTo>
                  <a:pt x="939800" y="1157817"/>
                  <a:pt x="1068917" y="804333"/>
                  <a:pt x="1219200" y="571500"/>
                </a:cubicBezTo>
                <a:cubicBezTo>
                  <a:pt x="1369483" y="338667"/>
                  <a:pt x="1638300" y="0"/>
                  <a:pt x="163830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任意形状 8"/>
          <p:cNvSpPr/>
          <p:nvPr/>
        </p:nvSpPr>
        <p:spPr>
          <a:xfrm>
            <a:off x="6629400" y="8204200"/>
            <a:ext cx="1612900" cy="4584700"/>
          </a:xfrm>
          <a:custGeom>
            <a:avLst/>
            <a:gdLst>
              <a:gd name="connsiteX0" fmla="*/ 0 w 1612900"/>
              <a:gd name="connsiteY0" fmla="*/ 4584700 h 4584700"/>
              <a:gd name="connsiteX1" fmla="*/ 558800 w 1612900"/>
              <a:gd name="connsiteY1" fmla="*/ 3505200 h 4584700"/>
              <a:gd name="connsiteX2" fmla="*/ 1155700 w 1612900"/>
              <a:gd name="connsiteY2" fmla="*/ 1028700 h 4584700"/>
              <a:gd name="connsiteX3" fmla="*/ 1612900 w 1612900"/>
              <a:gd name="connsiteY3" fmla="*/ 0 h 4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584700">
                <a:moveTo>
                  <a:pt x="0" y="4584700"/>
                </a:moveTo>
                <a:cubicBezTo>
                  <a:pt x="183091" y="4341283"/>
                  <a:pt x="366183" y="4097867"/>
                  <a:pt x="558800" y="3505200"/>
                </a:cubicBezTo>
                <a:cubicBezTo>
                  <a:pt x="751417" y="2912533"/>
                  <a:pt x="980017" y="1612900"/>
                  <a:pt x="1155700" y="1028700"/>
                </a:cubicBezTo>
                <a:cubicBezTo>
                  <a:pt x="1331383" y="444500"/>
                  <a:pt x="1612900" y="0"/>
                  <a:pt x="16129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06690" y="8354688"/>
            <a:ext cx="555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15684891" y="217178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5672186" y="259190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binder_work</a:t>
            </a:r>
            <a:r>
              <a:rPr kumimoji="1" lang="zh-CN" altLang="en-US" sz="1800"/>
              <a:t> *</a:t>
            </a:r>
            <a:r>
              <a:rPr kumimoji="1" lang="en-US" altLang="zh-CN" sz="1800"/>
              <a:t>from: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5672186" y="296427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proc-&gt;tsk-&gt;cred-&gt;euid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5672186" y="434247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tr-&gt;code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5672186" y="472025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5672186" y="5079921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15672186" y="5448227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5793430" y="6048682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99" name="文本框 98"/>
          <p:cNvSpPr txBox="1"/>
          <p:nvPr/>
        </p:nvSpPr>
        <p:spPr>
          <a:xfrm>
            <a:off x="15793430" y="6413343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793430" y="678570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5672186" y="6099482"/>
            <a:ext cx="5595351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2" name="矩形 101"/>
          <p:cNvSpPr/>
          <p:nvPr/>
        </p:nvSpPr>
        <p:spPr>
          <a:xfrm>
            <a:off x="15599549" y="2171786"/>
            <a:ext cx="5766026" cy="5541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3" name="文本框 102"/>
          <p:cNvSpPr txBox="1"/>
          <p:nvPr/>
        </p:nvSpPr>
        <p:spPr>
          <a:xfrm>
            <a:off x="15672186" y="332893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to_proc: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5672186" y="370171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binder_thread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to_thread: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3201659" y="2218005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binder_work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3188954" y="263812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1"/>
                </a:solidFill>
              </a:rPr>
              <a:t>0</a:t>
            </a:r>
            <a:endParaRPr kumimoji="1" lang="zh-CN" altLang="en-US" sz="1800">
              <a:solidFill>
                <a:schemeClr val="accent1"/>
              </a:solidFill>
            </a:endParaRPr>
          </a:p>
          <a:p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23188954" y="328989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23188954" y="438869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23188954" y="476647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3188954" y="512613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188954" y="5494445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3310198" y="6094900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113" name="文本框 112"/>
          <p:cNvSpPr txBox="1"/>
          <p:nvPr/>
        </p:nvSpPr>
        <p:spPr>
          <a:xfrm>
            <a:off x="23310198" y="645956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3310198" y="6831925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3188954" y="6145700"/>
            <a:ext cx="5595351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16" name="矩形 115"/>
          <p:cNvSpPr/>
          <p:nvPr/>
        </p:nvSpPr>
        <p:spPr>
          <a:xfrm>
            <a:off x="23116317" y="2218004"/>
            <a:ext cx="5766026" cy="5541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17" name="文本框 116"/>
          <p:cNvSpPr txBox="1"/>
          <p:nvPr/>
        </p:nvSpPr>
        <p:spPr>
          <a:xfrm>
            <a:off x="23188954" y="365455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23188954" y="402733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TF_ACCEPT_FDS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20" name="任意形状 119"/>
          <p:cNvSpPr/>
          <p:nvPr/>
        </p:nvSpPr>
        <p:spPr>
          <a:xfrm>
            <a:off x="6527800" y="2145036"/>
            <a:ext cx="9156700" cy="2388864"/>
          </a:xfrm>
          <a:custGeom>
            <a:avLst/>
            <a:gdLst>
              <a:gd name="connsiteX0" fmla="*/ 9156700 w 9156700"/>
              <a:gd name="connsiteY0" fmla="*/ 2388864 h 2388864"/>
              <a:gd name="connsiteX1" fmla="*/ 8420100 w 9156700"/>
              <a:gd name="connsiteY1" fmla="*/ 1906264 h 2388864"/>
              <a:gd name="connsiteX2" fmla="*/ 7442200 w 9156700"/>
              <a:gd name="connsiteY2" fmla="*/ 217164 h 2388864"/>
              <a:gd name="connsiteX3" fmla="*/ 2540000 w 9156700"/>
              <a:gd name="connsiteY3" fmla="*/ 52064 h 2388864"/>
              <a:gd name="connsiteX4" fmla="*/ 774700 w 9156700"/>
              <a:gd name="connsiteY4" fmla="*/ 496564 h 2388864"/>
              <a:gd name="connsiteX5" fmla="*/ 381000 w 9156700"/>
              <a:gd name="connsiteY5" fmla="*/ 1398264 h 2388864"/>
              <a:gd name="connsiteX6" fmla="*/ 0 w 9156700"/>
              <a:gd name="connsiteY6" fmla="*/ 1728464 h 2388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6700" h="2388864">
                <a:moveTo>
                  <a:pt x="9156700" y="2388864"/>
                </a:moveTo>
                <a:cubicBezTo>
                  <a:pt x="8931275" y="2328539"/>
                  <a:pt x="8705850" y="2268214"/>
                  <a:pt x="8420100" y="1906264"/>
                </a:cubicBezTo>
                <a:cubicBezTo>
                  <a:pt x="8134350" y="1544314"/>
                  <a:pt x="8422216" y="526197"/>
                  <a:pt x="7442200" y="217164"/>
                </a:cubicBezTo>
                <a:cubicBezTo>
                  <a:pt x="6462184" y="-91869"/>
                  <a:pt x="3651250" y="5497"/>
                  <a:pt x="2540000" y="52064"/>
                </a:cubicBezTo>
                <a:cubicBezTo>
                  <a:pt x="1428750" y="98631"/>
                  <a:pt x="1134533" y="272197"/>
                  <a:pt x="774700" y="496564"/>
                </a:cubicBezTo>
                <a:cubicBezTo>
                  <a:pt x="414867" y="720931"/>
                  <a:pt x="510117" y="1192947"/>
                  <a:pt x="381000" y="1398264"/>
                </a:cubicBezTo>
                <a:cubicBezTo>
                  <a:pt x="251883" y="1603581"/>
                  <a:pt x="0" y="1728464"/>
                  <a:pt x="0" y="1728464"/>
                </a:cubicBezTo>
              </a:path>
            </a:pathLst>
          </a:custGeom>
          <a:noFill/>
          <a:ln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997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/>
        </p:nvGrpSpPr>
        <p:grpSpPr>
          <a:xfrm>
            <a:off x="10993409" y="6111111"/>
            <a:ext cx="7399973" cy="2961497"/>
            <a:chOff x="1091380" y="1365265"/>
            <a:chExt cx="5285695" cy="2115355"/>
          </a:xfrm>
        </p:grpSpPr>
        <p:sp>
          <p:nvSpPr>
            <p:cNvPr id="2" name="文本框 1"/>
            <p:cNvSpPr txBox="1"/>
            <p:nvPr/>
          </p:nvSpPr>
          <p:spPr>
            <a:xfrm>
              <a:off x="1176866" y="1743740"/>
              <a:ext cx="3278175" cy="2813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960" dirty="0" err="1"/>
                <a:t>bindService</a:t>
              </a:r>
              <a:r>
                <a:rPr lang="en-US" altLang="zh-CN" sz="1960" dirty="0"/>
                <a:t>(Intent, </a:t>
              </a:r>
              <a:r>
                <a:rPr lang="en-US" altLang="zh-CN" sz="1960" dirty="0" err="1"/>
                <a:t>ServiceConnection</a:t>
              </a:r>
              <a:r>
                <a:rPr lang="en-US" altLang="zh-CN" sz="1960" dirty="0"/>
                <a:t>, </a:t>
              </a:r>
              <a:r>
                <a:rPr lang="en-US" altLang="zh-CN" sz="1960" dirty="0" err="1"/>
                <a:t>int</a:t>
              </a:r>
              <a:r>
                <a:rPr lang="en-US" altLang="zh-CN" sz="1960" dirty="0"/>
                <a:t>)</a:t>
              </a:r>
              <a:endParaRPr lang="zh-CN" altLang="zh-CN" sz="1960" dirty="0"/>
            </a:p>
          </p:txBody>
        </p:sp>
        <p:cxnSp>
          <p:nvCxnSpPr>
            <p:cNvPr id="9" name="直线箭头连接符 8"/>
            <p:cNvCxnSpPr>
              <a:stCxn id="2" idx="3"/>
            </p:cNvCxnSpPr>
            <p:nvPr/>
          </p:nvCxnSpPr>
          <p:spPr>
            <a:xfrm>
              <a:off x="4455041" y="1884438"/>
              <a:ext cx="893433" cy="19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675050" y="1642264"/>
              <a:ext cx="599166" cy="219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启动</a:t>
              </a:r>
              <a:endParaRPr lang="zh-CN" altLang="zh-CN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30750" y="2208394"/>
              <a:ext cx="2646325" cy="527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如果成功则回调</a:t>
              </a:r>
            </a:p>
            <a:p>
              <a:pPr algn="ctr"/>
              <a:r>
                <a:rPr lang="en-US" altLang="zh-CN" sz="1400" dirty="0" err="1"/>
                <a:t>ServiceConnection.onServiceConnected</a:t>
              </a:r>
              <a:endParaRPr lang="zh-CN" altLang="en-US" sz="1400" dirty="0"/>
            </a:p>
            <a:p>
              <a:pPr algn="ctr"/>
              <a:r>
                <a:rPr lang="zh-CN" altLang="en-US" sz="1400" dirty="0"/>
                <a:t>并把</a:t>
              </a:r>
              <a:r>
                <a:rPr lang="en-US" altLang="zh-CN" sz="1400" dirty="0"/>
                <a:t>binder</a:t>
              </a:r>
              <a:r>
                <a:rPr lang="zh-CN" altLang="en-US" sz="1400" dirty="0"/>
                <a:t>传给</a:t>
              </a:r>
              <a:r>
                <a:rPr lang="en-US" altLang="zh-CN" sz="1400" dirty="0"/>
                <a:t>Client</a:t>
              </a:r>
              <a:endParaRPr lang="zh-CN" altLang="zh-CN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300362" y="3136150"/>
              <a:ext cx="1562412" cy="1538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/>
                <a:t>通过</a:t>
              </a:r>
              <a:r>
                <a:rPr lang="en-US" altLang="zh-CN" sz="1400"/>
                <a:t>binder</a:t>
              </a:r>
              <a:r>
                <a:rPr lang="zh-CN" altLang="en-US" sz="1400"/>
                <a:t>调用</a:t>
              </a:r>
              <a:r>
                <a:rPr lang="en-US" altLang="zh-CN" sz="1400"/>
                <a:t>Service</a:t>
              </a:r>
              <a:r>
                <a:rPr lang="zh-CN" altLang="en-US" sz="1400"/>
                <a:t>接口</a:t>
              </a:r>
              <a:endParaRPr lang="zh-CN" altLang="zh-CN" sz="1400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1091380" y="1376792"/>
              <a:ext cx="3569109" cy="210382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32107" y="1376791"/>
              <a:ext cx="599166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 dirty="0"/>
                <a:t>Client</a:t>
              </a:r>
              <a:endParaRPr lang="zh-CN" altLang="zh-CN" sz="168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48474" y="1376791"/>
              <a:ext cx="1028601" cy="210382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8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线箭头连接符 15"/>
            <p:cNvCxnSpPr/>
            <p:nvPr/>
          </p:nvCxnSpPr>
          <p:spPr>
            <a:xfrm flipH="1">
              <a:off x="4660490" y="2738422"/>
              <a:ext cx="687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507879" y="1365265"/>
              <a:ext cx="709790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/>
                <a:t>Service</a:t>
              </a:r>
              <a:endParaRPr lang="zh-CN" altLang="zh-CN" sz="1680" dirty="0"/>
            </a:p>
          </p:txBody>
        </p:sp>
        <p:cxnSp>
          <p:nvCxnSpPr>
            <p:cNvPr id="29" name="直线箭头连接符 28"/>
            <p:cNvCxnSpPr/>
            <p:nvPr/>
          </p:nvCxnSpPr>
          <p:spPr>
            <a:xfrm>
              <a:off x="4660490" y="3334353"/>
              <a:ext cx="688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 46"/>
          <p:cNvGrpSpPr/>
          <p:nvPr/>
        </p:nvGrpSpPr>
        <p:grpSpPr>
          <a:xfrm>
            <a:off x="16357600" y="5138626"/>
            <a:ext cx="6413500" cy="3839396"/>
            <a:chOff x="16357600" y="5138626"/>
            <a:chExt cx="6413500" cy="3839396"/>
          </a:xfrm>
        </p:grpSpPr>
        <p:sp>
          <p:nvSpPr>
            <p:cNvPr id="72" name="文本框 71"/>
            <p:cNvSpPr txBox="1"/>
            <p:nvPr/>
          </p:nvSpPr>
          <p:spPr>
            <a:xfrm>
              <a:off x="16429436" y="5588097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6429436" y="595639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6429438" y="632822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6429436" y="669742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429436" y="706271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4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6429436" y="742973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6429436" y="7792945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6429436" y="8162398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6429436" y="853173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6357600" y="5579241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0038956" y="5570839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9847344" y="5851822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27" name="直线箭头连接符 26"/>
            <p:cNvCxnSpPr/>
            <p:nvPr/>
          </p:nvCxnSpPr>
          <p:spPr>
            <a:xfrm>
              <a:off x="19913600" y="5600058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20038956" y="6515504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1042112" y="5138626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1" name="肘形连接符 30"/>
            <p:cNvCxnSpPr>
              <a:stCxn id="73" idx="3"/>
            </p:cNvCxnSpPr>
            <p:nvPr/>
          </p:nvCxnSpPr>
          <p:spPr>
            <a:xfrm>
              <a:off x="19162077" y="6141063"/>
              <a:ext cx="876879" cy="3598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19596100" y="6514313"/>
              <a:ext cx="0" cy="111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endCxn id="85" idx="3"/>
            </p:cNvCxnSpPr>
            <p:nvPr/>
          </p:nvCxnSpPr>
          <p:spPr>
            <a:xfrm flipH="1">
              <a:off x="19162077" y="7612847"/>
              <a:ext cx="434026" cy="1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/>
            <p:cNvCxnSpPr>
              <a:stCxn id="74" idx="3"/>
            </p:cNvCxnSpPr>
            <p:nvPr/>
          </p:nvCxnSpPr>
          <p:spPr>
            <a:xfrm>
              <a:off x="19162079" y="6512886"/>
              <a:ext cx="21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>
              <a:stCxn id="86" idx="3"/>
            </p:cNvCxnSpPr>
            <p:nvPr/>
          </p:nvCxnSpPr>
          <p:spPr>
            <a:xfrm>
              <a:off x="19162077" y="7977611"/>
              <a:ext cx="217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/>
            <p:nvPr/>
          </p:nvCxnSpPr>
          <p:spPr>
            <a:xfrm flipV="1">
              <a:off x="19379088" y="5588097"/>
              <a:ext cx="0" cy="2402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/>
            <p:cNvCxnSpPr/>
            <p:nvPr/>
          </p:nvCxnSpPr>
          <p:spPr>
            <a:xfrm>
              <a:off x="19379088" y="5588097"/>
              <a:ext cx="659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连接符 121"/>
            <p:cNvCxnSpPr/>
            <p:nvPr/>
          </p:nvCxnSpPr>
          <p:spPr>
            <a:xfrm>
              <a:off x="19823056" y="8442977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/>
            <p:cNvCxnSpPr/>
            <p:nvPr/>
          </p:nvCxnSpPr>
          <p:spPr>
            <a:xfrm>
              <a:off x="19913600" y="6512886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19860044" y="6714807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10" name="直线箭头连接符 109"/>
            <p:cNvCxnSpPr>
              <a:stCxn id="75" idx="3"/>
            </p:cNvCxnSpPr>
            <p:nvPr/>
          </p:nvCxnSpPr>
          <p:spPr>
            <a:xfrm>
              <a:off x="19162077" y="6882093"/>
              <a:ext cx="751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 232"/>
          <p:cNvGrpSpPr/>
          <p:nvPr/>
        </p:nvGrpSpPr>
        <p:grpSpPr>
          <a:xfrm>
            <a:off x="357408" y="5070463"/>
            <a:ext cx="14971606" cy="12725872"/>
            <a:chOff x="357408" y="5070463"/>
            <a:chExt cx="14971606" cy="12725872"/>
          </a:xfrm>
        </p:grpSpPr>
        <p:grpSp>
          <p:nvGrpSpPr>
            <p:cNvPr id="159" name="组 158"/>
            <p:cNvGrpSpPr/>
            <p:nvPr/>
          </p:nvGrpSpPr>
          <p:grpSpPr>
            <a:xfrm>
              <a:off x="357408" y="5070463"/>
              <a:ext cx="14421400" cy="6262570"/>
              <a:chOff x="369654" y="6670569"/>
              <a:chExt cx="14421400" cy="6262570"/>
            </a:xfrm>
          </p:grpSpPr>
          <p:grpSp>
            <p:nvGrpSpPr>
              <p:cNvPr id="117" name="组 116"/>
              <p:cNvGrpSpPr/>
              <p:nvPr/>
            </p:nvGrpSpPr>
            <p:grpSpPr>
              <a:xfrm>
                <a:off x="10512822" y="6670569"/>
                <a:ext cx="4278232" cy="5315010"/>
                <a:chOff x="11122422" y="6670569"/>
                <a:chExt cx="4278232" cy="5315010"/>
              </a:xfrm>
            </p:grpSpPr>
            <p:sp>
              <p:nvSpPr>
                <p:cNvPr id="57" name="文本框 56"/>
                <p:cNvSpPr txBox="1"/>
                <p:nvPr/>
              </p:nvSpPr>
              <p:spPr>
                <a:xfrm>
                  <a:off x="11212581" y="6679424"/>
                  <a:ext cx="302134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binder_io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msg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1212581" y="7047724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1212583" y="7691013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11212581" y="8331691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txn-&gt;data_size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1212581" y="898115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txn-&gt;offsets_size/sizeof(size_t)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11212581" y="9621228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11212581" y="10255906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11212581" y="1089839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BIO_F_SHARED</a:t>
                  </a:r>
                  <a:r>
                    <a:rPr kumimoji="1" lang="zh-CN" altLang="en-US" sz="18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0x01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11212581" y="11550090"/>
                  <a:ext cx="406271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unused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11122422" y="6670569"/>
                  <a:ext cx="4278232" cy="53150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9" name="组 48"/>
              <p:cNvGrpSpPr/>
              <p:nvPr/>
            </p:nvGrpSpPr>
            <p:grpSpPr>
              <a:xfrm>
                <a:off x="369654" y="6924723"/>
                <a:ext cx="9854445" cy="6008416"/>
                <a:chOff x="369654" y="6924723"/>
                <a:chExt cx="9854445" cy="6008416"/>
              </a:xfrm>
            </p:grpSpPr>
            <p:cxnSp>
              <p:nvCxnSpPr>
                <p:cNvPr id="29" name="直线箭头连接符 28"/>
                <p:cNvCxnSpPr>
                  <a:stCxn id="10" idx="3"/>
                </p:cNvCxnSpPr>
                <p:nvPr/>
              </p:nvCxnSpPr>
              <p:spPr>
                <a:xfrm flipV="1">
                  <a:off x="6015546" y="11432796"/>
                  <a:ext cx="326715" cy="34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肘形连接符 35"/>
                <p:cNvCxnSpPr>
                  <a:stCxn id="7" idx="3"/>
                </p:cNvCxnSpPr>
                <p:nvPr/>
              </p:nvCxnSpPr>
              <p:spPr>
                <a:xfrm>
                  <a:off x="6050342" y="10102798"/>
                  <a:ext cx="4073717" cy="2182222"/>
                </a:xfrm>
                <a:prstGeom prst="bentConnector3">
                  <a:avLst>
                    <a:gd name="adj1" fmla="val 103934"/>
                  </a:avLst>
                </a:prstGeom>
                <a:ln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组 12"/>
                <p:cNvGrpSpPr/>
                <p:nvPr/>
              </p:nvGrpSpPr>
              <p:grpSpPr>
                <a:xfrm>
                  <a:off x="369654" y="6924723"/>
                  <a:ext cx="5766026" cy="5252939"/>
                  <a:chOff x="1473200" y="1527223"/>
                  <a:chExt cx="4473102" cy="5252939"/>
                </a:xfrm>
              </p:grpSpPr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1539406" y="1929998"/>
                    <a:ext cx="31830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1539402" y="229931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1539402" y="2671683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539402" y="378318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1539402" y="414826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539402" y="4520632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539402" y="4888938"/>
                    <a:ext cx="4340698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633459" y="5489393"/>
                    <a:ext cx="421964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1633459" y="5854054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633459" y="6226418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1539402" y="5540193"/>
                    <a:ext cx="4340698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473200" y="1930007"/>
                    <a:ext cx="4473102" cy="485015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539402" y="303634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CHECK_SERVICE_TRANSACTION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539402" y="340912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1473200" y="1527223"/>
                    <a:ext cx="4473102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BC_TRANSACTINO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37" name="组 36"/>
                <p:cNvGrpSpPr/>
                <p:nvPr/>
              </p:nvGrpSpPr>
              <p:grpSpPr>
                <a:xfrm>
                  <a:off x="6370465" y="11432796"/>
                  <a:ext cx="3853634" cy="1500343"/>
                  <a:chOff x="6458150" y="10378171"/>
                  <a:chExt cx="3853634" cy="1500343"/>
                </a:xfrm>
              </p:grpSpPr>
              <p:grpSp>
                <p:nvGrpSpPr>
                  <p:cNvPr id="16" name="组 15"/>
                  <p:cNvGrpSpPr/>
                  <p:nvPr/>
                </p:nvGrpSpPr>
                <p:grpSpPr>
                  <a:xfrm>
                    <a:off x="6458150" y="10378171"/>
                    <a:ext cx="3658240" cy="1500343"/>
                    <a:chOff x="6397262" y="5282979"/>
                    <a:chExt cx="3216638" cy="1500343"/>
                  </a:xfrm>
                </p:grpSpPr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6506990" y="5282979"/>
                      <a:ext cx="1347292" cy="3693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 b="1"/>
                        <a:t>Parcel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/>
                        <a:t>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data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6506990" y="5647644"/>
                      <a:ext cx="3010247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InterfaceToken:</a:t>
                      </a:r>
                      <a:r>
                        <a:rPr kumimoji="1" lang="zh-CN" altLang="en-US" sz="1800"/>
                        <a:t> </a:t>
                      </a:r>
                    </a:p>
                    <a:p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6506990" y="6289165"/>
                      <a:ext cx="3010247" cy="36933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String16: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2" name="矩形 21"/>
                    <p:cNvSpPr/>
                    <p:nvPr/>
                  </p:nvSpPr>
                  <p:spPr>
                    <a:xfrm>
                      <a:off x="6397262" y="5282979"/>
                      <a:ext cx="3216638" cy="150034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2964"/>
                    </a:p>
                  </p:txBody>
                </p:sp>
              </p:grpSp>
              <p:cxnSp>
                <p:nvCxnSpPr>
                  <p:cNvPr id="34" name="直线箭头连接符 33"/>
                  <p:cNvCxnSpPr/>
                  <p:nvPr/>
                </p:nvCxnSpPr>
                <p:spPr>
                  <a:xfrm>
                    <a:off x="10201774" y="10379763"/>
                    <a:ext cx="0" cy="149875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线连接符 81"/>
                  <p:cNvCxnSpPr/>
                  <p:nvPr/>
                </p:nvCxnSpPr>
                <p:spPr>
                  <a:xfrm>
                    <a:off x="10116390" y="11878514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线连接符 83"/>
                  <p:cNvCxnSpPr/>
                  <p:nvPr/>
                </p:nvCxnSpPr>
                <p:spPr>
                  <a:xfrm>
                    <a:off x="10091606" y="10378171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0" name="肘形连接符 119"/>
              <p:cNvCxnSpPr>
                <a:stCxn id="58" idx="1"/>
              </p:cNvCxnSpPr>
              <p:nvPr/>
            </p:nvCxnSpPr>
            <p:spPr>
              <a:xfrm rot="10800000" flipV="1">
                <a:off x="6352691" y="7370890"/>
                <a:ext cx="4250290" cy="4061906"/>
              </a:xfrm>
              <a:prstGeom prst="bentConnector3">
                <a:avLst>
                  <a:gd name="adj1" fmla="val 100199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线箭头连接符 145"/>
              <p:cNvCxnSpPr>
                <a:stCxn id="62" idx="1"/>
              </p:cNvCxnSpPr>
              <p:nvPr/>
            </p:nvCxnSpPr>
            <p:spPr>
              <a:xfrm flipH="1">
                <a:off x="6352690" y="9944394"/>
                <a:ext cx="425029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肘形连接符 150"/>
              <p:cNvCxnSpPr>
                <a:stCxn id="60" idx="1"/>
              </p:cNvCxnSpPr>
              <p:nvPr/>
            </p:nvCxnSpPr>
            <p:spPr>
              <a:xfrm rot="10800000" flipV="1">
                <a:off x="10287001" y="8654856"/>
                <a:ext cx="315981" cy="1476225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 203"/>
            <p:cNvGrpSpPr/>
            <p:nvPr/>
          </p:nvGrpSpPr>
          <p:grpSpPr>
            <a:xfrm>
              <a:off x="1142325" y="10890963"/>
              <a:ext cx="14186689" cy="5625594"/>
              <a:chOff x="11016914" y="8334855"/>
              <a:chExt cx="14186689" cy="5625594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6427854" y="9962569"/>
                <a:ext cx="27077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6427854" y="1033086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6427856" y="1070269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6427854" y="1107189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6427854" y="1143718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16427854" y="1180420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6427854" y="12167417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6427854" y="12536870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16427854" y="1290620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6357600" y="9953713"/>
                <a:ext cx="2879565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0012444" y="9945311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20012444" y="9947346"/>
                <a:ext cx="413962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20012444" y="12810737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21015600" y="951309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20012444" y="10881187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68" name="组 67"/>
              <p:cNvGrpSpPr/>
              <p:nvPr/>
            </p:nvGrpSpPr>
            <p:grpSpPr>
              <a:xfrm>
                <a:off x="20065379" y="10906311"/>
                <a:ext cx="4014231" cy="1819645"/>
                <a:chOff x="23408561" y="7627744"/>
                <a:chExt cx="4014231" cy="1819645"/>
              </a:xfrm>
            </p:grpSpPr>
            <p:sp>
              <p:nvSpPr>
                <p:cNvPr id="168" name="文本框 167"/>
                <p:cNvSpPr txBox="1"/>
                <p:nvPr/>
              </p:nvSpPr>
              <p:spPr>
                <a:xfrm>
                  <a:off x="23408561" y="7627744"/>
                  <a:ext cx="15680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69" name="文本框 168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0" name="文本框 169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2" name="文本框 171"/>
                <p:cNvSpPr txBox="1"/>
                <p:nvPr/>
              </p:nvSpPr>
              <p:spPr>
                <a:xfrm>
                  <a:off x="23408562" y="88329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svclist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中找到</a:t>
                  </a:r>
                </a:p>
              </p:txBody>
            </p:sp>
            <p:sp>
              <p:nvSpPr>
                <p:cNvPr id="173" name="文本框 172"/>
                <p:cNvSpPr txBox="1"/>
                <p:nvPr/>
              </p:nvSpPr>
              <p:spPr>
                <a:xfrm>
                  <a:off x="23408562" y="91396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78" name="直线箭头连接符 177"/>
              <p:cNvCxnSpPr/>
              <p:nvPr/>
            </p:nvCxnSpPr>
            <p:spPr>
              <a:xfrm>
                <a:off x="19847344" y="12817449"/>
                <a:ext cx="0" cy="1143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线连接符 178"/>
              <p:cNvCxnSpPr/>
              <p:nvPr/>
            </p:nvCxnSpPr>
            <p:spPr>
              <a:xfrm>
                <a:off x="19771966" y="1396044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箭头连接符 183"/>
              <p:cNvCxnSpPr>
                <a:stCxn id="119" idx="3"/>
              </p:cNvCxnSpPr>
              <p:nvPr/>
            </p:nvCxnSpPr>
            <p:spPr>
              <a:xfrm flipV="1">
                <a:off x="19135565" y="10932769"/>
                <a:ext cx="866645" cy="1056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连接符 184"/>
              <p:cNvCxnSpPr/>
              <p:nvPr/>
            </p:nvCxnSpPr>
            <p:spPr>
              <a:xfrm>
                <a:off x="19770322" y="12808315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箭头连接符 186"/>
              <p:cNvCxnSpPr>
                <a:stCxn id="114" idx="3"/>
              </p:cNvCxnSpPr>
              <p:nvPr/>
            </p:nvCxnSpPr>
            <p:spPr>
              <a:xfrm>
                <a:off x="19135565" y="10515535"/>
                <a:ext cx="865001" cy="23019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曲线连接符 188"/>
              <p:cNvCxnSpPr>
                <a:stCxn id="116" idx="3"/>
              </p:cNvCxnSpPr>
              <p:nvPr/>
            </p:nvCxnSpPr>
            <p:spPr>
              <a:xfrm>
                <a:off x="19135565" y="11256565"/>
                <a:ext cx="711779" cy="22350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5" name="文本框 194"/>
              <p:cNvSpPr txBox="1"/>
              <p:nvPr/>
            </p:nvSpPr>
            <p:spPr>
              <a:xfrm>
                <a:off x="24476803" y="10826068"/>
                <a:ext cx="726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obj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5" idx="1"/>
              </p:cNvCxnSpPr>
              <p:nvPr/>
            </p:nvCxnSpPr>
            <p:spPr>
              <a:xfrm flipH="1" flipV="1">
                <a:off x="24162298" y="10886893"/>
                <a:ext cx="314505" cy="123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箭头连接符 199"/>
              <p:cNvCxnSpPr>
                <a:stCxn id="115" idx="3"/>
              </p:cNvCxnSpPr>
              <p:nvPr/>
            </p:nvCxnSpPr>
            <p:spPr>
              <a:xfrm flipV="1">
                <a:off x="19135567" y="10311838"/>
                <a:ext cx="864999" cy="575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3" name="直线箭头连接符 202"/>
              <p:cNvCxnSpPr>
                <a:stCxn id="124" idx="3"/>
              </p:cNvCxnSpPr>
              <p:nvPr/>
            </p:nvCxnSpPr>
            <p:spPr>
              <a:xfrm flipV="1">
                <a:off x="19135565" y="9944394"/>
                <a:ext cx="865001" cy="2407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文本框 233"/>
              <p:cNvSpPr txBox="1"/>
              <p:nvPr/>
            </p:nvSpPr>
            <p:spPr>
              <a:xfrm>
                <a:off x="11016914" y="8334855"/>
                <a:ext cx="7268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1202964" y="11277877"/>
              <a:ext cx="48529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cmd_free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BC_FREE_BUFFER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202964" y="11929147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buffer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1202964" y="12296974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 cmd_reply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BC_REPLY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288306" y="12666770"/>
              <a:ext cx="345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binder_transaction_data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txn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1288301" y="1303609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ptr: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1288301" y="13408455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binder_unitptr_t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1288301" y="1453265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sender_pid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1288301" y="1489774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sender_euid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1288301" y="15270104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data_size: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reply-&gt;data - 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1288301" y="15917810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((char*) reply-&gt;offs) - ((char*) reply-&gt;offs0)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409546" y="16505565"/>
              <a:ext cx="45779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struct</a:t>
              </a:r>
              <a:r>
                <a:rPr kumimoji="1" lang="zh-CN" altLang="en-US" sz="1800" b="1"/>
                <a:t> </a:t>
              </a:r>
              <a:r>
                <a:rPr kumimoji="1" lang="en-US" altLang="zh-CN" sz="1800" b="1"/>
                <a:t>ptr</a:t>
              </a:r>
              <a:endParaRPr kumimoji="1" lang="zh-CN" altLang="en-US" sz="1800" b="1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409546" y="16870226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1409546" y="17229890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reply-&gt;offs0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1202964" y="12666307"/>
              <a:ext cx="4852908" cy="5130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1288301" y="1378581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code: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1288301" y="1415860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9" name="任意形状 228"/>
            <p:cNvSpPr/>
            <p:nvPr/>
          </p:nvSpPr>
          <p:spPr>
            <a:xfrm>
              <a:off x="5994400" y="13456171"/>
              <a:ext cx="4165600" cy="3599929"/>
            </a:xfrm>
            <a:custGeom>
              <a:avLst/>
              <a:gdLst>
                <a:gd name="connsiteX0" fmla="*/ 0 w 4165600"/>
                <a:gd name="connsiteY0" fmla="*/ 3599929 h 3599929"/>
                <a:gd name="connsiteX1" fmla="*/ 2527300 w 4165600"/>
                <a:gd name="connsiteY1" fmla="*/ 3193529 h 3599929"/>
                <a:gd name="connsiteX2" fmla="*/ 3505200 w 4165600"/>
                <a:gd name="connsiteY2" fmla="*/ 2634729 h 3599929"/>
                <a:gd name="connsiteX3" fmla="*/ 3810000 w 4165600"/>
                <a:gd name="connsiteY3" fmla="*/ 323329 h 3599929"/>
                <a:gd name="connsiteX4" fmla="*/ 4165600 w 4165600"/>
                <a:gd name="connsiteY4" fmla="*/ 18529 h 359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5600" h="3599929">
                  <a:moveTo>
                    <a:pt x="0" y="3599929"/>
                  </a:moveTo>
                  <a:cubicBezTo>
                    <a:pt x="971550" y="3477162"/>
                    <a:pt x="1943100" y="3354396"/>
                    <a:pt x="2527300" y="3193529"/>
                  </a:cubicBezTo>
                  <a:cubicBezTo>
                    <a:pt x="3111500" y="3032662"/>
                    <a:pt x="3291417" y="3113096"/>
                    <a:pt x="3505200" y="2634729"/>
                  </a:cubicBezTo>
                  <a:cubicBezTo>
                    <a:pt x="3718983" y="2156362"/>
                    <a:pt x="3699933" y="759362"/>
                    <a:pt x="3810000" y="323329"/>
                  </a:cubicBezTo>
                  <a:cubicBezTo>
                    <a:pt x="3920067" y="-112704"/>
                    <a:pt x="4165600" y="18529"/>
                    <a:pt x="4165600" y="18529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任意形状 230"/>
            <p:cNvSpPr/>
            <p:nvPr/>
          </p:nvSpPr>
          <p:spPr>
            <a:xfrm>
              <a:off x="5994400" y="11990394"/>
              <a:ext cx="4127500" cy="5434006"/>
            </a:xfrm>
            <a:custGeom>
              <a:avLst/>
              <a:gdLst>
                <a:gd name="connsiteX0" fmla="*/ 0 w 4127500"/>
                <a:gd name="connsiteY0" fmla="*/ 5434006 h 5434006"/>
                <a:gd name="connsiteX1" fmla="*/ 228600 w 4127500"/>
                <a:gd name="connsiteY1" fmla="*/ 4837106 h 5434006"/>
                <a:gd name="connsiteX2" fmla="*/ 304800 w 4127500"/>
                <a:gd name="connsiteY2" fmla="*/ 3071806 h 5434006"/>
                <a:gd name="connsiteX3" fmla="*/ 279400 w 4127500"/>
                <a:gd name="connsiteY3" fmla="*/ 290506 h 5434006"/>
                <a:gd name="connsiteX4" fmla="*/ 1638300 w 4127500"/>
                <a:gd name="connsiteY4" fmla="*/ 112706 h 5434006"/>
                <a:gd name="connsiteX5" fmla="*/ 4127500 w 4127500"/>
                <a:gd name="connsiteY5" fmla="*/ 531806 h 543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7500" h="5434006">
                  <a:moveTo>
                    <a:pt x="0" y="5434006"/>
                  </a:moveTo>
                  <a:cubicBezTo>
                    <a:pt x="88900" y="5332406"/>
                    <a:pt x="177800" y="5230806"/>
                    <a:pt x="228600" y="4837106"/>
                  </a:cubicBezTo>
                  <a:cubicBezTo>
                    <a:pt x="279400" y="4443406"/>
                    <a:pt x="296333" y="3829573"/>
                    <a:pt x="304800" y="3071806"/>
                  </a:cubicBezTo>
                  <a:cubicBezTo>
                    <a:pt x="313267" y="2314039"/>
                    <a:pt x="57150" y="783689"/>
                    <a:pt x="279400" y="290506"/>
                  </a:cubicBezTo>
                  <a:cubicBezTo>
                    <a:pt x="501650" y="-202677"/>
                    <a:pt x="996950" y="72489"/>
                    <a:pt x="1638300" y="112706"/>
                  </a:cubicBezTo>
                  <a:cubicBezTo>
                    <a:pt x="2279650" y="152923"/>
                    <a:pt x="3729567" y="413273"/>
                    <a:pt x="4127500" y="531806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2" name="任意形状 231"/>
            <p:cNvSpPr/>
            <p:nvPr/>
          </p:nvSpPr>
          <p:spPr>
            <a:xfrm>
              <a:off x="6057900" y="9880600"/>
              <a:ext cx="304800" cy="2260600"/>
            </a:xfrm>
            <a:custGeom>
              <a:avLst/>
              <a:gdLst>
                <a:gd name="connsiteX0" fmla="*/ 0 w 304800"/>
                <a:gd name="connsiteY0" fmla="*/ 2260600 h 2260600"/>
                <a:gd name="connsiteX1" fmla="*/ 139700 w 304800"/>
                <a:gd name="connsiteY1" fmla="*/ 1993900 h 2260600"/>
                <a:gd name="connsiteX2" fmla="*/ 165100 w 304800"/>
                <a:gd name="connsiteY2" fmla="*/ 1422400 h 2260600"/>
                <a:gd name="connsiteX3" fmla="*/ 165100 w 304800"/>
                <a:gd name="connsiteY3" fmla="*/ 266700 h 2260600"/>
                <a:gd name="connsiteX4" fmla="*/ 304800 w 304800"/>
                <a:gd name="connsiteY4" fmla="*/ 0 h 226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260600">
                  <a:moveTo>
                    <a:pt x="0" y="2260600"/>
                  </a:moveTo>
                  <a:cubicBezTo>
                    <a:pt x="56091" y="2197100"/>
                    <a:pt x="112183" y="2133600"/>
                    <a:pt x="139700" y="1993900"/>
                  </a:cubicBezTo>
                  <a:cubicBezTo>
                    <a:pt x="167217" y="1854200"/>
                    <a:pt x="160867" y="1710267"/>
                    <a:pt x="165100" y="1422400"/>
                  </a:cubicBezTo>
                  <a:cubicBezTo>
                    <a:pt x="169333" y="1134533"/>
                    <a:pt x="141817" y="503767"/>
                    <a:pt x="165100" y="266700"/>
                  </a:cubicBezTo>
                  <a:cubicBezTo>
                    <a:pt x="188383" y="29633"/>
                    <a:pt x="304800" y="0"/>
                    <a:pt x="304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1757" y="796135"/>
            <a:ext cx="3776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/>
              <a:t>server</a:t>
            </a:r>
            <a:r>
              <a:rPr kumimoji="1" lang="zh-CN" altLang="en-US" sz="2000"/>
              <a:t>端组织</a:t>
            </a:r>
            <a:r>
              <a:rPr kumimoji="1" lang="en-US" altLang="zh-CN" sz="2000"/>
              <a:t>addService</a:t>
            </a:r>
            <a:r>
              <a:rPr kumimoji="1" lang="zh-CN" altLang="en-US" sz="2000"/>
              <a:t>请求数据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506990" y="5282979"/>
            <a:ext cx="1347292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/>
              <a:t>Parcel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06990" y="5647644"/>
            <a:ext cx="3010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00"/>
              <a:t>InterfaceToken: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“android.os.IServiceManager”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06990" y="6301865"/>
            <a:ext cx="301024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String16: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“service.testservice”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97262" y="5282980"/>
            <a:ext cx="3216638" cy="1867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7" name="文本框 6"/>
          <p:cNvSpPr txBox="1"/>
          <p:nvPr/>
        </p:nvSpPr>
        <p:spPr>
          <a:xfrm>
            <a:off x="1539406" y="1929998"/>
            <a:ext cx="31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39402" y="2299319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39402" y="2671683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39402" y="378318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39402" y="4148269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39402" y="4520632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39402" y="4888938"/>
            <a:ext cx="43406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33459" y="5489393"/>
            <a:ext cx="42196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15" name="文本框 14"/>
          <p:cNvSpPr txBox="1"/>
          <p:nvPr/>
        </p:nvSpPr>
        <p:spPr>
          <a:xfrm>
            <a:off x="1633459" y="5854054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33459" y="6226418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39402" y="5540193"/>
            <a:ext cx="4340698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" name="矩形 17"/>
          <p:cNvSpPr/>
          <p:nvPr/>
        </p:nvSpPr>
        <p:spPr>
          <a:xfrm>
            <a:off x="1473200" y="1930007"/>
            <a:ext cx="4473102" cy="485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cxnSp>
        <p:nvCxnSpPr>
          <p:cNvPr id="19" name="直线箭头连接符 18"/>
          <p:cNvCxnSpPr>
            <a:stCxn id="10" idx="3"/>
            <a:endCxn id="22" idx="1"/>
          </p:cNvCxnSpPr>
          <p:nvPr/>
        </p:nvCxnSpPr>
        <p:spPr>
          <a:xfrm flipV="1">
            <a:off x="5853106" y="6033151"/>
            <a:ext cx="544156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9471254" y="5282976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9811748" y="5282976"/>
            <a:ext cx="0" cy="1867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3"/>
          </p:cNvCxnSpPr>
          <p:nvPr/>
        </p:nvCxnSpPr>
        <p:spPr>
          <a:xfrm>
            <a:off x="5880100" y="4705298"/>
            <a:ext cx="3931648" cy="1518088"/>
          </a:xfrm>
          <a:prstGeom prst="bentConnector3">
            <a:avLst>
              <a:gd name="adj1" fmla="val 106205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539402" y="303634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39402" y="3409129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cxnSp>
        <p:nvCxnSpPr>
          <p:cNvPr id="25" name="直线连接符 24"/>
          <p:cNvCxnSpPr/>
          <p:nvPr/>
        </p:nvCxnSpPr>
        <p:spPr>
          <a:xfrm>
            <a:off x="9471254" y="7150224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473200" y="1527223"/>
            <a:ext cx="4473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35599" y="4070597"/>
            <a:ext cx="7376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mOut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06990" y="6671340"/>
            <a:ext cx="3010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StrongBinder: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10617901" y="5282979"/>
            <a:ext cx="3216638" cy="2781521"/>
            <a:chOff x="10617901" y="5282979"/>
            <a:chExt cx="3216638" cy="2781521"/>
          </a:xfrm>
        </p:grpSpPr>
        <p:sp>
          <p:nvSpPr>
            <p:cNvPr id="29" name="文本框 28"/>
            <p:cNvSpPr txBox="1"/>
            <p:nvPr/>
          </p:nvSpPr>
          <p:spPr>
            <a:xfrm>
              <a:off x="10727629" y="5282979"/>
              <a:ext cx="2542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data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727628" y="5647644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727629" y="6301865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617901" y="5282979"/>
              <a:ext cx="3216638" cy="2781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727629" y="6671340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local-&gt;getWeakRefs()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727629" y="7320751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BnTestService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指针</a:t>
              </a:r>
            </a:p>
          </p:txBody>
        </p:sp>
      </p:grpSp>
      <p:cxnSp>
        <p:nvCxnSpPr>
          <p:cNvPr id="133" name="直线箭头连接符 132"/>
          <p:cNvCxnSpPr/>
          <p:nvPr/>
        </p:nvCxnSpPr>
        <p:spPr>
          <a:xfrm>
            <a:off x="9517237" y="6870700"/>
            <a:ext cx="1100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 133"/>
          <p:cNvGrpSpPr/>
          <p:nvPr/>
        </p:nvGrpSpPr>
        <p:grpSpPr>
          <a:xfrm>
            <a:off x="14640691" y="1247823"/>
            <a:ext cx="3213100" cy="5315010"/>
            <a:chOff x="10591800" y="1187390"/>
            <a:chExt cx="3213100" cy="5315010"/>
          </a:xfrm>
        </p:grpSpPr>
        <p:sp>
          <p:nvSpPr>
            <p:cNvPr id="135" name="文本框 134"/>
            <p:cNvSpPr txBox="1"/>
            <p:nvPr/>
          </p:nvSpPr>
          <p:spPr>
            <a:xfrm>
              <a:off x="10681959" y="1196245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0681959" y="1564545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0681961" y="2207834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0681959" y="2861212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10681959" y="349797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0681959" y="4150749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10681959" y="4798127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10681959" y="545331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0681959" y="6092311"/>
              <a:ext cx="30213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591800" y="1187390"/>
              <a:ext cx="3213100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1" name="肘形连接符 160"/>
          <p:cNvCxnSpPr>
            <a:stCxn id="136" idx="1"/>
          </p:cNvCxnSpPr>
          <p:nvPr/>
        </p:nvCxnSpPr>
        <p:spPr>
          <a:xfrm rot="10800000" flipV="1">
            <a:off x="6397262" y="1948144"/>
            <a:ext cx="8333588" cy="3716056"/>
          </a:xfrm>
          <a:prstGeom prst="bentConnector3">
            <a:avLst>
              <a:gd name="adj1" fmla="val 1037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37" idx="1"/>
          </p:cNvCxnSpPr>
          <p:nvPr/>
        </p:nvCxnSpPr>
        <p:spPr>
          <a:xfrm rot="10800000" flipV="1">
            <a:off x="10617902" y="2591432"/>
            <a:ext cx="4112951" cy="2691543"/>
          </a:xfrm>
          <a:prstGeom prst="bentConnector3">
            <a:avLst>
              <a:gd name="adj1" fmla="val 1000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/>
          <p:cNvCxnSpPr>
            <a:stCxn id="141" idx="1"/>
          </p:cNvCxnSpPr>
          <p:nvPr/>
        </p:nvCxnSpPr>
        <p:spPr>
          <a:xfrm flipH="1">
            <a:off x="10617900" y="5181726"/>
            <a:ext cx="4112950" cy="19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/>
          <p:cNvCxnSpPr>
            <a:stCxn id="140" idx="1"/>
          </p:cNvCxnSpPr>
          <p:nvPr/>
        </p:nvCxnSpPr>
        <p:spPr>
          <a:xfrm flipH="1" flipV="1">
            <a:off x="6083300" y="4517601"/>
            <a:ext cx="8647550" cy="16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38" idx="1"/>
          </p:cNvCxnSpPr>
          <p:nvPr/>
        </p:nvCxnSpPr>
        <p:spPr>
          <a:xfrm rot="10800000" flipV="1">
            <a:off x="10059252" y="3244810"/>
            <a:ext cx="4671598" cy="1468015"/>
          </a:xfrm>
          <a:prstGeom prst="bentConnector3">
            <a:avLst>
              <a:gd name="adj1" fmla="val 100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 196"/>
          <p:cNvGrpSpPr/>
          <p:nvPr/>
        </p:nvGrpSpPr>
        <p:grpSpPr>
          <a:xfrm>
            <a:off x="18377601" y="6808555"/>
            <a:ext cx="3216638" cy="2691045"/>
            <a:chOff x="18377601" y="6808555"/>
            <a:chExt cx="3216638" cy="2691045"/>
          </a:xfrm>
        </p:grpSpPr>
        <p:sp>
          <p:nvSpPr>
            <p:cNvPr id="189" name="文本框 188"/>
            <p:cNvSpPr txBox="1"/>
            <p:nvPr/>
          </p:nvSpPr>
          <p:spPr>
            <a:xfrm>
              <a:off x="18487329" y="6808555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svcinfo</a:t>
              </a:r>
              <a:r>
                <a:rPr kumimoji="1" lang="zh-CN" altLang="en-US" sz="1800" b="1"/>
                <a:t>*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si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18487328" y="7173220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svcinfo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next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18487329" y="7548041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8377601" y="6808555"/>
              <a:ext cx="3216638" cy="2691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8487329" y="7917516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binder_death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death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18487329" y="82875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allow_isolated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18487328" y="86558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len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name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的长度</a:t>
              </a: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18487328" y="90241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uint16_t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</p:grpSp>
      <p:cxnSp>
        <p:nvCxnSpPr>
          <p:cNvPr id="199" name="肘形连接符 198"/>
          <p:cNvCxnSpPr>
            <a:stCxn id="191" idx="1"/>
            <a:endCxn id="33" idx="3"/>
          </p:cNvCxnSpPr>
          <p:nvPr/>
        </p:nvCxnSpPr>
        <p:spPr>
          <a:xfrm rot="10800000">
            <a:off x="13737877" y="6994507"/>
            <a:ext cx="4749453" cy="7382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96" idx="1"/>
            <a:endCxn id="5" idx="3"/>
          </p:cNvCxnSpPr>
          <p:nvPr/>
        </p:nvCxnSpPr>
        <p:spPr>
          <a:xfrm rot="10800000">
            <a:off x="9517238" y="6486533"/>
            <a:ext cx="8970091" cy="2722261"/>
          </a:xfrm>
          <a:prstGeom prst="bentConnector3">
            <a:avLst>
              <a:gd name="adj1" fmla="val 927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992" y="950976"/>
            <a:ext cx="7380547" cy="751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Parcel</a:t>
            </a:r>
            <a:r>
              <a:rPr kumimoji="1" lang="zh-CN" altLang="en-US"/>
              <a:t>对不同</a:t>
            </a:r>
            <a:r>
              <a:rPr kumimoji="1" lang="en-US" altLang="zh-CN"/>
              <a:t>binder</a:t>
            </a:r>
            <a:r>
              <a:rPr kumimoji="1" lang="zh-CN" altLang="en-US"/>
              <a:t>的封装逻辑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1078992" y="3367190"/>
            <a:ext cx="5206997" cy="2933160"/>
            <a:chOff x="1719068" y="3157573"/>
            <a:chExt cx="4326131" cy="2933160"/>
          </a:xfrm>
        </p:grpSpPr>
        <p:sp>
          <p:nvSpPr>
            <p:cNvPr id="3" name="文本框 2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remote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BINDER_TYPE_HANDLE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binder-&gt;remoteBinder()-&gt;handle()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9068" y="5721401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7797292" y="3090191"/>
            <a:ext cx="5206993" cy="3210159"/>
            <a:chOff x="1719068" y="3157573"/>
            <a:chExt cx="4326131" cy="3210159"/>
          </a:xfrm>
        </p:grpSpPr>
        <p:sp>
          <p:nvSpPr>
            <p:cNvPr id="19" name="文本框 18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local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19068" y="5721401"/>
              <a:ext cx="432612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1205977" y="8180279"/>
            <a:ext cx="5182123" cy="5895619"/>
            <a:chOff x="1205977" y="8180279"/>
            <a:chExt cx="5182123" cy="5895619"/>
          </a:xfrm>
        </p:grpSpPr>
        <p:sp>
          <p:nvSpPr>
            <p:cNvPr id="42" name="文本框 41"/>
            <p:cNvSpPr txBox="1"/>
            <p:nvPr/>
          </p:nvSpPr>
          <p:spPr>
            <a:xfrm>
              <a:off x="1539112" y="8180279"/>
              <a:ext cx="4286751" cy="751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Parcel</a:t>
              </a:r>
              <a:r>
                <a:rPr kumimoji="1" lang="zh-CN" altLang="en-US"/>
                <a:t>的数据模型</a:t>
              </a:r>
            </a:p>
          </p:txBody>
        </p:sp>
        <p:grpSp>
          <p:nvGrpSpPr>
            <p:cNvPr id="63" name="组 62"/>
            <p:cNvGrpSpPr/>
            <p:nvPr/>
          </p:nvGrpSpPr>
          <p:grpSpPr>
            <a:xfrm>
              <a:off x="1205977" y="8887124"/>
              <a:ext cx="5182123" cy="5188774"/>
              <a:chOff x="1205977" y="8887124"/>
              <a:chExt cx="5182123" cy="5188774"/>
            </a:xfrm>
          </p:grpSpPr>
          <p:grpSp>
            <p:nvGrpSpPr>
              <p:cNvPr id="52" name="组 51"/>
              <p:cNvGrpSpPr/>
              <p:nvPr/>
            </p:nvGrpSpPr>
            <p:grpSpPr>
              <a:xfrm>
                <a:off x="1205977" y="8887124"/>
                <a:ext cx="3353336" cy="5188774"/>
                <a:chOff x="1205977" y="8887124"/>
                <a:chExt cx="3353336" cy="5188774"/>
              </a:xfrm>
            </p:grpSpPr>
            <p:sp>
              <p:nvSpPr>
                <p:cNvPr id="37" name="文本框 36"/>
                <p:cNvSpPr txBox="1"/>
                <p:nvPr/>
              </p:nvSpPr>
              <p:spPr>
                <a:xfrm>
                  <a:off x="1205992" y="888712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mData</a:t>
                  </a:r>
                  <a:endParaRPr kumimoji="1" lang="zh-CN" altLang="en-US" sz="1800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1205997" y="925645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基本数据类型，</a:t>
                  </a:r>
                </a:p>
                <a:p>
                  <a:r>
                    <a:rPr kumimoji="1" lang="zh-CN" altLang="en-US" sz="1800"/>
                    <a:t>如</a:t>
                  </a:r>
                  <a:r>
                    <a:rPr kumimoji="1" lang="en-US" altLang="zh-CN" sz="1800"/>
                    <a:t>String16</a:t>
                  </a:r>
                  <a:r>
                    <a:rPr kumimoji="1" lang="zh-CN" altLang="en-US" sz="1800"/>
                    <a:t>、</a:t>
                  </a:r>
                  <a:r>
                    <a:rPr kumimoji="1" lang="en-US" altLang="zh-CN" sz="1800"/>
                    <a:t>Int32</a:t>
                  </a:r>
                  <a:r>
                    <a:rPr kumimoji="1" lang="zh-CN" altLang="en-US" sz="1800"/>
                    <a:t> 等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205989" y="9905188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205985" y="10551637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其它基本数据类型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1205985" y="1119808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05980" y="12322603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mObjects</a:t>
                  </a:r>
                  <a:endParaRPr kumimoji="1" lang="zh-CN" altLang="en-US" sz="18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205985" y="126919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1205977" y="13429567"/>
                  <a:ext cx="3353316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205981" y="130602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1205977" y="1194329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 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</p:grpSp>
          <p:sp>
            <p:nvSpPr>
              <p:cNvPr id="53" name="文本框 52"/>
              <p:cNvSpPr txBox="1"/>
              <p:nvPr/>
            </p:nvSpPr>
            <p:spPr>
              <a:xfrm>
                <a:off x="4768843" y="11659751"/>
                <a:ext cx="1334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mDataPos</a:t>
                </a:r>
                <a:endParaRPr kumimoji="1" lang="zh-CN" altLang="en-US" sz="1800"/>
              </a:p>
            </p:txBody>
          </p:sp>
          <p:cxnSp>
            <p:nvCxnSpPr>
              <p:cNvPr id="55" name="直线箭头连接符 54"/>
              <p:cNvCxnSpPr>
                <a:stCxn id="53" idx="1"/>
              </p:cNvCxnSpPr>
              <p:nvPr/>
            </p:nvCxnSpPr>
            <p:spPr>
              <a:xfrm flipH="1">
                <a:off x="4591043" y="11844417"/>
                <a:ext cx="177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/>
              <p:cNvSpPr txBox="1"/>
              <p:nvPr/>
            </p:nvSpPr>
            <p:spPr>
              <a:xfrm>
                <a:off x="4755628" y="13244901"/>
                <a:ext cx="1632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mObjectsSize</a:t>
                </a:r>
                <a:endParaRPr kumimoji="1" lang="zh-CN" altLang="en-US" sz="1800"/>
              </a:p>
            </p:txBody>
          </p:sp>
          <p:cxnSp>
            <p:nvCxnSpPr>
              <p:cNvPr id="58" name="直线箭头连接符 57"/>
              <p:cNvCxnSpPr>
                <a:stCxn id="57" idx="1"/>
              </p:cNvCxnSpPr>
              <p:nvPr/>
            </p:nvCxnSpPr>
            <p:spPr>
              <a:xfrm flipH="1">
                <a:off x="4591044" y="13429567"/>
                <a:ext cx="1645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8800" y="567363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>
                <a:effectLst/>
              </a:rPr>
              <a:t> </a:t>
            </a:r>
            <a:endParaRPr lang="zh-CN" altLang="en-US" sz="2000"/>
          </a:p>
        </p:txBody>
      </p:sp>
      <p:grpSp>
        <p:nvGrpSpPr>
          <p:cNvPr id="300" name="组 299"/>
          <p:cNvGrpSpPr/>
          <p:nvPr/>
        </p:nvGrpSpPr>
        <p:grpSpPr>
          <a:xfrm>
            <a:off x="878108" y="1318074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BC_TRANSACTINO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4" name="任意形状 293"/>
            <p:cNvSpPr/>
            <p:nvPr/>
          </p:nvSpPr>
          <p:spPr>
            <a:xfrm>
              <a:off x="6629400" y="3467100"/>
              <a:ext cx="1562100" cy="6070600"/>
            </a:xfrm>
            <a:custGeom>
              <a:avLst/>
              <a:gdLst>
                <a:gd name="connsiteX0" fmla="*/ 0 w 1562100"/>
                <a:gd name="connsiteY0" fmla="*/ 6070600 h 6070600"/>
                <a:gd name="connsiteX1" fmla="*/ 355600 w 1562100"/>
                <a:gd name="connsiteY1" fmla="*/ 5562600 h 6070600"/>
                <a:gd name="connsiteX2" fmla="*/ 571500 w 1562100"/>
                <a:gd name="connsiteY2" fmla="*/ 3340100 h 6070600"/>
                <a:gd name="connsiteX3" fmla="*/ 990600 w 1562100"/>
                <a:gd name="connsiteY3" fmla="*/ 762000 h 6070600"/>
                <a:gd name="connsiteX4" fmla="*/ 1562100 w 1562100"/>
                <a:gd name="connsiteY4" fmla="*/ 0 h 607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100" h="6070600">
                  <a:moveTo>
                    <a:pt x="0" y="6070600"/>
                  </a:moveTo>
                  <a:cubicBezTo>
                    <a:pt x="130175" y="6044141"/>
                    <a:pt x="260350" y="6017683"/>
                    <a:pt x="355600" y="5562600"/>
                  </a:cubicBezTo>
                  <a:cubicBezTo>
                    <a:pt x="450850" y="5107517"/>
                    <a:pt x="465667" y="4140200"/>
                    <a:pt x="571500" y="3340100"/>
                  </a:cubicBezTo>
                  <a:cubicBezTo>
                    <a:pt x="677333" y="2540000"/>
                    <a:pt x="825500" y="1318683"/>
                    <a:pt x="990600" y="762000"/>
                  </a:cubicBezTo>
                  <a:cubicBezTo>
                    <a:pt x="1155700" y="205317"/>
                    <a:pt x="1562100" y="0"/>
                    <a:pt x="15621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8800" y="567363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>
                <a:effectLst/>
              </a:rPr>
              <a:t> </a:t>
            </a:r>
            <a:endParaRPr lang="zh-CN" altLang="en-US" sz="2000"/>
          </a:p>
        </p:txBody>
      </p:sp>
      <p:grpSp>
        <p:nvGrpSpPr>
          <p:cNvPr id="14" name="组 13"/>
          <p:cNvGrpSpPr/>
          <p:nvPr/>
        </p:nvGrpSpPr>
        <p:grpSpPr>
          <a:xfrm>
            <a:off x="878108" y="1318074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BC_TRANSACTIO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???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6629400" y="4533900"/>
              <a:ext cx="1549400" cy="5003800"/>
            </a:xfrm>
            <a:custGeom>
              <a:avLst/>
              <a:gdLst>
                <a:gd name="connsiteX0" fmla="*/ 0 w 1549400"/>
                <a:gd name="connsiteY0" fmla="*/ 5003800 h 5003800"/>
                <a:gd name="connsiteX1" fmla="*/ 368300 w 1549400"/>
                <a:gd name="connsiteY1" fmla="*/ 4622800 h 5003800"/>
                <a:gd name="connsiteX2" fmla="*/ 749300 w 1549400"/>
                <a:gd name="connsiteY2" fmla="*/ 3340100 h 5003800"/>
                <a:gd name="connsiteX3" fmla="*/ 1244600 w 1549400"/>
                <a:gd name="connsiteY3" fmla="*/ 889000 h 5003800"/>
                <a:gd name="connsiteX4" fmla="*/ 1549400 w 1549400"/>
                <a:gd name="connsiteY4" fmla="*/ 0 h 50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5003800">
                  <a:moveTo>
                    <a:pt x="0" y="5003800"/>
                  </a:moveTo>
                  <a:cubicBezTo>
                    <a:pt x="121708" y="4951941"/>
                    <a:pt x="243417" y="4900083"/>
                    <a:pt x="368300" y="4622800"/>
                  </a:cubicBezTo>
                  <a:cubicBezTo>
                    <a:pt x="493183" y="4345517"/>
                    <a:pt x="603250" y="3962400"/>
                    <a:pt x="749300" y="3340100"/>
                  </a:cubicBezTo>
                  <a:cubicBezTo>
                    <a:pt x="895350" y="2717800"/>
                    <a:pt x="1111250" y="1445683"/>
                    <a:pt x="1244600" y="889000"/>
                  </a:cubicBezTo>
                  <a:cubicBezTo>
                    <a:pt x="1377950" y="3323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33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组 292"/>
          <p:cNvGrpSpPr/>
          <p:nvPr/>
        </p:nvGrpSpPr>
        <p:grpSpPr>
          <a:xfrm>
            <a:off x="8253802" y="10472051"/>
            <a:ext cx="6885266" cy="3839396"/>
            <a:chOff x="19634200" y="2104188"/>
            <a:chExt cx="6885266" cy="3839396"/>
          </a:xfrm>
        </p:grpSpPr>
        <p:sp>
          <p:nvSpPr>
            <p:cNvPr id="162" name="文本框 161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74" name="直线箭头连接符 173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4" name="直线连接符 183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线箭头连接符 184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8" name="直线连接符 187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连接符 18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任意形状 19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任意形状 19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任意形状 19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4" name="任意形状 19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任意形状 19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6" name="任意形状 19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1" name="组 250"/>
          <p:cNvGrpSpPr/>
          <p:nvPr/>
        </p:nvGrpSpPr>
        <p:grpSpPr>
          <a:xfrm>
            <a:off x="2481641" y="8819933"/>
            <a:ext cx="4278232" cy="5315010"/>
            <a:chOff x="11122422" y="6670569"/>
            <a:chExt cx="4278232" cy="5315010"/>
          </a:xfrm>
        </p:grpSpPr>
        <p:sp>
          <p:nvSpPr>
            <p:cNvPr id="283" name="文本框 282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4" name="文本框 283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6" name="文本框 285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-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???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87" name="文本框 286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9" name="文本框 288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5" name="任意形状 294"/>
          <p:cNvSpPr/>
          <p:nvPr/>
        </p:nvSpPr>
        <p:spPr>
          <a:xfrm>
            <a:off x="6616700" y="3492500"/>
            <a:ext cx="1549400" cy="8636000"/>
          </a:xfrm>
          <a:custGeom>
            <a:avLst/>
            <a:gdLst>
              <a:gd name="connsiteX0" fmla="*/ 0 w 1549400"/>
              <a:gd name="connsiteY0" fmla="*/ 8636000 h 8636000"/>
              <a:gd name="connsiteX1" fmla="*/ 457200 w 1549400"/>
              <a:gd name="connsiteY1" fmla="*/ 7874000 h 8636000"/>
              <a:gd name="connsiteX2" fmla="*/ 635000 w 1549400"/>
              <a:gd name="connsiteY2" fmla="*/ 4635500 h 8636000"/>
              <a:gd name="connsiteX3" fmla="*/ 1003300 w 1549400"/>
              <a:gd name="connsiteY3" fmla="*/ 1117600 h 8636000"/>
              <a:gd name="connsiteX4" fmla="*/ 1549400 w 1549400"/>
              <a:gd name="connsiteY4" fmla="*/ 0 h 86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8636000">
                <a:moveTo>
                  <a:pt x="0" y="8636000"/>
                </a:moveTo>
                <a:cubicBezTo>
                  <a:pt x="175683" y="8588375"/>
                  <a:pt x="351367" y="8540750"/>
                  <a:pt x="457200" y="7874000"/>
                </a:cubicBezTo>
                <a:cubicBezTo>
                  <a:pt x="563033" y="7207250"/>
                  <a:pt x="543983" y="5761567"/>
                  <a:pt x="635000" y="4635500"/>
                </a:cubicBezTo>
                <a:cubicBezTo>
                  <a:pt x="726017" y="3509433"/>
                  <a:pt x="850900" y="1890183"/>
                  <a:pt x="1003300" y="1117600"/>
                </a:cubicBezTo>
                <a:cubicBezTo>
                  <a:pt x="1155700" y="3450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/>
        </p:nvSpPr>
        <p:spPr>
          <a:xfrm>
            <a:off x="6629400" y="8166100"/>
            <a:ext cx="1638300" cy="2006600"/>
          </a:xfrm>
          <a:custGeom>
            <a:avLst/>
            <a:gdLst>
              <a:gd name="connsiteX0" fmla="*/ 0 w 1638300"/>
              <a:gd name="connsiteY0" fmla="*/ 2006600 h 2006600"/>
              <a:gd name="connsiteX1" fmla="*/ 736600 w 1638300"/>
              <a:gd name="connsiteY1" fmla="*/ 1397000 h 2006600"/>
              <a:gd name="connsiteX2" fmla="*/ 1219200 w 1638300"/>
              <a:gd name="connsiteY2" fmla="*/ 571500 h 2006600"/>
              <a:gd name="connsiteX3" fmla="*/ 1638300 w 1638300"/>
              <a:gd name="connsiteY3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2006600">
                <a:moveTo>
                  <a:pt x="0" y="2006600"/>
                </a:moveTo>
                <a:cubicBezTo>
                  <a:pt x="266700" y="1821391"/>
                  <a:pt x="533400" y="1636183"/>
                  <a:pt x="736600" y="1397000"/>
                </a:cubicBezTo>
                <a:cubicBezTo>
                  <a:pt x="939800" y="1157817"/>
                  <a:pt x="1068917" y="804333"/>
                  <a:pt x="1219200" y="571500"/>
                </a:cubicBezTo>
                <a:cubicBezTo>
                  <a:pt x="1369483" y="338667"/>
                  <a:pt x="1638300" y="0"/>
                  <a:pt x="163830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任意形状 296"/>
          <p:cNvSpPr/>
          <p:nvPr/>
        </p:nvSpPr>
        <p:spPr>
          <a:xfrm>
            <a:off x="6629400" y="8204200"/>
            <a:ext cx="1612900" cy="4584700"/>
          </a:xfrm>
          <a:custGeom>
            <a:avLst/>
            <a:gdLst>
              <a:gd name="connsiteX0" fmla="*/ 0 w 1612900"/>
              <a:gd name="connsiteY0" fmla="*/ 4584700 h 4584700"/>
              <a:gd name="connsiteX1" fmla="*/ 558800 w 1612900"/>
              <a:gd name="connsiteY1" fmla="*/ 3505200 h 4584700"/>
              <a:gd name="connsiteX2" fmla="*/ 1155700 w 1612900"/>
              <a:gd name="connsiteY2" fmla="*/ 1028700 h 4584700"/>
              <a:gd name="connsiteX3" fmla="*/ 1612900 w 1612900"/>
              <a:gd name="connsiteY3" fmla="*/ 0 h 4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584700">
                <a:moveTo>
                  <a:pt x="0" y="4584700"/>
                </a:moveTo>
                <a:cubicBezTo>
                  <a:pt x="183091" y="4341283"/>
                  <a:pt x="366183" y="4097867"/>
                  <a:pt x="558800" y="3505200"/>
                </a:cubicBezTo>
                <a:cubicBezTo>
                  <a:pt x="751417" y="2912533"/>
                  <a:pt x="980017" y="1612900"/>
                  <a:pt x="1155700" y="1028700"/>
                </a:cubicBezTo>
                <a:cubicBezTo>
                  <a:pt x="1331383" y="444500"/>
                  <a:pt x="1612900" y="0"/>
                  <a:pt x="16129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1006690" y="8354688"/>
            <a:ext cx="555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3" name="任意形状 2"/>
          <p:cNvSpPr/>
          <p:nvPr/>
        </p:nvSpPr>
        <p:spPr>
          <a:xfrm>
            <a:off x="6629400" y="4533900"/>
            <a:ext cx="1549400" cy="5003800"/>
          </a:xfrm>
          <a:custGeom>
            <a:avLst/>
            <a:gdLst>
              <a:gd name="connsiteX0" fmla="*/ 0 w 1549400"/>
              <a:gd name="connsiteY0" fmla="*/ 5003800 h 5003800"/>
              <a:gd name="connsiteX1" fmla="*/ 368300 w 1549400"/>
              <a:gd name="connsiteY1" fmla="*/ 4622800 h 5003800"/>
              <a:gd name="connsiteX2" fmla="*/ 749300 w 1549400"/>
              <a:gd name="connsiteY2" fmla="*/ 3340100 h 5003800"/>
              <a:gd name="connsiteX3" fmla="*/ 1244600 w 1549400"/>
              <a:gd name="connsiteY3" fmla="*/ 889000 h 5003800"/>
              <a:gd name="connsiteX4" fmla="*/ 1549400 w 1549400"/>
              <a:gd name="connsiteY4" fmla="*/ 0 h 50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5003800">
                <a:moveTo>
                  <a:pt x="0" y="5003800"/>
                </a:moveTo>
                <a:cubicBezTo>
                  <a:pt x="121708" y="4951941"/>
                  <a:pt x="243417" y="4900083"/>
                  <a:pt x="368300" y="4622800"/>
                </a:cubicBezTo>
                <a:cubicBezTo>
                  <a:pt x="493183" y="4345517"/>
                  <a:pt x="603250" y="3962400"/>
                  <a:pt x="749300" y="3340100"/>
                </a:cubicBezTo>
                <a:cubicBezTo>
                  <a:pt x="895350" y="2717800"/>
                  <a:pt x="1111250" y="1445683"/>
                  <a:pt x="1244600" y="889000"/>
                </a:cubicBezTo>
                <a:cubicBezTo>
                  <a:pt x="1377950" y="3323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0620983" y="1483174"/>
            <a:ext cx="18881117" cy="6441625"/>
            <a:chOff x="10620983" y="1483174"/>
            <a:chExt cx="18881117" cy="6441625"/>
          </a:xfrm>
        </p:grpSpPr>
        <p:grpSp>
          <p:nvGrpSpPr>
            <p:cNvPr id="18" name="组 17"/>
            <p:cNvGrpSpPr/>
            <p:nvPr/>
          </p:nvGrpSpPr>
          <p:grpSpPr>
            <a:xfrm>
              <a:off x="16880108" y="1483174"/>
              <a:ext cx="12621992" cy="6441625"/>
              <a:chOff x="878108" y="1318074"/>
              <a:chExt cx="12621992" cy="6441625"/>
            </a:xfrm>
          </p:grpSpPr>
          <p:sp>
            <p:nvSpPr>
              <p:cNvPr id="151" name="任意形状 150"/>
              <p:cNvSpPr/>
              <p:nvPr/>
            </p:nvSpPr>
            <p:spPr>
              <a:xfrm>
                <a:off x="6502400" y="3467100"/>
                <a:ext cx="1689100" cy="3213100"/>
              </a:xfrm>
              <a:custGeom>
                <a:avLst/>
                <a:gdLst>
                  <a:gd name="connsiteX0" fmla="*/ 0 w 1689100"/>
                  <a:gd name="connsiteY0" fmla="*/ 3213100 h 3213100"/>
                  <a:gd name="connsiteX1" fmla="*/ 927100 w 1689100"/>
                  <a:gd name="connsiteY1" fmla="*/ 2755900 h 3213100"/>
                  <a:gd name="connsiteX2" fmla="*/ 1257300 w 1689100"/>
                  <a:gd name="connsiteY2" fmla="*/ 1638300 h 3213100"/>
                  <a:gd name="connsiteX3" fmla="*/ 1422400 w 1689100"/>
                  <a:gd name="connsiteY3" fmla="*/ 431800 h 3213100"/>
                  <a:gd name="connsiteX4" fmla="*/ 1689100 w 1689100"/>
                  <a:gd name="connsiteY4" fmla="*/ 0 h 321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100" h="3213100">
                    <a:moveTo>
                      <a:pt x="0" y="3213100"/>
                    </a:moveTo>
                    <a:cubicBezTo>
                      <a:pt x="358775" y="3115733"/>
                      <a:pt x="717550" y="3018367"/>
                      <a:pt x="927100" y="2755900"/>
                    </a:cubicBezTo>
                    <a:cubicBezTo>
                      <a:pt x="1136650" y="2493433"/>
                      <a:pt x="1174750" y="2025650"/>
                      <a:pt x="1257300" y="1638300"/>
                    </a:cubicBezTo>
                    <a:cubicBezTo>
                      <a:pt x="1339850" y="1250950"/>
                      <a:pt x="1350433" y="704850"/>
                      <a:pt x="1422400" y="431800"/>
                    </a:cubicBezTo>
                    <a:cubicBezTo>
                      <a:pt x="1494367" y="158750"/>
                      <a:pt x="1689100" y="0"/>
                      <a:pt x="16891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7" name="组 16"/>
              <p:cNvGrpSpPr/>
              <p:nvPr/>
            </p:nvGrpSpPr>
            <p:grpSpPr>
              <a:xfrm>
                <a:off x="878108" y="1318074"/>
                <a:ext cx="12621992" cy="6441625"/>
                <a:chOff x="878108" y="1318074"/>
                <a:chExt cx="12621992" cy="6441625"/>
              </a:xfrm>
            </p:grpSpPr>
            <p:grpSp>
              <p:nvGrpSpPr>
                <p:cNvPr id="15" name="组 14"/>
                <p:cNvGrpSpPr/>
                <p:nvPr/>
              </p:nvGrpSpPr>
              <p:grpSpPr>
                <a:xfrm>
                  <a:off x="8152690" y="2603591"/>
                  <a:ext cx="5347410" cy="1565019"/>
                  <a:chOff x="8152690" y="2603591"/>
                  <a:chExt cx="5347410" cy="156501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10954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16" name="组 15"/>
                <p:cNvGrpSpPr/>
                <p:nvPr/>
              </p:nvGrpSpPr>
              <p:grpSpPr>
                <a:xfrm>
                  <a:off x="878108" y="1318074"/>
                  <a:ext cx="5766026" cy="6441625"/>
                  <a:chOff x="878108" y="1318074"/>
                  <a:chExt cx="5766026" cy="6441625"/>
                </a:xfrm>
              </p:grpSpPr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963450" y="2218005"/>
                    <a:ext cx="41031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950745" y="2638126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服务器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addService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时存在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SM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端</a:t>
                    </a: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950745" y="3289890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950745" y="438869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950745" y="476647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950745" y="5126139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950745" y="5494445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1071989" y="6094900"/>
                    <a:ext cx="54393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93" name="文本框 92"/>
                  <p:cNvSpPr txBox="1"/>
                  <p:nvPr/>
                </p:nvSpPr>
                <p:spPr>
                  <a:xfrm>
                    <a:off x="1071989" y="6459561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1071989" y="6831925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5" name="矩形 94"/>
                  <p:cNvSpPr/>
                  <p:nvPr/>
                </p:nvSpPr>
                <p:spPr>
                  <a:xfrm>
                    <a:off x="950745" y="6145700"/>
                    <a:ext cx="5595351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6" name="矩形 95"/>
                  <p:cNvSpPr/>
                  <p:nvPr/>
                </p:nvSpPr>
                <p:spPr>
                  <a:xfrm>
                    <a:off x="878108" y="2218004"/>
                    <a:ext cx="5766026" cy="554169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950745" y="365455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TEST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950745" y="402733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78108" y="1802454"/>
                    <a:ext cx="576602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946163" y="1318074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800"/>
                      <a:t>客户端为</a:t>
                    </a:r>
                    <a:r>
                      <a:rPr kumimoji="1" lang="en-US" altLang="zh-CN" sz="1800"/>
                      <a:t>test()</a:t>
                    </a:r>
                    <a:r>
                      <a:rPr kumimoji="1" lang="zh-CN" altLang="en-US" sz="1800"/>
                      <a:t>组织的请求数据</a:t>
                    </a:r>
                  </a:p>
                </p:txBody>
              </p:sp>
            </p:grpSp>
          </p:grpSp>
        </p:grpSp>
        <p:sp>
          <p:nvSpPr>
            <p:cNvPr id="71" name="矩形 70"/>
            <p:cNvSpPr/>
            <p:nvPr/>
          </p:nvSpPr>
          <p:spPr>
            <a:xfrm>
              <a:off x="10620983" y="2359143"/>
              <a:ext cx="5234728" cy="2695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0676818" y="2380144"/>
              <a:ext cx="3725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binder_write_read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bwr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0706320" y="2743590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mOut.dataSize()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0706320" y="3110463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0706320" y="34810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706320" y="38495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mIn.dataCapacity()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706320" y="4216457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0706320" y="4587078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任意形状 4"/>
            <p:cNvSpPr/>
            <p:nvPr/>
          </p:nvSpPr>
          <p:spPr>
            <a:xfrm>
              <a:off x="15786100" y="2832100"/>
              <a:ext cx="1168400" cy="850900"/>
            </a:xfrm>
            <a:custGeom>
              <a:avLst/>
              <a:gdLst>
                <a:gd name="connsiteX0" fmla="*/ 0 w 1168400"/>
                <a:gd name="connsiteY0" fmla="*/ 850900 h 850900"/>
                <a:gd name="connsiteX1" fmla="*/ 520700 w 1168400"/>
                <a:gd name="connsiteY1" fmla="*/ 609600 h 850900"/>
                <a:gd name="connsiteX2" fmla="*/ 736600 w 1168400"/>
                <a:gd name="connsiteY2" fmla="*/ 177800 h 850900"/>
                <a:gd name="connsiteX3" fmla="*/ 1168400 w 1168400"/>
                <a:gd name="connsiteY3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00" h="850900">
                  <a:moveTo>
                    <a:pt x="0" y="850900"/>
                  </a:moveTo>
                  <a:cubicBezTo>
                    <a:pt x="198966" y="786341"/>
                    <a:pt x="397933" y="721783"/>
                    <a:pt x="520700" y="609600"/>
                  </a:cubicBezTo>
                  <a:cubicBezTo>
                    <a:pt x="643467" y="497417"/>
                    <a:pt x="628650" y="279400"/>
                    <a:pt x="736600" y="177800"/>
                  </a:cubicBezTo>
                  <a:cubicBezTo>
                    <a:pt x="844550" y="76200"/>
                    <a:pt x="1168400" y="0"/>
                    <a:pt x="1168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63379" y="27939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>
                <a:latin typeface="+mj-lt"/>
              </a:rPr>
              <a:t>智能指针</a:t>
            </a:r>
          </a:p>
        </p:txBody>
      </p:sp>
      <p:grpSp>
        <p:nvGrpSpPr>
          <p:cNvPr id="25" name="组 24"/>
          <p:cNvGrpSpPr/>
          <p:nvPr/>
        </p:nvGrpSpPr>
        <p:grpSpPr>
          <a:xfrm>
            <a:off x="2882898" y="1066800"/>
            <a:ext cx="6794502" cy="2603500"/>
            <a:chOff x="2882898" y="1066800"/>
            <a:chExt cx="6794502" cy="2603500"/>
          </a:xfrm>
        </p:grpSpPr>
        <p:sp>
          <p:nvSpPr>
            <p:cNvPr id="2" name="椭圆 1"/>
            <p:cNvSpPr/>
            <p:nvPr/>
          </p:nvSpPr>
          <p:spPr>
            <a:xfrm>
              <a:off x="2882898" y="1727200"/>
              <a:ext cx="1679729" cy="1943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993870" y="25814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01692" y="1790839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01692" y="26479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6" name="椭圆 5"/>
            <p:cNvSpPr/>
            <p:nvPr/>
          </p:nvSpPr>
          <p:spPr>
            <a:xfrm>
              <a:off x="5508470" y="25750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68597" y="2641600"/>
              <a:ext cx="13469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StringValue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8" name="矩形 7"/>
            <p:cNvSpPr/>
            <p:nvPr/>
          </p:nvSpPr>
          <p:spPr>
            <a:xfrm>
              <a:off x="5571970" y="10668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77704" y="10668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sp>
          <p:nvSpPr>
            <p:cNvPr id="10" name="矩形 9"/>
            <p:cNvSpPr/>
            <p:nvPr/>
          </p:nvSpPr>
          <p:spPr>
            <a:xfrm>
              <a:off x="7805125" y="2609988"/>
              <a:ext cx="1872275" cy="726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84585" y="2763877"/>
              <a:ext cx="1713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/>
                <a:t>Heap</a:t>
              </a:r>
              <a:r>
                <a:rPr kumimoji="1" lang="zh-CN" altLang="en-US" sz="2000" b="1"/>
                <a:t> </a:t>
              </a:r>
              <a:r>
                <a:rPr kumimoji="1" lang="en-US" altLang="zh-CN" sz="2000" b="1"/>
                <a:t>Memory</a:t>
              </a:r>
              <a:endParaRPr kumimoji="1" lang="zh-CN" altLang="en-US" sz="2000" b="1"/>
            </a:p>
          </p:txBody>
        </p:sp>
        <p:cxnSp>
          <p:nvCxnSpPr>
            <p:cNvPr id="13" name="直线箭头连接符 12"/>
            <p:cNvCxnSpPr>
              <a:stCxn id="3" idx="6"/>
              <a:endCxn id="6" idx="2"/>
            </p:cNvCxnSpPr>
            <p:nvPr/>
          </p:nvCxnSpPr>
          <p:spPr>
            <a:xfrm flipV="1">
              <a:off x="4461027" y="29766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562021" y="26288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5" name="直线箭头连接符 14"/>
            <p:cNvCxnSpPr>
              <a:stCxn id="6" idx="6"/>
              <a:endCxn id="10" idx="1"/>
            </p:cNvCxnSpPr>
            <p:nvPr/>
          </p:nvCxnSpPr>
          <p:spPr>
            <a:xfrm flipV="1">
              <a:off x="6975627" y="2973387"/>
              <a:ext cx="829498" cy="3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922844" y="2609988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9" name="直线箭头连接符 18"/>
            <p:cNvCxnSpPr>
              <a:stCxn id="6" idx="0"/>
              <a:endCxn id="8" idx="2"/>
            </p:cNvCxnSpPr>
            <p:nvPr/>
          </p:nvCxnSpPr>
          <p:spPr>
            <a:xfrm flipV="1">
              <a:off x="6242049" y="17746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51451" y="18304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2777970" y="4178300"/>
            <a:ext cx="4605643" cy="2317750"/>
            <a:chOff x="2777970" y="4178300"/>
            <a:chExt cx="4605643" cy="2317750"/>
          </a:xfrm>
        </p:grpSpPr>
        <p:sp>
          <p:nvSpPr>
            <p:cNvPr id="29" name="椭圆 28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5356070" y="41783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461804" y="41783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38" name="直线箭头连接符 37"/>
            <p:cNvCxnSpPr>
              <a:stCxn id="29" idx="6"/>
              <a:endCxn id="32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42" name="直线箭头连接符 41"/>
            <p:cNvCxnSpPr>
              <a:stCxn id="32" idx="0"/>
              <a:endCxn id="34" idx="2"/>
            </p:cNvCxnSpPr>
            <p:nvPr/>
          </p:nvCxnSpPr>
          <p:spPr>
            <a:xfrm flipV="1">
              <a:off x="6026149" y="48861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2882898" y="7023100"/>
            <a:ext cx="4605643" cy="2317750"/>
            <a:chOff x="2777970" y="4178300"/>
            <a:chExt cx="4605643" cy="2317750"/>
          </a:xfrm>
        </p:grpSpPr>
        <p:sp>
          <p:nvSpPr>
            <p:cNvPr id="46" name="椭圆 45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sp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48" name="椭圆 47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0" name="矩形 49"/>
            <p:cNvSpPr/>
            <p:nvPr/>
          </p:nvSpPr>
          <p:spPr>
            <a:xfrm>
              <a:off x="5187643" y="4178300"/>
              <a:ext cx="16830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281185" y="4178300"/>
              <a:ext cx="15293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LightRefBase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52" name="直线箭头连接符 51"/>
            <p:cNvCxnSpPr>
              <a:stCxn id="46" idx="6"/>
              <a:endCxn id="48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54" name="直线箭头连接符 53"/>
            <p:cNvCxnSpPr>
              <a:stCxn id="48" idx="0"/>
              <a:endCxn id="50" idx="2"/>
            </p:cNvCxnSpPr>
            <p:nvPr/>
          </p:nvCxnSpPr>
          <p:spPr>
            <a:xfrm flipV="1">
              <a:off x="6026149" y="4886186"/>
              <a:ext cx="3022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88" name="组 87"/>
          <p:cNvGrpSpPr/>
          <p:nvPr/>
        </p:nvGrpSpPr>
        <p:grpSpPr>
          <a:xfrm>
            <a:off x="12169217" y="2703582"/>
            <a:ext cx="3832784" cy="2158042"/>
            <a:chOff x="12169217" y="2703582"/>
            <a:chExt cx="3832784" cy="2158042"/>
          </a:xfrm>
        </p:grpSpPr>
        <p:sp>
          <p:nvSpPr>
            <p:cNvPr id="12" name="圆角矩形 11"/>
            <p:cNvSpPr/>
            <p:nvPr/>
          </p:nvSpPr>
          <p:spPr>
            <a:xfrm>
              <a:off x="12169217" y="337820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452811" y="338455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grpSp>
          <p:nvGrpSpPr>
            <p:cNvPr id="17" name="组 16"/>
            <p:cNvGrpSpPr/>
            <p:nvPr/>
          </p:nvGrpSpPr>
          <p:grpSpPr>
            <a:xfrm>
              <a:off x="12286923" y="4076670"/>
              <a:ext cx="1275889" cy="455573"/>
              <a:chOff x="12452811" y="4941927"/>
              <a:chExt cx="1275889" cy="455573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mCount=2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2729653" y="2754243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4493317" y="338455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776911" y="33909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grpSp>
          <p:nvGrpSpPr>
            <p:cNvPr id="70" name="组 69"/>
            <p:cNvGrpSpPr/>
            <p:nvPr/>
          </p:nvGrpSpPr>
          <p:grpSpPr>
            <a:xfrm>
              <a:off x="14611023" y="4083020"/>
              <a:ext cx="1275889" cy="455573"/>
              <a:chOff x="12452811" y="4941927"/>
              <a:chExt cx="1275889" cy="455573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mCount=1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cxnSp>
          <p:nvCxnSpPr>
            <p:cNvPr id="78" name="直线箭头连接符 77"/>
            <p:cNvCxnSpPr>
              <a:stCxn id="20" idx="4"/>
              <a:endCxn id="12" idx="0"/>
            </p:cNvCxnSpPr>
            <p:nvPr/>
          </p:nvCxnSpPr>
          <p:spPr>
            <a:xfrm>
              <a:off x="12923559" y="3142054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形状 84"/>
            <p:cNvSpPr/>
            <p:nvPr/>
          </p:nvSpPr>
          <p:spPr>
            <a:xfrm>
              <a:off x="13627100" y="3170807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13589000" y="4622800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2764700" y="2703582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12105717" y="5417029"/>
            <a:ext cx="3832784" cy="2488242"/>
            <a:chOff x="12105717" y="5417029"/>
            <a:chExt cx="3832784" cy="2488242"/>
          </a:xfrm>
        </p:grpSpPr>
        <p:sp>
          <p:nvSpPr>
            <p:cNvPr id="90" name="圆角矩形 89"/>
            <p:cNvSpPr/>
            <p:nvPr/>
          </p:nvSpPr>
          <p:spPr>
            <a:xfrm>
              <a:off x="12105717" y="609164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2389311" y="609799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12223423" y="6790117"/>
              <a:ext cx="1275889" cy="751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2208158" y="681784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2666153" y="5467690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14429817" y="609799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4713411" y="610434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4547523" y="6796467"/>
              <a:ext cx="1275889" cy="7292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4532258" y="682419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mWeak=0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97" name="直线箭头连接符 96"/>
            <p:cNvCxnSpPr>
              <a:stCxn id="93" idx="4"/>
              <a:endCxn id="90" idx="0"/>
            </p:cNvCxnSpPr>
            <p:nvPr/>
          </p:nvCxnSpPr>
          <p:spPr>
            <a:xfrm>
              <a:off x="12860059" y="5855501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任意形状 97"/>
            <p:cNvSpPr/>
            <p:nvPr/>
          </p:nvSpPr>
          <p:spPr>
            <a:xfrm>
              <a:off x="13563600" y="5884254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任意形状 98"/>
            <p:cNvSpPr/>
            <p:nvPr/>
          </p:nvSpPr>
          <p:spPr>
            <a:xfrm>
              <a:off x="13525500" y="7666447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2701200" y="5417029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41" name="组 140"/>
          <p:cNvGrpSpPr/>
          <p:nvPr/>
        </p:nvGrpSpPr>
        <p:grpSpPr>
          <a:xfrm>
            <a:off x="12170633" y="8375463"/>
            <a:ext cx="3832784" cy="2205688"/>
            <a:chOff x="12170633" y="8375463"/>
            <a:chExt cx="3832784" cy="2205688"/>
          </a:xfrm>
        </p:grpSpPr>
        <p:grpSp>
          <p:nvGrpSpPr>
            <p:cNvPr id="137" name="组 136"/>
            <p:cNvGrpSpPr/>
            <p:nvPr/>
          </p:nvGrpSpPr>
          <p:grpSpPr>
            <a:xfrm>
              <a:off x="12170633" y="8375463"/>
              <a:ext cx="3832784" cy="2205688"/>
              <a:chOff x="12170633" y="8375463"/>
              <a:chExt cx="3832784" cy="2205688"/>
            </a:xfrm>
          </p:grpSpPr>
          <p:sp>
            <p:nvSpPr>
              <p:cNvPr id="115" name="圆角矩形 114"/>
              <p:cNvSpPr/>
              <p:nvPr/>
            </p:nvSpPr>
            <p:spPr>
              <a:xfrm>
                <a:off x="12170633" y="905008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2454227" y="905643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objectA</a:t>
                </a:r>
                <a:endParaRPr kumimoji="1" lang="zh-CN" altLang="en-US" sz="2000" b="1"/>
              </a:p>
            </p:txBody>
          </p:sp>
          <p:sp>
            <p:nvSpPr>
              <p:cNvPr id="117" name="圆角矩形 116"/>
              <p:cNvSpPr/>
              <p:nvPr/>
            </p:nvSpPr>
            <p:spPr>
              <a:xfrm>
                <a:off x="12288339" y="9951752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2280355" y="9992182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2731069" y="8426124"/>
                <a:ext cx="387811" cy="387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>
                <a:off x="14494733" y="905643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4778327" y="906278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objectB</a:t>
                </a:r>
                <a:endParaRPr kumimoji="1" lang="zh-CN" altLang="en-US" sz="2000" b="1"/>
              </a:p>
            </p:txBody>
          </p:sp>
          <p:cxnSp>
            <p:nvCxnSpPr>
              <p:cNvPr id="124" name="直线箭头连接符 123"/>
              <p:cNvCxnSpPr>
                <a:stCxn id="119" idx="4"/>
                <a:endCxn id="115" idx="0"/>
              </p:cNvCxnSpPr>
              <p:nvPr/>
            </p:nvCxnSpPr>
            <p:spPr>
              <a:xfrm>
                <a:off x="12924975" y="8813935"/>
                <a:ext cx="0" cy="2361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文本框 126"/>
              <p:cNvSpPr txBox="1"/>
              <p:nvPr/>
            </p:nvSpPr>
            <p:spPr>
              <a:xfrm>
                <a:off x="12766116" y="8375463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p</a:t>
                </a:r>
                <a:endParaRPr kumimoji="1" lang="zh-CN" altLang="en-US" sz="2000">
                  <a:latin typeface="+mj-lt"/>
                </a:endParaRPr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>
                <a:off x="14625684" y="9955945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4617700" y="9996375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cxnSp>
            <p:nvCxnSpPr>
              <p:cNvPr id="132" name="直线箭头连接符 131"/>
              <p:cNvCxnSpPr>
                <a:stCxn id="115" idx="2"/>
                <a:endCxn id="117" idx="0"/>
              </p:cNvCxnSpPr>
              <p:nvPr/>
            </p:nvCxnSpPr>
            <p:spPr>
              <a:xfrm>
                <a:off x="12924975" y="9776282"/>
                <a:ext cx="1309" cy="17547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箭头连接符 133"/>
              <p:cNvCxnSpPr>
                <a:stCxn id="120" idx="2"/>
                <a:endCxn id="129" idx="0"/>
              </p:cNvCxnSpPr>
              <p:nvPr/>
            </p:nvCxnSpPr>
            <p:spPr>
              <a:xfrm>
                <a:off x="15249075" y="9782632"/>
                <a:ext cx="14554" cy="1733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箭头连接符 135"/>
              <p:cNvCxnSpPr>
                <a:stCxn id="120" idx="1"/>
                <a:endCxn id="117" idx="3"/>
              </p:cNvCxnSpPr>
              <p:nvPr/>
            </p:nvCxnSpPr>
            <p:spPr>
              <a:xfrm flipH="1">
                <a:off x="13564228" y="9419532"/>
                <a:ext cx="930505" cy="844823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直线箭头连接符 139"/>
            <p:cNvCxnSpPr>
              <a:stCxn id="115" idx="3"/>
              <a:endCxn id="130" idx="1"/>
            </p:cNvCxnSpPr>
            <p:nvPr/>
          </p:nvCxnSpPr>
          <p:spPr>
            <a:xfrm>
              <a:off x="13679317" y="94131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 161"/>
          <p:cNvGrpSpPr/>
          <p:nvPr/>
        </p:nvGrpSpPr>
        <p:grpSpPr>
          <a:xfrm>
            <a:off x="12223423" y="11486963"/>
            <a:ext cx="3832784" cy="2205688"/>
            <a:chOff x="12223423" y="11486963"/>
            <a:chExt cx="3832784" cy="2205688"/>
          </a:xfrm>
        </p:grpSpPr>
        <p:sp>
          <p:nvSpPr>
            <p:cNvPr id="145" name="圆角矩形 144"/>
            <p:cNvSpPr/>
            <p:nvPr/>
          </p:nvSpPr>
          <p:spPr>
            <a:xfrm>
              <a:off x="12223423" y="1216158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2507017" y="1216793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47" name="圆角矩形 146"/>
            <p:cNvSpPr/>
            <p:nvPr/>
          </p:nvSpPr>
          <p:spPr>
            <a:xfrm>
              <a:off x="12341129" y="13063252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2333145" y="13103682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12783859" y="115376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>
              <a:off x="14547523" y="1216793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14831117" y="1217428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cxnSp>
          <p:nvCxnSpPr>
            <p:cNvPr id="152" name="直线箭头连接符 151"/>
            <p:cNvCxnSpPr>
              <a:stCxn id="149" idx="4"/>
              <a:endCxn id="145" idx="0"/>
            </p:cNvCxnSpPr>
            <p:nvPr/>
          </p:nvCxnSpPr>
          <p:spPr>
            <a:xfrm>
              <a:off x="12977765" y="119254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/>
            <p:cNvSpPr txBox="1"/>
            <p:nvPr/>
          </p:nvSpPr>
          <p:spPr>
            <a:xfrm>
              <a:off x="12753985" y="114869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154" name="圆角矩形 153"/>
            <p:cNvSpPr/>
            <p:nvPr/>
          </p:nvSpPr>
          <p:spPr>
            <a:xfrm>
              <a:off x="14678474" y="13067445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4670490" y="13107875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cxnSp>
          <p:nvCxnSpPr>
            <p:cNvPr id="156" name="直线箭头连接符 155"/>
            <p:cNvCxnSpPr>
              <a:stCxn id="145" idx="2"/>
              <a:endCxn id="147" idx="0"/>
            </p:cNvCxnSpPr>
            <p:nvPr/>
          </p:nvCxnSpPr>
          <p:spPr>
            <a:xfrm>
              <a:off x="12977765" y="12887782"/>
              <a:ext cx="1309" cy="1754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线箭头连接符 156"/>
            <p:cNvCxnSpPr>
              <a:stCxn id="150" idx="2"/>
              <a:endCxn id="154" idx="0"/>
            </p:cNvCxnSpPr>
            <p:nvPr/>
          </p:nvCxnSpPr>
          <p:spPr>
            <a:xfrm>
              <a:off x="15301865" y="12894132"/>
              <a:ext cx="14554" cy="1733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>
              <a:stCxn id="150" idx="1"/>
              <a:endCxn id="147" idx="3"/>
            </p:cNvCxnSpPr>
            <p:nvPr/>
          </p:nvCxnSpPr>
          <p:spPr>
            <a:xfrm flipH="1">
              <a:off x="13617018" y="12531032"/>
              <a:ext cx="930505" cy="84482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/>
            <p:cNvCxnSpPr>
              <a:stCxn id="145" idx="3"/>
              <a:endCxn id="155" idx="1"/>
            </p:cNvCxnSpPr>
            <p:nvPr/>
          </p:nvCxnSpPr>
          <p:spPr>
            <a:xfrm>
              <a:off x="13732107" y="125246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椭圆 158"/>
            <p:cNvSpPr/>
            <p:nvPr/>
          </p:nvSpPr>
          <p:spPr>
            <a:xfrm>
              <a:off x="15107959" y="115503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0" name="直线箭头连接符 159"/>
            <p:cNvCxnSpPr>
              <a:stCxn id="159" idx="4"/>
            </p:cNvCxnSpPr>
            <p:nvPr/>
          </p:nvCxnSpPr>
          <p:spPr>
            <a:xfrm>
              <a:off x="15301865" y="119381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/>
            <p:cNvSpPr txBox="1"/>
            <p:nvPr/>
          </p:nvSpPr>
          <p:spPr>
            <a:xfrm>
              <a:off x="15078085" y="114996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p2</a:t>
              </a:r>
              <a:endParaRPr kumimoji="1" lang="zh-CN" altLang="en-US" sz="20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1764</TotalTime>
  <Words>1760</Words>
  <Application>Microsoft Macintosh PowerPoint</Application>
  <PresentationFormat>自定义</PresentationFormat>
  <Paragraphs>513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Times New 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 li</dc:creator>
  <cp:lastModifiedBy>Microsoft Office 用户</cp:lastModifiedBy>
  <cp:revision>135</cp:revision>
  <dcterms:created xsi:type="dcterms:W3CDTF">2016-04-09T05:27:13Z</dcterms:created>
  <dcterms:modified xsi:type="dcterms:W3CDTF">2016-06-16T14:07:45Z</dcterms:modified>
</cp:coreProperties>
</file>