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/>
    <p:restoredTop sz="96751"/>
  </p:normalViewPr>
  <p:slideViewPr>
    <p:cSldViewPr snapToGrid="0" snapToObjects="1">
      <p:cViewPr>
        <p:scale>
          <a:sx n="100" d="100"/>
          <a:sy n="100" d="100"/>
        </p:scale>
        <p:origin x="14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 158"/>
          <p:cNvGrpSpPr/>
          <p:nvPr/>
        </p:nvGrpSpPr>
        <p:grpSpPr>
          <a:xfrm>
            <a:off x="578580" y="2057424"/>
            <a:ext cx="13469396" cy="14047345"/>
            <a:chOff x="578580" y="2057424"/>
            <a:chExt cx="13469396" cy="14047345"/>
          </a:xfrm>
        </p:grpSpPr>
        <p:grpSp>
          <p:nvGrpSpPr>
            <p:cNvPr id="158" name="组 157"/>
            <p:cNvGrpSpPr/>
            <p:nvPr/>
          </p:nvGrpSpPr>
          <p:grpSpPr>
            <a:xfrm>
              <a:off x="578580" y="2057424"/>
              <a:ext cx="13469396" cy="5690643"/>
              <a:chOff x="578580" y="2057424"/>
              <a:chExt cx="13469396" cy="569064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663922" y="2815971"/>
                <a:ext cx="4103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1218" y="3134493"/>
                <a:ext cx="559535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0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  <a:p>
                <a:r>
                  <a:rPr kumimoji="1" lang="en-US" altLang="zh-CN" sz="1400">
                    <a:solidFill>
                      <a:schemeClr val="bg1">
                        <a:lumMod val="65000"/>
                      </a:schemeClr>
                    </a:solidFill>
                  </a:rPr>
                  <a:t>binder_uintptr_t</a:t>
                </a:r>
                <a:r>
                  <a:rPr kumimoji="1" lang="zh-CN" altLang="en-US" sz="14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bg1">
                        <a:lumMod val="65000"/>
                      </a:schemeClr>
                    </a:solidFill>
                  </a:rPr>
                  <a:t>ptr</a:t>
                </a:r>
                <a:r>
                  <a:rPr kumimoji="1" lang="zh-CN" altLang="en-US" sz="14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bg1">
                        <a:lumMod val="65000"/>
                      </a:schemeClr>
                    </a:solidFill>
                  </a:rPr>
                  <a:t>:</a:t>
                </a:r>
                <a:r>
                  <a:rPr kumimoji="1" lang="zh-CN" altLang="en-US" sz="14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kumimoji="1" lang="zh-CN" altLang="en-US" sz="14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51218" y="3657668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1218" y="4567560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51218" y="4881842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651218" y="519229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51218" y="5497100"/>
                <a:ext cx="559535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772462" y="5981666"/>
                <a:ext cx="54393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72462" y="6270127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72462" y="6578991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51218" y="6017144"/>
                <a:ext cx="5595351" cy="933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78580" y="2752472"/>
                <a:ext cx="5766026" cy="4272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51218" y="3960420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ADD_SERVICE_TRANSACTION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1218" y="4269702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TF_ACCEPT_FDS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78580" y="2451220"/>
                <a:ext cx="576602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  <p:grpSp>
            <p:nvGrpSpPr>
              <p:cNvPr id="58" name="组 57"/>
              <p:cNvGrpSpPr/>
              <p:nvPr/>
            </p:nvGrpSpPr>
            <p:grpSpPr>
              <a:xfrm>
                <a:off x="7853163" y="2985658"/>
                <a:ext cx="5696117" cy="4762409"/>
                <a:chOff x="8152690" y="2997291"/>
                <a:chExt cx="5696117" cy="4762409"/>
              </a:xfrm>
            </p:grpSpPr>
            <p:sp>
              <p:nvSpPr>
                <p:cNvPr id="59" name="文本框 58"/>
                <p:cNvSpPr txBox="1"/>
                <p:nvPr/>
              </p:nvSpPr>
              <p:spPr>
                <a:xfrm>
                  <a:off x="8216190" y="29972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8304581" y="4773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BINDER_TYPE_BINDER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8304584" y="5079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8304583" y="5600063"/>
                  <a:ext cx="5017007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/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__uu32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handle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8304582" y="6333706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8216190" y="36276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8216190" y="41532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8216190" y="67140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8304581" y="44170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8216190" y="4455133"/>
                  <a:ext cx="5207000" cy="22659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8253802" y="33144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8291885" y="70231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8291892" y="73924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2" name="任意形状 71"/>
                <p:cNvSpPr/>
                <p:nvPr/>
              </p:nvSpPr>
              <p:spPr>
                <a:xfrm>
                  <a:off x="13411200" y="4483100"/>
                  <a:ext cx="437607" cy="3084353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8152690" y="3314446"/>
                  <a:ext cx="5347410" cy="44452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74" name="直线连接符 73"/>
              <p:cNvCxnSpPr/>
              <p:nvPr/>
            </p:nvCxnSpPr>
            <p:spPr>
              <a:xfrm>
                <a:off x="13072835" y="3615973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/>
              <p:cNvCxnSpPr/>
              <p:nvPr/>
            </p:nvCxnSpPr>
            <p:spPr>
              <a:xfrm>
                <a:off x="13110918" y="7008228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/>
              <p:cNvCxnSpPr/>
              <p:nvPr/>
            </p:nvCxnSpPr>
            <p:spPr>
              <a:xfrm>
                <a:off x="13322300" y="3610590"/>
                <a:ext cx="38100" cy="339071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任意形状 76"/>
              <p:cNvSpPr/>
              <p:nvPr/>
            </p:nvSpPr>
            <p:spPr>
              <a:xfrm>
                <a:off x="6240973" y="2827640"/>
                <a:ext cx="7807003" cy="3123807"/>
              </a:xfrm>
              <a:custGeom>
                <a:avLst/>
                <a:gdLst>
                  <a:gd name="connsiteX0" fmla="*/ 0 w 7807003"/>
                  <a:gd name="connsiteY0" fmla="*/ 2853566 h 3421090"/>
                  <a:gd name="connsiteX1" fmla="*/ 469900 w 7807003"/>
                  <a:gd name="connsiteY1" fmla="*/ 1951866 h 3421090"/>
                  <a:gd name="connsiteX2" fmla="*/ 1028700 w 7807003"/>
                  <a:gd name="connsiteY2" fmla="*/ 262766 h 3421090"/>
                  <a:gd name="connsiteX3" fmla="*/ 3835400 w 7807003"/>
                  <a:gd name="connsiteY3" fmla="*/ 46866 h 3421090"/>
                  <a:gd name="connsiteX4" fmla="*/ 7112000 w 7807003"/>
                  <a:gd name="connsiteY4" fmla="*/ 173866 h 3421090"/>
                  <a:gd name="connsiteX5" fmla="*/ 7785100 w 7807003"/>
                  <a:gd name="connsiteY5" fmla="*/ 1723266 h 3421090"/>
                  <a:gd name="connsiteX6" fmla="*/ 7594600 w 7807003"/>
                  <a:gd name="connsiteY6" fmla="*/ 3259966 h 3421090"/>
                  <a:gd name="connsiteX7" fmla="*/ 7112000 w 7807003"/>
                  <a:gd name="connsiteY7" fmla="*/ 3361566 h 3421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7003" h="3421090">
                    <a:moveTo>
                      <a:pt x="0" y="2853566"/>
                    </a:moveTo>
                    <a:cubicBezTo>
                      <a:pt x="149225" y="2618616"/>
                      <a:pt x="298450" y="2383666"/>
                      <a:pt x="469900" y="1951866"/>
                    </a:cubicBezTo>
                    <a:cubicBezTo>
                      <a:pt x="641350" y="1520066"/>
                      <a:pt x="467783" y="580266"/>
                      <a:pt x="1028700" y="262766"/>
                    </a:cubicBezTo>
                    <a:cubicBezTo>
                      <a:pt x="1589617" y="-54734"/>
                      <a:pt x="2821517" y="61683"/>
                      <a:pt x="3835400" y="46866"/>
                    </a:cubicBezTo>
                    <a:cubicBezTo>
                      <a:pt x="4849283" y="32049"/>
                      <a:pt x="6453717" y="-105534"/>
                      <a:pt x="7112000" y="173866"/>
                    </a:cubicBezTo>
                    <a:cubicBezTo>
                      <a:pt x="7770283" y="453266"/>
                      <a:pt x="7704667" y="1208916"/>
                      <a:pt x="7785100" y="1723266"/>
                    </a:cubicBezTo>
                    <a:cubicBezTo>
                      <a:pt x="7865533" y="2237616"/>
                      <a:pt x="7706783" y="2986916"/>
                      <a:pt x="7594600" y="3259966"/>
                    </a:cubicBezTo>
                    <a:cubicBezTo>
                      <a:pt x="7482417" y="3533016"/>
                      <a:pt x="7230533" y="3380616"/>
                      <a:pt x="7112000" y="3361566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任意形状 77"/>
              <p:cNvSpPr/>
              <p:nvPr/>
            </p:nvSpPr>
            <p:spPr>
              <a:xfrm>
                <a:off x="6202871" y="3615974"/>
                <a:ext cx="1712567" cy="2866629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9" name="直线连接符 78"/>
              <p:cNvCxnSpPr/>
              <p:nvPr/>
            </p:nvCxnSpPr>
            <p:spPr>
              <a:xfrm>
                <a:off x="7585957" y="7380798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/>
              <p:cNvCxnSpPr/>
              <p:nvPr/>
            </p:nvCxnSpPr>
            <p:spPr>
              <a:xfrm>
                <a:off x="7598653" y="7686630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箭头连接符 80"/>
              <p:cNvCxnSpPr/>
              <p:nvPr/>
            </p:nvCxnSpPr>
            <p:spPr>
              <a:xfrm flipH="1">
                <a:off x="7714172" y="7380798"/>
                <a:ext cx="12700" cy="3058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任意形状 81"/>
              <p:cNvSpPr/>
              <p:nvPr/>
            </p:nvSpPr>
            <p:spPr>
              <a:xfrm>
                <a:off x="6228272" y="5830366"/>
                <a:ext cx="1484675" cy="1717697"/>
              </a:xfrm>
              <a:custGeom>
                <a:avLst/>
                <a:gdLst>
                  <a:gd name="connsiteX0" fmla="*/ 0 w 1485900"/>
                  <a:gd name="connsiteY0" fmla="*/ 0 h 2476646"/>
                  <a:gd name="connsiteX1" fmla="*/ 800100 w 1485900"/>
                  <a:gd name="connsiteY1" fmla="*/ 863600 h 2476646"/>
                  <a:gd name="connsiteX2" fmla="*/ 1143000 w 1485900"/>
                  <a:gd name="connsiteY2" fmla="*/ 2222500 h 2476646"/>
                  <a:gd name="connsiteX3" fmla="*/ 1485900 w 1485900"/>
                  <a:gd name="connsiteY3" fmla="*/ 2476500 h 247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5900" h="2476646">
                    <a:moveTo>
                      <a:pt x="0" y="0"/>
                    </a:moveTo>
                    <a:cubicBezTo>
                      <a:pt x="304800" y="246591"/>
                      <a:pt x="609600" y="493183"/>
                      <a:pt x="800100" y="863600"/>
                    </a:cubicBezTo>
                    <a:cubicBezTo>
                      <a:pt x="990600" y="1234017"/>
                      <a:pt x="1028700" y="1953683"/>
                      <a:pt x="1143000" y="2222500"/>
                    </a:cubicBezTo>
                    <a:cubicBezTo>
                      <a:pt x="1257300" y="2491317"/>
                      <a:pt x="1485900" y="2476500"/>
                      <a:pt x="1485900" y="24765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任意形状 82"/>
              <p:cNvSpPr/>
              <p:nvPr/>
            </p:nvSpPr>
            <p:spPr>
              <a:xfrm>
                <a:off x="6202871" y="6771039"/>
                <a:ext cx="1802181" cy="608269"/>
              </a:xfrm>
              <a:custGeom>
                <a:avLst/>
                <a:gdLst>
                  <a:gd name="connsiteX0" fmla="*/ 0 w 1790700"/>
                  <a:gd name="connsiteY0" fmla="*/ 0 h 1079500"/>
                  <a:gd name="connsiteX1" fmla="*/ 1295400 w 1790700"/>
                  <a:gd name="connsiteY1" fmla="*/ 647700 h 1079500"/>
                  <a:gd name="connsiteX2" fmla="*/ 1790700 w 1790700"/>
                  <a:gd name="connsiteY2" fmla="*/ 1079500 h 107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1079500">
                    <a:moveTo>
                      <a:pt x="0" y="0"/>
                    </a:moveTo>
                    <a:cubicBezTo>
                      <a:pt x="498475" y="233891"/>
                      <a:pt x="996950" y="467783"/>
                      <a:pt x="1295400" y="647700"/>
                    </a:cubicBezTo>
                    <a:cubicBezTo>
                      <a:pt x="1593850" y="827617"/>
                      <a:pt x="1790700" y="1079500"/>
                      <a:pt x="1790700" y="10795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578580" y="2057424"/>
                <a:ext cx="5206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/>
                  <a:t>服务端为</a:t>
                </a:r>
                <a:r>
                  <a:rPr kumimoji="1" lang="en-US" altLang="zh-CN" sz="1400"/>
                  <a:t>addService</a:t>
                </a:r>
                <a:r>
                  <a:rPr kumimoji="1" lang="zh-CN" altLang="en-US" sz="1400"/>
                  <a:t>组织的请求数据</a:t>
                </a:r>
              </a:p>
            </p:txBody>
          </p:sp>
        </p:grpSp>
        <p:grpSp>
          <p:nvGrpSpPr>
            <p:cNvPr id="157" name="组 156"/>
            <p:cNvGrpSpPr/>
            <p:nvPr/>
          </p:nvGrpSpPr>
          <p:grpSpPr>
            <a:xfrm>
              <a:off x="927880" y="8761260"/>
              <a:ext cx="12183038" cy="7343509"/>
              <a:chOff x="927880" y="8761260"/>
              <a:chExt cx="12183038" cy="7343509"/>
            </a:xfrm>
          </p:grpSpPr>
          <p:grpSp>
            <p:nvGrpSpPr>
              <p:cNvPr id="135" name="组 134"/>
              <p:cNvGrpSpPr/>
              <p:nvPr/>
            </p:nvGrpSpPr>
            <p:grpSpPr>
              <a:xfrm>
                <a:off x="7266711" y="8761260"/>
                <a:ext cx="5844207" cy="7343509"/>
                <a:chOff x="14709130" y="5864491"/>
                <a:chExt cx="5844207" cy="7343509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4738093" y="58678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en-US" altLang="zh-CN" sz="1400" b="1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14709130" y="5864491"/>
                  <a:ext cx="5595351" cy="73435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129" name="组 128"/>
                <p:cNvGrpSpPr/>
                <p:nvPr/>
              </p:nvGrpSpPr>
              <p:grpSpPr>
                <a:xfrm>
                  <a:off x="14792274" y="6222469"/>
                  <a:ext cx="5439311" cy="1848054"/>
                  <a:chOff x="14792274" y="6222469"/>
                  <a:chExt cx="5439311" cy="1848054"/>
                </a:xfrm>
              </p:grpSpPr>
              <p:grpSp>
                <p:nvGrpSpPr>
                  <p:cNvPr id="115" name="组 114"/>
                  <p:cNvGrpSpPr/>
                  <p:nvPr/>
                </p:nvGrpSpPr>
                <p:grpSpPr>
                  <a:xfrm>
                    <a:off x="14792274" y="6222469"/>
                    <a:ext cx="5439311" cy="1234106"/>
                    <a:chOff x="22907414" y="4835272"/>
                    <a:chExt cx="5439311" cy="1234106"/>
                  </a:xfrm>
                </p:grpSpPr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22907414" y="48352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8" name="文本框 87"/>
                    <p:cNvSpPr txBox="1"/>
                    <p:nvPr/>
                  </p:nvSpPr>
                  <p:spPr>
                    <a:xfrm>
                      <a:off x="22907414" y="514413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debug_id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t-&gt;debug_id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0" name="文本框 89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91" name="文本框 90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130" name="组 129"/>
                <p:cNvGrpSpPr/>
                <p:nvPr/>
              </p:nvGrpSpPr>
              <p:grpSpPr>
                <a:xfrm>
                  <a:off x="14792274" y="8065782"/>
                  <a:ext cx="5761063" cy="5040618"/>
                  <a:chOff x="14789791" y="9001846"/>
                  <a:chExt cx="5761063" cy="5040618"/>
                </a:xfrm>
              </p:grpSpPr>
              <p:sp>
                <p:nvSpPr>
                  <p:cNvPr id="95" name="矩形 94"/>
                  <p:cNvSpPr/>
                  <p:nvPr/>
                </p:nvSpPr>
                <p:spPr>
                  <a:xfrm>
                    <a:off x="14789791" y="9003927"/>
                    <a:ext cx="5441794" cy="5038537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96" name="组 95"/>
                  <p:cNvGrpSpPr/>
                  <p:nvPr/>
                </p:nvGrpSpPr>
                <p:grpSpPr>
                  <a:xfrm>
                    <a:off x="14854737" y="9001846"/>
                    <a:ext cx="5696117" cy="4917164"/>
                    <a:chOff x="8152690" y="2603591"/>
                    <a:chExt cx="5696117" cy="4917164"/>
                  </a:xfrm>
                </p:grpSpPr>
                <p:sp>
                  <p:nvSpPr>
                    <p:cNvPr id="97" name="文本框 96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98" name="文本框 97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BINDER_TYPE_BINDER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99" name="文本框 98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8304583" y="5346063"/>
                      <a:ext cx="5017007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binder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/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 -&gt;getWeakRefs()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__uu32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8304582" y="60812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103" name="文本框 102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104" name="文本框 103"/>
                    <p:cNvSpPr txBox="1"/>
                    <p:nvPr/>
                  </p:nvSpPr>
                  <p:spPr>
                    <a:xfrm>
                      <a:off x="8216190" y="6421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105" name="文本框 104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8216190" y="4264633"/>
                      <a:ext cx="5207000" cy="21529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108" name="文本框 107"/>
                    <p:cNvSpPr txBox="1"/>
                    <p:nvPr/>
                  </p:nvSpPr>
                  <p:spPr>
                    <a:xfrm>
                      <a:off x="8291885" y="67183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109" name="文本框 108"/>
                    <p:cNvSpPr txBox="1"/>
                    <p:nvPr/>
                  </p:nvSpPr>
                  <p:spPr>
                    <a:xfrm>
                      <a:off x="8291892" y="70876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110" name="任意形状 109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11" name="矩形 110"/>
                    <p:cNvSpPr/>
                    <p:nvPr/>
                  </p:nvSpPr>
                  <p:spPr>
                    <a:xfrm>
                      <a:off x="8152690" y="3073147"/>
                      <a:ext cx="5347410" cy="44476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grpSp>
            <p:nvGrpSpPr>
              <p:cNvPr id="149" name="组 148"/>
              <p:cNvGrpSpPr/>
              <p:nvPr/>
            </p:nvGrpSpPr>
            <p:grpSpPr>
              <a:xfrm>
                <a:off x="927880" y="9850853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21707721" y="4471467"/>
                  <a:ext cx="36482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1762080" y="70536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1695017" y="7024887"/>
                  <a:ext cx="4974983" cy="6496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85" name="组 84"/>
                <p:cNvGrpSpPr/>
                <p:nvPr/>
              </p:nvGrpSpPr>
              <p:grpSpPr>
                <a:xfrm>
                  <a:off x="21695017" y="4891588"/>
                  <a:ext cx="4974983" cy="2142076"/>
                  <a:chOff x="15623370" y="1246255"/>
                  <a:chExt cx="5595351" cy="2142076"/>
                </a:xfrm>
              </p:grpSpPr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623370" y="247010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623370" y="27701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623370" y="30805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36" name="文本框 35"/>
                <p:cNvSpPr txBox="1"/>
                <p:nvPr/>
              </p:nvSpPr>
              <p:spPr>
                <a:xfrm>
                  <a:off x="21695017" y="76766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21695018" y="79814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21812924" y="82364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21812924" y="86011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21812924" y="89574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1691680" y="8287253"/>
                  <a:ext cx="4977952" cy="11314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21812924" y="89072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14" name="直线箭头连接符 113"/>
              <p:cNvCxnSpPr>
                <a:stCxn id="90" idx="1"/>
                <a:endCxn id="112" idx="3"/>
              </p:cNvCxnSpPr>
              <p:nvPr/>
            </p:nvCxnSpPr>
            <p:spPr>
              <a:xfrm flipH="1">
                <a:off x="5995306" y="9898076"/>
                <a:ext cx="1354549" cy="2483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>
                <a:stCxn id="8" idx="3"/>
                <a:endCxn id="89" idx="1"/>
              </p:cNvCxnSpPr>
              <p:nvPr/>
            </p:nvCxnSpPr>
            <p:spPr>
              <a:xfrm flipV="1">
                <a:off x="5932529" y="12433015"/>
                <a:ext cx="1334182" cy="261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135"/>
              <p:cNvSpPr txBox="1"/>
              <p:nvPr/>
            </p:nvSpPr>
            <p:spPr>
              <a:xfrm>
                <a:off x="6365068" y="149206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 flipV="1">
                <a:off x="6979227" y="15072917"/>
                <a:ext cx="469636" cy="15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5844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738290"/>
                <a:ext cx="405744" cy="229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任意形状 155"/>
            <p:cNvSpPr/>
            <p:nvPr/>
          </p:nvSpPr>
          <p:spPr>
            <a:xfrm>
              <a:off x="12865100" y="5054600"/>
              <a:ext cx="1159041" cy="7569200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4215</TotalTime>
  <Words>3946</Words>
  <Application>Microsoft Macintosh PowerPoint</Application>
  <PresentationFormat>自定义</PresentationFormat>
  <Paragraphs>965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372</cp:revision>
  <dcterms:created xsi:type="dcterms:W3CDTF">2016-04-09T05:27:13Z</dcterms:created>
  <dcterms:modified xsi:type="dcterms:W3CDTF">2016-07-04T16:32:42Z</dcterms:modified>
</cp:coreProperties>
</file>