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0"/>
    <p:restoredTop sz="96751"/>
  </p:normalViewPr>
  <p:slideViewPr>
    <p:cSldViewPr snapToGrid="0" snapToObjects="1">
      <p:cViewPr>
        <p:scale>
          <a:sx n="100" d="100"/>
          <a:sy n="100" d="100"/>
        </p:scale>
        <p:origin x="144" y="-10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组 208"/>
          <p:cNvGrpSpPr/>
          <p:nvPr/>
        </p:nvGrpSpPr>
        <p:grpSpPr>
          <a:xfrm>
            <a:off x="15071117" y="5798222"/>
            <a:ext cx="5696117" cy="4762409"/>
            <a:chOff x="8152690" y="2997291"/>
            <a:chExt cx="5696117" cy="4762409"/>
          </a:xfrm>
        </p:grpSpPr>
        <p:sp>
          <p:nvSpPr>
            <p:cNvPr id="221" name="文本框 220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234" name="任意形状 233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0" name="直线连接符 209"/>
          <p:cNvCxnSpPr/>
          <p:nvPr/>
        </p:nvCxnSpPr>
        <p:spPr>
          <a:xfrm>
            <a:off x="15128392" y="864697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/>
          <p:cNvCxnSpPr/>
          <p:nvPr/>
        </p:nvCxnSpPr>
        <p:spPr>
          <a:xfrm>
            <a:off x="15166475" y="1203922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/>
          <p:nvPr/>
        </p:nvCxnSpPr>
        <p:spPr>
          <a:xfrm>
            <a:off x="15377857" y="8641588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/>
          <p:cNvCxnSpPr/>
          <p:nvPr/>
        </p:nvCxnSpPr>
        <p:spPr>
          <a:xfrm>
            <a:off x="14137314" y="1078843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/>
          <p:cNvCxnSpPr/>
          <p:nvPr/>
        </p:nvCxnSpPr>
        <p:spPr>
          <a:xfrm>
            <a:off x="14150010" y="1109426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箭头连接符 216"/>
          <p:cNvCxnSpPr/>
          <p:nvPr/>
        </p:nvCxnSpPr>
        <p:spPr>
          <a:xfrm flipH="1">
            <a:off x="14265529" y="1078843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499291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5897996" y="8540518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  <a:endParaRPr kumimoji="1" lang="zh-CN" altLang="en-US" sz="12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  <a:endParaRPr kumimoji="1" lang="zh-CN" altLang="en-US" sz="120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  <a:endParaRPr kumimoji="1" lang="zh-CN" altLang="en-US" sz="120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  <a:endParaRPr kumimoji="1" lang="zh-CN" altLang="en-US" sz="1200"/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68" name="组 567"/>
          <p:cNvGrpSpPr/>
          <p:nvPr/>
        </p:nvGrpSpPr>
        <p:grpSpPr>
          <a:xfrm>
            <a:off x="15186268" y="1180769"/>
            <a:ext cx="14417432" cy="19107778"/>
            <a:chOff x="15186268" y="1180769"/>
            <a:chExt cx="14417432" cy="19107778"/>
          </a:xfrm>
        </p:grpSpPr>
        <p:sp>
          <p:nvSpPr>
            <p:cNvPr id="228" name="任意形状 227"/>
            <p:cNvSpPr/>
            <p:nvPr/>
          </p:nvSpPr>
          <p:spPr>
            <a:xfrm>
              <a:off x="28135192" y="3427511"/>
              <a:ext cx="1390363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31" name="组 230"/>
            <p:cNvGrpSpPr/>
            <p:nvPr/>
          </p:nvGrpSpPr>
          <p:grpSpPr>
            <a:xfrm>
              <a:off x="16419150" y="1180769"/>
              <a:ext cx="12631544" cy="5131430"/>
              <a:chOff x="1057436" y="1512458"/>
              <a:chExt cx="12631544" cy="5131430"/>
            </a:xfrm>
          </p:grpSpPr>
          <p:grpSp>
            <p:nvGrpSpPr>
              <p:cNvPr id="290" name="组 289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318" name="文本框 317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19" name="文本框 318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20" name="文本框 319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1" name="文本框 320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2" name="文本框 321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3" name="文本框 322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4" name="文本框 323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5" name="文本框 324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326" name="文本框 325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7" name="文本框 326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8" name="矩形 327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29" name="矩形 328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291" name="组 290"/>
              <p:cNvGrpSpPr/>
              <p:nvPr/>
            </p:nvGrpSpPr>
            <p:grpSpPr>
              <a:xfrm>
                <a:off x="7992863" y="1512458"/>
                <a:ext cx="5696117" cy="4762409"/>
                <a:chOff x="8152690" y="2997291"/>
                <a:chExt cx="5696117" cy="4762409"/>
              </a:xfrm>
            </p:grpSpPr>
            <p:sp>
              <p:nvSpPr>
                <p:cNvPr id="303" name="文本框 302"/>
                <p:cNvSpPr txBox="1"/>
                <p:nvPr/>
              </p:nvSpPr>
              <p:spPr>
                <a:xfrm>
                  <a:off x="8216190" y="29972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8304581" y="4773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BINDER_TYPE_BINDER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05" name="文本框 304"/>
                <p:cNvSpPr txBox="1"/>
                <p:nvPr/>
              </p:nvSpPr>
              <p:spPr>
                <a:xfrm>
                  <a:off x="8304584" y="5079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06" name="文本框 305"/>
                <p:cNvSpPr txBox="1"/>
                <p:nvPr/>
              </p:nvSpPr>
              <p:spPr>
                <a:xfrm>
                  <a:off x="8304583" y="5600063"/>
                  <a:ext cx="5017007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/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__uu32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handle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7" name="文本框 306"/>
                <p:cNvSpPr txBox="1"/>
                <p:nvPr/>
              </p:nvSpPr>
              <p:spPr>
                <a:xfrm>
                  <a:off x="8304582" y="6333706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08" name="文本框 307"/>
                <p:cNvSpPr txBox="1"/>
                <p:nvPr/>
              </p:nvSpPr>
              <p:spPr>
                <a:xfrm>
                  <a:off x="8216190" y="36276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09" name="文本框 308"/>
                <p:cNvSpPr txBox="1"/>
                <p:nvPr/>
              </p:nvSpPr>
              <p:spPr>
                <a:xfrm>
                  <a:off x="8216190" y="41532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10" name="文本框 309"/>
                <p:cNvSpPr txBox="1"/>
                <p:nvPr/>
              </p:nvSpPr>
              <p:spPr>
                <a:xfrm>
                  <a:off x="8216190" y="67140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8304581" y="44170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8216190" y="4455133"/>
                  <a:ext cx="5207000" cy="22659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8253802" y="33144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8291885" y="70231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315" name="文本框 314"/>
                <p:cNvSpPr txBox="1"/>
                <p:nvPr/>
              </p:nvSpPr>
              <p:spPr>
                <a:xfrm>
                  <a:off x="8291892" y="73924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16" name="任意形状 315"/>
                <p:cNvSpPr/>
                <p:nvPr/>
              </p:nvSpPr>
              <p:spPr>
                <a:xfrm>
                  <a:off x="13411200" y="4483100"/>
                  <a:ext cx="437607" cy="3084353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7" name="矩形 316"/>
                <p:cNvSpPr/>
                <p:nvPr/>
              </p:nvSpPr>
              <p:spPr>
                <a:xfrm>
                  <a:off x="8152690" y="3314446"/>
                  <a:ext cx="5347410" cy="44452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grpSp>
            <p:nvGrpSpPr>
              <p:cNvPr id="292" name="组 291"/>
              <p:cNvGrpSpPr/>
              <p:nvPr/>
            </p:nvGrpSpPr>
            <p:grpSpPr>
              <a:xfrm>
                <a:off x="7692959" y="1819797"/>
                <a:ext cx="388649" cy="3397638"/>
                <a:chOff x="13212535" y="2137390"/>
                <a:chExt cx="444483" cy="3397638"/>
              </a:xfrm>
            </p:grpSpPr>
            <p:cxnSp>
              <p:nvCxnSpPr>
                <p:cNvPr id="300" name="直线连接符 299"/>
                <p:cNvCxnSpPr/>
                <p:nvPr/>
              </p:nvCxnSpPr>
              <p:spPr>
                <a:xfrm>
                  <a:off x="13212535" y="2142773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直线连接符 300"/>
                <p:cNvCxnSpPr/>
                <p:nvPr/>
              </p:nvCxnSpPr>
              <p:spPr>
                <a:xfrm>
                  <a:off x="13250618" y="553502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线箭头连接符 301"/>
                <p:cNvCxnSpPr/>
                <p:nvPr/>
              </p:nvCxnSpPr>
              <p:spPr>
                <a:xfrm>
                  <a:off x="13322300" y="2137390"/>
                  <a:ext cx="38100" cy="339071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3" name="直线连接符 292"/>
              <p:cNvCxnSpPr/>
              <p:nvPr/>
            </p:nvCxnSpPr>
            <p:spPr>
              <a:xfrm>
                <a:off x="7725657" y="5907598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线连接符 293"/>
              <p:cNvCxnSpPr/>
              <p:nvPr/>
            </p:nvCxnSpPr>
            <p:spPr>
              <a:xfrm>
                <a:off x="7738353" y="6213430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 flipH="1">
                <a:off x="7853872" y="5907598"/>
                <a:ext cx="12700" cy="3058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任意形状 295"/>
              <p:cNvSpPr/>
              <p:nvPr/>
            </p:nvSpPr>
            <p:spPr>
              <a:xfrm>
                <a:off x="6367972" y="5371865"/>
                <a:ext cx="1484675" cy="702998"/>
              </a:xfrm>
              <a:custGeom>
                <a:avLst/>
                <a:gdLst>
                  <a:gd name="connsiteX0" fmla="*/ 0 w 1485900"/>
                  <a:gd name="connsiteY0" fmla="*/ 0 h 2476646"/>
                  <a:gd name="connsiteX1" fmla="*/ 800100 w 1485900"/>
                  <a:gd name="connsiteY1" fmla="*/ 863600 h 2476646"/>
                  <a:gd name="connsiteX2" fmla="*/ 1143000 w 1485900"/>
                  <a:gd name="connsiteY2" fmla="*/ 2222500 h 2476646"/>
                  <a:gd name="connsiteX3" fmla="*/ 1485900 w 1485900"/>
                  <a:gd name="connsiteY3" fmla="*/ 2476500 h 247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5900" h="2476646">
                    <a:moveTo>
                      <a:pt x="0" y="0"/>
                    </a:moveTo>
                    <a:cubicBezTo>
                      <a:pt x="304800" y="246591"/>
                      <a:pt x="609600" y="493183"/>
                      <a:pt x="800100" y="863600"/>
                    </a:cubicBezTo>
                    <a:cubicBezTo>
                      <a:pt x="990600" y="1234017"/>
                      <a:pt x="1028700" y="1953683"/>
                      <a:pt x="1143000" y="2222500"/>
                    </a:cubicBezTo>
                    <a:cubicBezTo>
                      <a:pt x="1257300" y="2491317"/>
                      <a:pt x="1485900" y="2476500"/>
                      <a:pt x="1485900" y="24765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97" name="直线箭头连接符 296"/>
              <p:cNvCxnSpPr>
                <a:stCxn id="327" idx="3"/>
                <a:endCxn id="314" idx="1"/>
              </p:cNvCxnSpPr>
              <p:nvPr/>
            </p:nvCxnSpPr>
            <p:spPr>
              <a:xfrm flipV="1">
                <a:off x="6359286" y="5692156"/>
                <a:ext cx="1772772" cy="6597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线箭头连接符 297"/>
              <p:cNvCxnSpPr>
                <a:stCxn id="326" idx="3"/>
                <a:endCxn id="313" idx="1"/>
              </p:cNvCxnSpPr>
              <p:nvPr/>
            </p:nvCxnSpPr>
            <p:spPr>
              <a:xfrm flipV="1">
                <a:off x="6359286" y="1983502"/>
                <a:ext cx="1734689" cy="4059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>
                <a:stCxn id="323" idx="3"/>
              </p:cNvCxnSpPr>
              <p:nvPr/>
            </p:nvCxnSpPr>
            <p:spPr>
              <a:xfrm flipV="1">
                <a:off x="6392035" y="3579420"/>
                <a:ext cx="1396901" cy="1385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组 413"/>
            <p:cNvGrpSpPr/>
            <p:nvPr/>
          </p:nvGrpSpPr>
          <p:grpSpPr>
            <a:xfrm>
              <a:off x="15491151" y="5744444"/>
              <a:ext cx="13475604" cy="1069620"/>
              <a:chOff x="15491151" y="5744444"/>
              <a:chExt cx="13475604" cy="1069620"/>
            </a:xfrm>
          </p:grpSpPr>
          <p:cxnSp>
            <p:nvCxnSpPr>
              <p:cNvPr id="411" name="直线连接符 410"/>
              <p:cNvCxnSpPr/>
              <p:nvPr/>
            </p:nvCxnSpPr>
            <p:spPr>
              <a:xfrm>
                <a:off x="15544800" y="6410826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文本框 411"/>
              <p:cNvSpPr txBox="1"/>
              <p:nvPr/>
            </p:nvSpPr>
            <p:spPr>
              <a:xfrm>
                <a:off x="15505274" y="5744444"/>
                <a:ext cx="8771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Server</a:t>
                </a:r>
              </a:p>
              <a:p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  <p:sp>
            <p:nvSpPr>
              <p:cNvPr id="413" name="文本框 412"/>
              <p:cNvSpPr txBox="1"/>
              <p:nvPr/>
            </p:nvSpPr>
            <p:spPr>
              <a:xfrm>
                <a:off x="15491151" y="644473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驱动层</a:t>
                </a:r>
              </a:p>
            </p:txBody>
          </p:sp>
        </p:grpSp>
        <p:grpSp>
          <p:nvGrpSpPr>
            <p:cNvPr id="232" name="组 231"/>
            <p:cNvGrpSpPr/>
            <p:nvPr/>
          </p:nvGrpSpPr>
          <p:grpSpPr>
            <a:xfrm>
              <a:off x="15186268" y="6479842"/>
              <a:ext cx="14417432" cy="6650993"/>
              <a:chOff x="2354" y="6633731"/>
              <a:chExt cx="14417432" cy="6650993"/>
            </a:xfrm>
          </p:grpSpPr>
          <p:grpSp>
            <p:nvGrpSpPr>
              <p:cNvPr id="233" name="组 232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271" name="文本框 270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2" name="文本框 271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4" name="组 273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283" name="文本框 282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的当前线程</a:t>
                    </a: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85" name="文本框 284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86" name="文本框 285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87" name="文本框 286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88" name="文本框 287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89" name="文本框 288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75" name="文本框 274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6" name="文本框 275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文本框 276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234" name="直线箭头连接符 233"/>
              <p:cNvCxnSpPr>
                <a:stCxn id="269" idx="1"/>
                <a:endCxn id="271" idx="3"/>
              </p:cNvCxnSpPr>
              <p:nvPr/>
            </p:nvCxnSpPr>
            <p:spPr>
              <a:xfrm flipH="1">
                <a:off x="6306666" y="7421576"/>
                <a:ext cx="1182889" cy="253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线箭头连接符 234"/>
              <p:cNvCxnSpPr>
                <a:stCxn id="273" idx="3"/>
                <a:endCxn id="244" idx="1"/>
              </p:cNvCxnSpPr>
              <p:nvPr/>
            </p:nvCxnSpPr>
            <p:spPr>
              <a:xfrm flipV="1">
                <a:off x="6319937" y="6810291"/>
                <a:ext cx="1115437" cy="35344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" name="组 235"/>
              <p:cNvGrpSpPr/>
              <p:nvPr/>
            </p:nvGrpSpPr>
            <p:grpSpPr>
              <a:xfrm>
                <a:off x="2354" y="6633731"/>
                <a:ext cx="14417432" cy="6650993"/>
                <a:chOff x="2354" y="7637031"/>
                <a:chExt cx="14417432" cy="6650993"/>
              </a:xfrm>
            </p:grpSpPr>
            <p:grpSp>
              <p:nvGrpSpPr>
                <p:cNvPr id="242" name="组 241"/>
                <p:cNvGrpSpPr/>
                <p:nvPr/>
              </p:nvGrpSpPr>
              <p:grpSpPr>
                <a:xfrm>
                  <a:off x="7406411" y="7637031"/>
                  <a:ext cx="5844207" cy="6650993"/>
                  <a:chOff x="14709130" y="6213462"/>
                  <a:chExt cx="5844207" cy="6650993"/>
                </a:xfrm>
              </p:grpSpPr>
              <p:sp>
                <p:nvSpPr>
                  <p:cNvPr id="244" name="文本框 243"/>
                  <p:cNvSpPr txBox="1"/>
                  <p:nvPr/>
                </p:nvSpPr>
                <p:spPr>
                  <a:xfrm>
                    <a:off x="14738093" y="6236133"/>
                    <a:ext cx="549349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45" name="矩形 244"/>
                  <p:cNvSpPr/>
                  <p:nvPr/>
                </p:nvSpPr>
                <p:spPr>
                  <a:xfrm>
                    <a:off x="14709130" y="6213462"/>
                    <a:ext cx="5595351" cy="665099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6" name="组 245"/>
                  <p:cNvGrpSpPr/>
                  <p:nvPr/>
                </p:nvGrpSpPr>
                <p:grpSpPr>
                  <a:xfrm>
                    <a:off x="14792274" y="6539969"/>
                    <a:ext cx="5439311" cy="1530554"/>
                    <a:chOff x="14792274" y="6539969"/>
                    <a:chExt cx="5439311" cy="1530554"/>
                  </a:xfrm>
                </p:grpSpPr>
                <p:grpSp>
                  <p:nvGrpSpPr>
                    <p:cNvPr id="265" name="组 264"/>
                    <p:cNvGrpSpPr/>
                    <p:nvPr/>
                  </p:nvGrpSpPr>
                  <p:grpSpPr>
                    <a:xfrm>
                      <a:off x="14792274" y="6539969"/>
                      <a:ext cx="5439311" cy="916606"/>
                      <a:chOff x="22907414" y="5152772"/>
                      <a:chExt cx="5439311" cy="916606"/>
                    </a:xfrm>
                  </p:grpSpPr>
                  <p:sp>
                    <p:nvSpPr>
                      <p:cNvPr id="268" name="文本框 267"/>
                      <p:cNvSpPr txBox="1"/>
                      <p:nvPr/>
                    </p:nvSpPr>
                    <p:spPr>
                      <a:xfrm>
                        <a:off x="22907414" y="5152772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allow_user_free: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269" name="文本框 268"/>
                      <p:cNvSpPr txBox="1"/>
                      <p:nvPr/>
                    </p:nvSpPr>
                    <p:spPr>
                      <a:xfrm>
                        <a:off x="22907414" y="5460221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binder_transaction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270" name="文本框 269"/>
                      <p:cNvSpPr txBox="1"/>
                      <p:nvPr/>
                    </p:nvSpPr>
                    <p:spPr>
                      <a:xfrm>
                        <a:off x="22907414" y="5761601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binder_node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target_node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target_node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即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ServiceManager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66" name="文本框 265"/>
                    <p:cNvSpPr txBox="1"/>
                    <p:nvPr/>
                  </p:nvSpPr>
                  <p:spPr>
                    <a:xfrm>
                      <a:off x="14792274" y="7457773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7" name="文本框 266"/>
                    <p:cNvSpPr txBox="1"/>
                    <p:nvPr/>
                  </p:nvSpPr>
                  <p:spPr>
                    <a:xfrm>
                      <a:off x="14792274" y="776274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grpSp>
                <p:nvGrpSpPr>
                  <p:cNvPr id="247" name="组 246"/>
                  <p:cNvGrpSpPr/>
                  <p:nvPr/>
                </p:nvGrpSpPr>
                <p:grpSpPr>
                  <a:xfrm>
                    <a:off x="14792274" y="8065782"/>
                    <a:ext cx="5761063" cy="4775740"/>
                    <a:chOff x="14789791" y="9001846"/>
                    <a:chExt cx="5761063" cy="4775740"/>
                  </a:xfrm>
                </p:grpSpPr>
                <p:sp>
                  <p:nvSpPr>
                    <p:cNvPr id="248" name="矩形 247"/>
                    <p:cNvSpPr/>
                    <p:nvPr/>
                  </p:nvSpPr>
                  <p:spPr>
                    <a:xfrm>
                      <a:off x="14789791" y="9003928"/>
                      <a:ext cx="5441794" cy="4773658"/>
                    </a:xfrm>
                    <a:prstGeom prst="rect">
                      <a:avLst/>
                    </a:prstGeom>
                    <a:solidFill>
                      <a:schemeClr val="accent2">
                        <a:alpha val="3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249" name="组 248"/>
                    <p:cNvGrpSpPr/>
                    <p:nvPr/>
                  </p:nvGrpSpPr>
                  <p:grpSpPr>
                    <a:xfrm>
                      <a:off x="14854737" y="9001846"/>
                      <a:ext cx="5696117" cy="4674139"/>
                      <a:chOff x="8152690" y="2603591"/>
                      <a:chExt cx="5696117" cy="4674139"/>
                    </a:xfrm>
                  </p:grpSpPr>
                  <p:sp>
                    <p:nvSpPr>
                      <p:cNvPr id="250" name="文本框 249"/>
                      <p:cNvSpPr txBox="1"/>
                      <p:nvPr/>
                    </p:nvSpPr>
                    <p:spPr>
                      <a:xfrm>
                        <a:off x="8216190" y="26035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uint8_t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data[]:</a:t>
                        </a:r>
                        <a:r>
                          <a:rPr kumimoji="1" lang="zh-CN" altLang="en-US" sz="1400"/>
                          <a:t>                    </a:t>
                        </a:r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251" name="文本框 250"/>
                      <p:cNvSpPr txBox="1"/>
                      <p:nvPr/>
                    </p:nvSpPr>
                    <p:spPr>
                      <a:xfrm>
                        <a:off x="8304581" y="4519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</a:t>
                        </a:r>
                        <a:r>
                          <a:rPr kumimoji="1" lang="en-US" altLang="zh-CN" sz="1400" strike="sngStrike">
                            <a:solidFill>
                              <a:srgbClr val="FF0000"/>
                            </a:solidFill>
                          </a:rPr>
                          <a:t>BINDER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HANDLE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252" name="文本框 251"/>
                      <p:cNvSpPr txBox="1"/>
                      <p:nvPr/>
                    </p:nvSpPr>
                    <p:spPr>
                      <a:xfrm>
                        <a:off x="8304584" y="4825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253" name="文本框 252"/>
                      <p:cNvSpPr txBox="1"/>
                      <p:nvPr/>
                    </p:nvSpPr>
                    <p:spPr>
                      <a:xfrm>
                        <a:off x="8304583" y="5346063"/>
                        <a:ext cx="5017007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strike="sngStrike">
                            <a:solidFill>
                              <a:srgbClr val="FF0000"/>
                            </a:solidFill>
                          </a:rPr>
                          <a:t>binder_uintptr_t</a:t>
                        </a:r>
                        <a:r>
                          <a:rPr kumimoji="1" lang="zh-CN" altLang="en-US" sz="1400" strike="sngStrike">
                            <a:solidFill>
                              <a:srgbClr val="FF0000"/>
                            </a:solidFill>
                          </a:rPr>
                          <a:t> </a:t>
                        </a:r>
                        <a:r>
                          <a:rPr kumimoji="1" lang="en-US" altLang="zh-CN" sz="1400" strike="sngStrike">
                            <a:solidFill>
                              <a:srgbClr val="FF0000"/>
                            </a:solidFill>
                          </a:rPr>
                          <a:t>binder</a:t>
                        </a:r>
                        <a:r>
                          <a:rPr kumimoji="1" lang="zh-CN" altLang="en-US" sz="1400" strike="sngStrike">
                            <a:solidFill>
                              <a:srgbClr val="FF0000"/>
                            </a:solidFill>
                          </a:rPr>
                          <a:t> </a:t>
                        </a:r>
                        <a:r>
                          <a:rPr kumimoji="1" lang="en-US" altLang="zh-CN" sz="1400" strike="sngStrike">
                            <a:solidFill>
                              <a:srgbClr val="FF0000"/>
                            </a:solidFill>
                          </a:rPr>
                          <a:t>:</a:t>
                        </a:r>
                        <a:r>
                          <a:rPr kumimoji="1" lang="zh-CN" altLang="en-US" sz="1400" strike="sngStrike">
                            <a:solidFill>
                              <a:srgbClr val="FF0000"/>
                            </a:solidFill>
                          </a:rPr>
                          <a:t> </a:t>
                        </a:r>
                        <a:r>
                          <a:rPr kumimoji="1" lang="en-US" altLang="zh-CN" sz="1400" strike="sngStrike">
                            <a:solidFill>
                              <a:srgbClr val="FF0000"/>
                            </a:solidFill>
                          </a:rPr>
                          <a:t>service -&gt;getWeakRefs()</a:t>
                        </a:r>
                        <a:endParaRPr kumimoji="1" lang="zh-CN" altLang="en-US" sz="1400" strike="sngStrike">
                          <a:solidFill>
                            <a:srgbClr val="FF0000"/>
                          </a:solidFill>
                        </a:endParaRPr>
                      </a:p>
                      <a:p>
                        <a:r>
                          <a:rPr kumimoji="1" lang="en-US" altLang="zh-CN" sz="1400"/>
                          <a:t>__uu32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handle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ref-&gt;desc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254" name="文本框 253"/>
                      <p:cNvSpPr txBox="1"/>
                      <p:nvPr/>
                    </p:nvSpPr>
                    <p:spPr>
                      <a:xfrm>
                        <a:off x="8304582" y="5865394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255" name="文本框 254"/>
                      <p:cNvSpPr txBox="1"/>
                      <p:nvPr/>
                    </p:nvSpPr>
                    <p:spPr>
                      <a:xfrm>
                        <a:off x="8216190" y="34371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256" name="文本框 255"/>
                      <p:cNvSpPr txBox="1"/>
                      <p:nvPr/>
                    </p:nvSpPr>
                    <p:spPr>
                      <a:xfrm>
                        <a:off x="8216190" y="39627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257" name="文本框 256"/>
                      <p:cNvSpPr txBox="1"/>
                      <p:nvPr/>
                    </p:nvSpPr>
                    <p:spPr>
                      <a:xfrm>
                        <a:off x="8216190" y="62314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258" name="文本框 257"/>
                      <p:cNvSpPr txBox="1"/>
                      <p:nvPr/>
                    </p:nvSpPr>
                    <p:spPr>
                      <a:xfrm>
                        <a:off x="8304581" y="42265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259" name="矩形 258"/>
                      <p:cNvSpPr/>
                      <p:nvPr/>
                    </p:nvSpPr>
                    <p:spPr>
                      <a:xfrm>
                        <a:off x="8216190" y="4264634"/>
                        <a:ext cx="5207000" cy="19699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260" name="文本框 259"/>
                      <p:cNvSpPr txBox="1"/>
                      <p:nvPr/>
                    </p:nvSpPr>
                    <p:spPr>
                      <a:xfrm>
                        <a:off x="8253802" y="30731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261" name="文本框 260"/>
                      <p:cNvSpPr txBox="1"/>
                      <p:nvPr/>
                    </p:nvSpPr>
                    <p:spPr>
                      <a:xfrm>
                        <a:off x="8291885" y="65278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262" name="文本框 261"/>
                      <p:cNvSpPr txBox="1"/>
                      <p:nvPr/>
                    </p:nvSpPr>
                    <p:spPr>
                      <a:xfrm>
                        <a:off x="8291892" y="68971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263" name="任意形状 262"/>
                      <p:cNvSpPr/>
                      <p:nvPr/>
                    </p:nvSpPr>
                    <p:spPr>
                      <a:xfrm>
                        <a:off x="13411200" y="4308618"/>
                        <a:ext cx="437607" cy="2903791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264" name="矩形 263"/>
                      <p:cNvSpPr/>
                      <p:nvPr/>
                    </p:nvSpPr>
                    <p:spPr>
                      <a:xfrm>
                        <a:off x="8152690" y="3073147"/>
                        <a:ext cx="5347410" cy="42045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</p:grpSp>
            </p:grpSp>
            <p:sp>
              <p:nvSpPr>
                <p:cNvPr id="243" name="文本框 242"/>
                <p:cNvSpPr txBox="1"/>
                <p:nvPr/>
              </p:nvSpPr>
              <p:spPr>
                <a:xfrm>
                  <a:off x="13148784" y="8570670"/>
                  <a:ext cx="127100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target_node</a:t>
                  </a:r>
                  <a:endParaRPr kumimoji="1" lang="zh-CN" altLang="en-US" sz="1400"/>
                </a:p>
              </p:txBody>
            </p:sp>
            <p:sp>
              <p:nvSpPr>
                <p:cNvPr id="525" name="文本框 524"/>
                <p:cNvSpPr txBox="1"/>
                <p:nvPr/>
              </p:nvSpPr>
              <p:spPr>
                <a:xfrm>
                  <a:off x="2354" y="13826082"/>
                  <a:ext cx="81358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txn</a:t>
                  </a:r>
                  <a:endParaRPr kumimoji="1" lang="zh-CN" altLang="en-US" sz="1400"/>
                </a:p>
              </p:txBody>
            </p:sp>
          </p:grpSp>
          <p:cxnSp>
            <p:nvCxnSpPr>
              <p:cNvPr id="237" name="直线箭头连接符 236"/>
              <p:cNvCxnSpPr>
                <a:stCxn id="243" idx="1"/>
                <a:endCxn id="270" idx="3"/>
              </p:cNvCxnSpPr>
              <p:nvPr/>
            </p:nvCxnSpPr>
            <p:spPr>
              <a:xfrm flipH="1">
                <a:off x="12928866" y="7721259"/>
                <a:ext cx="219918" cy="16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组 366"/>
            <p:cNvGrpSpPr/>
            <p:nvPr/>
          </p:nvGrpSpPr>
          <p:grpSpPr>
            <a:xfrm>
              <a:off x="16447879" y="12355173"/>
              <a:ext cx="5426870" cy="4128793"/>
              <a:chOff x="718280" y="838320"/>
              <a:chExt cx="5766026" cy="4128793"/>
            </a:xfrm>
          </p:grpSpPr>
          <p:sp>
            <p:nvSpPr>
              <p:cNvPr id="395" name="文本框 394"/>
              <p:cNvSpPr txBox="1"/>
              <p:nvPr/>
            </p:nvSpPr>
            <p:spPr>
              <a:xfrm>
                <a:off x="803622" y="1152271"/>
                <a:ext cx="41031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96" name="文本框 395"/>
              <p:cNvSpPr txBox="1"/>
              <p:nvPr/>
            </p:nvSpPr>
            <p:spPr>
              <a:xfrm>
                <a:off x="790918" y="1445393"/>
                <a:ext cx="5595351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target</a:t>
                </a:r>
              </a:p>
              <a:p>
                <a:r>
                  <a:rPr kumimoji="1" lang="en-US" altLang="zh-CN" sz="1400">
                    <a:solidFill>
                      <a:schemeClr val="bg1">
                        <a:lumMod val="50000"/>
                      </a:schemeClr>
                    </a:solidFill>
                  </a:rPr>
                  <a:t>__u32</a:t>
                </a:r>
                <a:r>
                  <a:rPr kumimoji="1" lang="zh-CN" altLang="en-US" sz="140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bg1">
                        <a:lumMod val="50000"/>
                      </a:schemeClr>
                    </a:solidFill>
                  </a:rPr>
                  <a:t>handle</a:t>
                </a:r>
                <a:r>
                  <a:rPr kumimoji="1" lang="zh-CN" altLang="en-US" sz="140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bg1">
                        <a:lumMod val="50000"/>
                      </a:schemeClr>
                    </a:solidFill>
                  </a:rPr>
                  <a:t>:</a:t>
                </a:r>
                <a:r>
                  <a:rPr kumimoji="1" lang="zh-CN" altLang="en-US" sz="140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ServiceManager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Service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的影子地址</a:t>
                </a:r>
              </a:p>
            </p:txBody>
          </p:sp>
          <p:sp>
            <p:nvSpPr>
              <p:cNvPr id="397" name="文本框 396"/>
              <p:cNvSpPr txBox="1"/>
              <p:nvPr/>
            </p:nvSpPr>
            <p:spPr>
              <a:xfrm>
                <a:off x="790918" y="2184468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ServiceManager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Service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的地址</a:t>
                </a:r>
              </a:p>
            </p:txBody>
          </p:sp>
          <p:sp>
            <p:nvSpPr>
              <p:cNvPr id="400" name="文本框 399"/>
              <p:cNvSpPr txBox="1"/>
              <p:nvPr/>
            </p:nvSpPr>
            <p:spPr>
              <a:xfrm>
                <a:off x="790918" y="310949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buffer-&gt;data_size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1" name="文本框 400"/>
              <p:cNvSpPr txBox="1"/>
              <p:nvPr/>
            </p:nvSpPr>
            <p:spPr>
              <a:xfrm>
                <a:off x="790918" y="3414300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buffer-&gt;offsets_size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2" name="文本框 401"/>
              <p:cNvSpPr txBox="1"/>
              <p:nvPr/>
            </p:nvSpPr>
            <p:spPr>
              <a:xfrm>
                <a:off x="817706" y="3682966"/>
                <a:ext cx="54393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403" name="文本框 402"/>
              <p:cNvSpPr txBox="1"/>
              <p:nvPr/>
            </p:nvSpPr>
            <p:spPr>
              <a:xfrm>
                <a:off x="817828" y="3971427"/>
                <a:ext cx="55336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buffer-&gt;data+proc-&gt;user_buffer_offset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4" name="文本框 403"/>
              <p:cNvSpPr txBox="1"/>
              <p:nvPr/>
            </p:nvSpPr>
            <p:spPr>
              <a:xfrm>
                <a:off x="817828" y="4280291"/>
                <a:ext cx="55336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+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数据部分的大小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790918" y="3718444"/>
                <a:ext cx="5595351" cy="933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718280" y="1146185"/>
                <a:ext cx="5766026" cy="382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07" name="文本框 406"/>
              <p:cNvSpPr txBox="1"/>
              <p:nvPr/>
            </p:nvSpPr>
            <p:spPr>
              <a:xfrm>
                <a:off x="790918" y="2487220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ADD_SERVICE_TRANSACTION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8" name="文本框 407"/>
              <p:cNvSpPr txBox="1"/>
              <p:nvPr/>
            </p:nvSpPr>
            <p:spPr>
              <a:xfrm>
                <a:off x="790918" y="2796502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TF_ACCEPT_FDS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9" name="文本框 408"/>
              <p:cNvSpPr txBox="1"/>
              <p:nvPr/>
            </p:nvSpPr>
            <p:spPr>
              <a:xfrm>
                <a:off x="718280" y="838320"/>
                <a:ext cx="576602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BR_TRANSACTINON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  <p:sp>
            <p:nvSpPr>
              <p:cNvPr id="422" name="文本框 421"/>
              <p:cNvSpPr txBox="1"/>
              <p:nvPr/>
            </p:nvSpPr>
            <p:spPr>
              <a:xfrm>
                <a:off x="790918" y="4659335"/>
                <a:ext cx="559535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424" name="直线箭头连接符 423"/>
            <p:cNvCxnSpPr>
              <a:stCxn id="403" idx="3"/>
              <a:endCxn id="250" idx="1"/>
            </p:cNvCxnSpPr>
            <p:nvPr/>
          </p:nvCxnSpPr>
          <p:spPr>
            <a:xfrm flipV="1">
              <a:off x="21749729" y="8486051"/>
              <a:ext cx="1052186" cy="715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线箭头连接符 425"/>
            <p:cNvCxnSpPr>
              <a:stCxn id="404" idx="3"/>
              <a:endCxn id="261" idx="1"/>
            </p:cNvCxnSpPr>
            <p:nvPr/>
          </p:nvCxnSpPr>
          <p:spPr>
            <a:xfrm flipV="1">
              <a:off x="21749729" y="12410260"/>
              <a:ext cx="1127881" cy="3540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线箭头连接符 526"/>
            <p:cNvCxnSpPr>
              <a:stCxn id="525" idx="3"/>
              <a:endCxn id="395" idx="1"/>
            </p:cNvCxnSpPr>
            <p:nvPr/>
          </p:nvCxnSpPr>
          <p:spPr>
            <a:xfrm>
              <a:off x="15999855" y="12822782"/>
              <a:ext cx="528346" cy="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肘形连接符 534"/>
            <p:cNvCxnSpPr>
              <a:stCxn id="250" idx="1"/>
              <a:endCxn id="446" idx="3"/>
            </p:cNvCxnSpPr>
            <p:nvPr/>
          </p:nvCxnSpPr>
          <p:spPr>
            <a:xfrm rot="10800000" flipV="1">
              <a:off x="21159411" y="8486050"/>
              <a:ext cx="1642505" cy="92863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肘形连接符 541"/>
            <p:cNvCxnSpPr>
              <a:stCxn id="261" idx="1"/>
              <a:endCxn id="447" idx="3"/>
            </p:cNvCxnSpPr>
            <p:nvPr/>
          </p:nvCxnSpPr>
          <p:spPr>
            <a:xfrm rot="10800000" flipV="1">
              <a:off x="21159412" y="12410259"/>
              <a:ext cx="1718198" cy="5675233"/>
            </a:xfrm>
            <a:prstGeom prst="bentConnector3">
              <a:avLst>
                <a:gd name="adj1" fmla="val 32260"/>
              </a:avLst>
            </a:prstGeom>
            <a:ln w="19050">
              <a:solidFill>
                <a:schemeClr val="accent2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7" name="组 566"/>
            <p:cNvGrpSpPr/>
            <p:nvPr/>
          </p:nvGrpSpPr>
          <p:grpSpPr>
            <a:xfrm>
              <a:off x="15465751" y="16667757"/>
              <a:ext cx="13798820" cy="3620790"/>
              <a:chOff x="15465751" y="16667757"/>
              <a:chExt cx="13798820" cy="3620790"/>
            </a:xfrm>
          </p:grpSpPr>
          <p:grpSp>
            <p:nvGrpSpPr>
              <p:cNvPr id="435" name="组 434"/>
              <p:cNvGrpSpPr/>
              <p:nvPr/>
            </p:nvGrpSpPr>
            <p:grpSpPr>
              <a:xfrm>
                <a:off x="15465751" y="16667757"/>
                <a:ext cx="13475604" cy="680237"/>
                <a:chOff x="15465751" y="16667757"/>
                <a:chExt cx="13475604" cy="680237"/>
              </a:xfrm>
            </p:grpSpPr>
            <p:cxnSp>
              <p:nvCxnSpPr>
                <p:cNvPr id="432" name="直线连接符 431"/>
                <p:cNvCxnSpPr/>
                <p:nvPr/>
              </p:nvCxnSpPr>
              <p:spPr>
                <a:xfrm>
                  <a:off x="15519400" y="16667757"/>
                  <a:ext cx="13421955" cy="0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文本框 433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439" name="组 438"/>
              <p:cNvGrpSpPr/>
              <p:nvPr/>
            </p:nvGrpSpPr>
            <p:grpSpPr>
              <a:xfrm>
                <a:off x="17006534" y="17292160"/>
                <a:ext cx="4278232" cy="2882892"/>
                <a:chOff x="11122422" y="6670569"/>
                <a:chExt cx="4278232" cy="2882892"/>
              </a:xfrm>
            </p:grpSpPr>
            <p:sp>
              <p:nvSpPr>
                <p:cNvPr id="445" name="文本框 444"/>
                <p:cNvSpPr txBox="1"/>
                <p:nvPr/>
              </p:nvSpPr>
              <p:spPr>
                <a:xfrm>
                  <a:off x="11212581" y="6679424"/>
                  <a:ext cx="30213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msg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46" name="文本框 445"/>
                <p:cNvSpPr txBox="1"/>
                <p:nvPr/>
              </p:nvSpPr>
              <p:spPr>
                <a:xfrm>
                  <a:off x="11212581" y="6996924"/>
                  <a:ext cx="406271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txn-&gt;data.ptr.buffer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47" name="文本框 446"/>
                <p:cNvSpPr txBox="1"/>
                <p:nvPr/>
              </p:nvSpPr>
              <p:spPr>
                <a:xfrm>
                  <a:off x="11212583" y="7310013"/>
                  <a:ext cx="406271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txn-&gt;data.ptr.offsets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48" name="文本框 447"/>
                <p:cNvSpPr txBox="1"/>
                <p:nvPr/>
              </p:nvSpPr>
              <p:spPr>
                <a:xfrm>
                  <a:off x="11212581" y="7620491"/>
                  <a:ext cx="406271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txn-&gt;data_size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49" name="文本框 448"/>
                <p:cNvSpPr txBox="1"/>
                <p:nvPr/>
              </p:nvSpPr>
              <p:spPr>
                <a:xfrm>
                  <a:off x="11212581" y="7927052"/>
                  <a:ext cx="406271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txn-&gt;offsets_size/sizeof(size_t)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0" name="文本框 449"/>
                <p:cNvSpPr txBox="1"/>
                <p:nvPr/>
              </p:nvSpPr>
              <p:spPr>
                <a:xfrm>
                  <a:off x="11212581" y="8236928"/>
                  <a:ext cx="406271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txn-&gt;data.ptr.buffer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1" name="文本框 450"/>
                <p:cNvSpPr txBox="1"/>
                <p:nvPr/>
              </p:nvSpPr>
              <p:spPr>
                <a:xfrm>
                  <a:off x="11212581" y="8541406"/>
                  <a:ext cx="406271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txn-&gt;data.ptr.offsets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2" name="文本框 451"/>
                <p:cNvSpPr txBox="1"/>
                <p:nvPr/>
              </p:nvSpPr>
              <p:spPr>
                <a:xfrm>
                  <a:off x="11212581" y="8853692"/>
                  <a:ext cx="406271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BIO_F_SHARED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0x01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3" name="文本框 452"/>
                <p:cNvSpPr txBox="1"/>
                <p:nvPr/>
              </p:nvSpPr>
              <p:spPr>
                <a:xfrm>
                  <a:off x="11212581" y="9162490"/>
                  <a:ext cx="406271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4" name="矩形 453"/>
                <p:cNvSpPr/>
                <p:nvPr/>
              </p:nvSpPr>
              <p:spPr>
                <a:xfrm>
                  <a:off x="11122422" y="6670569"/>
                  <a:ext cx="4278232" cy="28828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39" name="肘形连接符 538"/>
              <p:cNvCxnSpPr>
                <a:stCxn id="450" idx="3"/>
              </p:cNvCxnSpPr>
              <p:nvPr/>
            </p:nvCxnSpPr>
            <p:spPr>
              <a:xfrm flipV="1">
                <a:off x="21159410" y="17768236"/>
                <a:ext cx="811590" cy="1244172"/>
              </a:xfrm>
              <a:prstGeom prst="bentConnector2">
                <a:avLst/>
              </a:prstGeom>
              <a:ln w="19050">
                <a:solidFill>
                  <a:schemeClr val="accent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肘形连接符 545"/>
              <p:cNvCxnSpPr>
                <a:stCxn id="451" idx="3"/>
              </p:cNvCxnSpPr>
              <p:nvPr/>
            </p:nvCxnSpPr>
            <p:spPr>
              <a:xfrm flipV="1">
                <a:off x="21159410" y="18082531"/>
                <a:ext cx="1167190" cy="1234355"/>
              </a:xfrm>
              <a:prstGeom prst="bentConnector2">
                <a:avLst/>
              </a:prstGeom>
              <a:ln w="19050">
                <a:solidFill>
                  <a:schemeClr val="accent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6" name="组 565"/>
              <p:cNvGrpSpPr/>
              <p:nvPr/>
            </p:nvGrpSpPr>
            <p:grpSpPr>
              <a:xfrm>
                <a:off x="22738415" y="16879766"/>
                <a:ext cx="6526156" cy="3408781"/>
                <a:chOff x="22527979" y="19420354"/>
                <a:chExt cx="6526156" cy="3408781"/>
              </a:xfrm>
            </p:grpSpPr>
            <p:grpSp>
              <p:nvGrpSpPr>
                <p:cNvPr id="548" name="组 547"/>
                <p:cNvGrpSpPr/>
                <p:nvPr/>
              </p:nvGrpSpPr>
              <p:grpSpPr>
                <a:xfrm>
                  <a:off x="22527979" y="19860970"/>
                  <a:ext cx="2906077" cy="2968165"/>
                  <a:chOff x="22527979" y="19860970"/>
                  <a:chExt cx="2906077" cy="2968165"/>
                </a:xfrm>
              </p:grpSpPr>
              <p:sp>
                <p:nvSpPr>
                  <p:cNvPr id="455" name="文本框 454"/>
                  <p:cNvSpPr txBox="1"/>
                  <p:nvPr/>
                </p:nvSpPr>
                <p:spPr>
                  <a:xfrm>
                    <a:off x="22599815" y="19869825"/>
                    <a:ext cx="273264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binder_io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reply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56" name="文本框 455"/>
                  <p:cNvSpPr txBox="1"/>
                  <p:nvPr/>
                </p:nvSpPr>
                <p:spPr>
                  <a:xfrm>
                    <a:off x="22599815" y="20161925"/>
                    <a:ext cx="273264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char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data: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57" name="文本框 456"/>
                  <p:cNvSpPr txBox="1"/>
                  <p:nvPr/>
                </p:nvSpPr>
                <p:spPr>
                  <a:xfrm>
                    <a:off x="22599817" y="20470248"/>
                    <a:ext cx="273264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offs: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58" name="文本框 457"/>
                  <p:cNvSpPr txBox="1"/>
                  <p:nvPr/>
                </p:nvSpPr>
                <p:spPr>
                  <a:xfrm>
                    <a:off x="22599815" y="20775955"/>
                    <a:ext cx="273264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data_avail:</a:t>
                    </a:r>
                    <a:r>
                      <a:rPr kumimoji="1" lang="zh-CN" altLang="en-US" sz="1400"/>
                      <a:t> </a:t>
                    </a:r>
                    <a:endParaRPr kumimoji="1" lang="en-US" altLang="zh-CN" sz="1400"/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sizeof(rdata)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-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4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59" name="文本框 458"/>
                  <p:cNvSpPr txBox="1"/>
                  <p:nvPr/>
                </p:nvSpPr>
                <p:spPr>
                  <a:xfrm>
                    <a:off x="22599815" y="21293645"/>
                    <a:ext cx="273264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offs_avail: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4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60" name="文本框 459"/>
                  <p:cNvSpPr txBox="1"/>
                  <p:nvPr/>
                </p:nvSpPr>
                <p:spPr>
                  <a:xfrm>
                    <a:off x="22599815" y="21597165"/>
                    <a:ext cx="273264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char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data0: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61" name="文本框 460"/>
                  <p:cNvSpPr txBox="1"/>
                  <p:nvPr/>
                </p:nvSpPr>
                <p:spPr>
                  <a:xfrm>
                    <a:off x="22599815" y="21909573"/>
                    <a:ext cx="273264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offs0:</a:t>
                    </a:r>
                    <a:endParaRPr kumimoji="1" lang="zh-CN" altLang="en-US" sz="1400"/>
                  </a:p>
                </p:txBody>
              </p:sp>
              <p:sp>
                <p:nvSpPr>
                  <p:cNvPr id="462" name="文本框 461"/>
                  <p:cNvSpPr txBox="1"/>
                  <p:nvPr/>
                </p:nvSpPr>
                <p:spPr>
                  <a:xfrm>
                    <a:off x="22599815" y="22215526"/>
                    <a:ext cx="273264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flags: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63" name="文本框 462"/>
                  <p:cNvSpPr txBox="1"/>
                  <p:nvPr/>
                </p:nvSpPr>
                <p:spPr>
                  <a:xfrm>
                    <a:off x="22599815" y="22521358"/>
                    <a:ext cx="273264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/>
                      <a:t>…</a:t>
                    </a:r>
                    <a:r>
                      <a:rPr kumimoji="1" lang="zh-CN" altLang="en-US" sz="1400"/>
                      <a:t> </a:t>
                    </a:r>
                    <a:r>
                      <a:rPr kumimoji="1" lang="is-IS" altLang="zh-CN" sz="1400"/>
                      <a:t>…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64" name="矩形 463"/>
                  <p:cNvSpPr/>
                  <p:nvPr/>
                </p:nvSpPr>
                <p:spPr>
                  <a:xfrm>
                    <a:off x="22527979" y="19860970"/>
                    <a:ext cx="2906077" cy="29681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50" name="直线箭头连接符 549"/>
                <p:cNvCxnSpPr>
                  <a:stCxn id="457" idx="3"/>
                  <a:endCxn id="560" idx="1"/>
                </p:cNvCxnSpPr>
                <p:nvPr/>
              </p:nvCxnSpPr>
              <p:spPr>
                <a:xfrm flipV="1">
                  <a:off x="25332458" y="19997904"/>
                  <a:ext cx="887855" cy="6262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直线箭头连接符 555"/>
                <p:cNvCxnSpPr>
                  <a:stCxn id="456" idx="3"/>
                  <a:endCxn id="554" idx="1"/>
                </p:cNvCxnSpPr>
                <p:nvPr/>
              </p:nvCxnSpPr>
              <p:spPr>
                <a:xfrm>
                  <a:off x="25332456" y="20315814"/>
                  <a:ext cx="874656" cy="6326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直线箭头连接符 557"/>
                <p:cNvCxnSpPr>
                  <a:stCxn id="461" idx="3"/>
                  <a:endCxn id="560" idx="1"/>
                </p:cNvCxnSpPr>
                <p:nvPr/>
              </p:nvCxnSpPr>
              <p:spPr>
                <a:xfrm flipV="1">
                  <a:off x="25332456" y="19997904"/>
                  <a:ext cx="887857" cy="20655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5" name="组 564"/>
                <p:cNvGrpSpPr/>
                <p:nvPr/>
              </p:nvGrpSpPr>
              <p:grpSpPr>
                <a:xfrm>
                  <a:off x="26030423" y="19420354"/>
                  <a:ext cx="3023712" cy="3304351"/>
                  <a:chOff x="26030423" y="19420354"/>
                  <a:chExt cx="3023712" cy="3304351"/>
                </a:xfrm>
              </p:grpSpPr>
              <p:sp>
                <p:nvSpPr>
                  <p:cNvPr id="465" name="矩形 464"/>
                  <p:cNvSpPr/>
                  <p:nvPr/>
                </p:nvSpPr>
                <p:spPr>
                  <a:xfrm>
                    <a:off x="26209335" y="19852567"/>
                    <a:ext cx="2603743" cy="94347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66" name="文本框 465"/>
                  <p:cNvSpPr txBox="1"/>
                  <p:nvPr/>
                </p:nvSpPr>
                <p:spPr>
                  <a:xfrm>
                    <a:off x="27212491" y="20133550"/>
                    <a:ext cx="172923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4</a:t>
                    </a:r>
                    <a:r>
                      <a:rPr kumimoji="1" lang="zh-CN" altLang="en-US" sz="1400"/>
                      <a:t>*</a:t>
                    </a:r>
                    <a:r>
                      <a:rPr kumimoji="1" lang="en-US" altLang="zh-CN" sz="1400"/>
                      <a:t>sizeof(size_t)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67" name="直线箭头连接符 466"/>
                  <p:cNvCxnSpPr/>
                  <p:nvPr/>
                </p:nvCxnSpPr>
                <p:spPr>
                  <a:xfrm>
                    <a:off x="28928779" y="19881786"/>
                    <a:ext cx="0" cy="912828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8" name="矩形 467"/>
                  <p:cNvSpPr/>
                  <p:nvPr/>
                </p:nvSpPr>
                <p:spPr>
                  <a:xfrm>
                    <a:off x="26209335" y="20797232"/>
                    <a:ext cx="2603743" cy="192747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69" name="文本框 468"/>
                  <p:cNvSpPr txBox="1"/>
                  <p:nvPr/>
                </p:nvSpPr>
                <p:spPr>
                  <a:xfrm>
                    <a:off x="27212491" y="19420354"/>
                    <a:ext cx="130988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zh-CN" sz="1400"/>
                      <a:t>rdata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70" name="直线连接符 469"/>
                  <p:cNvCxnSpPr/>
                  <p:nvPr/>
                </p:nvCxnSpPr>
                <p:spPr>
                  <a:xfrm>
                    <a:off x="28812835" y="22724705"/>
                    <a:ext cx="23024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直线箭头连接符 470"/>
                  <p:cNvCxnSpPr/>
                  <p:nvPr/>
                </p:nvCxnSpPr>
                <p:spPr>
                  <a:xfrm>
                    <a:off x="28928779" y="20794614"/>
                    <a:ext cx="0" cy="193009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2" name="文本框 471"/>
                  <p:cNvSpPr txBox="1"/>
                  <p:nvPr/>
                </p:nvSpPr>
                <p:spPr>
                  <a:xfrm>
                    <a:off x="26030423" y="20996535"/>
                    <a:ext cx="291105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256/4-4</a:t>
                    </a:r>
                    <a:r>
                      <a:rPr kumimoji="1" lang="zh-CN" altLang="en-US" sz="1400"/>
                      <a:t>*</a:t>
                    </a:r>
                    <a:r>
                      <a:rPr kumimoji="1" lang="en-US" altLang="zh-CN" sz="1400"/>
                      <a:t>sizeof(size_t)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73" name="直线连接符 472"/>
                  <p:cNvCxnSpPr/>
                  <p:nvPr/>
                </p:nvCxnSpPr>
                <p:spPr>
                  <a:xfrm>
                    <a:off x="28812835" y="20797232"/>
                    <a:ext cx="23024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直线连接符 473"/>
                  <p:cNvCxnSpPr/>
                  <p:nvPr/>
                </p:nvCxnSpPr>
                <p:spPr>
                  <a:xfrm>
                    <a:off x="28823891" y="19852567"/>
                    <a:ext cx="23024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4" name="文本框 553"/>
                  <p:cNvSpPr txBox="1"/>
                  <p:nvPr/>
                </p:nvSpPr>
                <p:spPr>
                  <a:xfrm>
                    <a:off x="26207112" y="20794614"/>
                    <a:ext cx="86793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60" name="文本框 559"/>
                  <p:cNvSpPr txBox="1"/>
                  <p:nvPr/>
                </p:nvSpPr>
                <p:spPr>
                  <a:xfrm>
                    <a:off x="26220313" y="19844015"/>
                    <a:ext cx="86793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564" name="直线箭头连接符 563"/>
                <p:cNvCxnSpPr>
                  <a:stCxn id="460" idx="3"/>
                  <a:endCxn id="554" idx="1"/>
                </p:cNvCxnSpPr>
                <p:nvPr/>
              </p:nvCxnSpPr>
              <p:spPr>
                <a:xfrm flipV="1">
                  <a:off x="25332456" y="20948503"/>
                  <a:ext cx="874656" cy="8025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7774</TotalTime>
  <Words>7318</Words>
  <Application>Microsoft Macintosh PowerPoint</Application>
  <PresentationFormat>自定义</PresentationFormat>
  <Paragraphs>1739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Calibri</vt:lpstr>
      <vt:lpstr>Calibri Light</vt:lpstr>
      <vt:lpstr>DengXian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557</cp:revision>
  <dcterms:created xsi:type="dcterms:W3CDTF">2016-04-09T05:27:13Z</dcterms:created>
  <dcterms:modified xsi:type="dcterms:W3CDTF">2016-08-07T08:41:53Z</dcterms:modified>
</cp:coreProperties>
</file>