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/>
    <p:restoredTop sz="96751"/>
  </p:normalViewPr>
  <p:slideViewPr>
    <p:cSldViewPr snapToGrid="0" snapToObjects="1">
      <p:cViewPr>
        <p:scale>
          <a:sx n="100" d="100"/>
          <a:sy n="100" d="100"/>
        </p:scale>
        <p:origin x="144" y="-8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2057424"/>
            <a:ext cx="13469396" cy="19725223"/>
            <a:chOff x="578580" y="2057424"/>
            <a:chExt cx="13469396" cy="197252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2057424"/>
              <a:ext cx="13469396" cy="13703801"/>
              <a:chOff x="578580" y="2057424"/>
              <a:chExt cx="13469396" cy="137038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2057424"/>
                <a:ext cx="13469396" cy="13703801"/>
                <a:chOff x="578580" y="2057424"/>
                <a:chExt cx="13469396" cy="137038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2057424"/>
                  <a:ext cx="13469396" cy="13703801"/>
                  <a:chOff x="578580" y="2057424"/>
                  <a:chExt cx="13469396" cy="137038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2057424"/>
                    <a:ext cx="13469396" cy="5690643"/>
                    <a:chOff x="578580" y="2057424"/>
                    <a:chExt cx="13469396" cy="56906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8159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3134493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752472"/>
                      <a:ext cx="5766026" cy="427241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4512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20574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 208"/>
          <p:cNvGrpSpPr/>
          <p:nvPr/>
        </p:nvGrpSpPr>
        <p:grpSpPr>
          <a:xfrm>
            <a:off x="15071117" y="5798222"/>
            <a:ext cx="5696117" cy="4762409"/>
            <a:chOff x="8152690" y="2997291"/>
            <a:chExt cx="5696117" cy="4762409"/>
          </a:xfrm>
        </p:grpSpPr>
        <p:sp>
          <p:nvSpPr>
            <p:cNvPr id="221" name="文本框 220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234" name="任意形状 233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0" name="直线连接符 209"/>
          <p:cNvCxnSpPr/>
          <p:nvPr/>
        </p:nvCxnSpPr>
        <p:spPr>
          <a:xfrm>
            <a:off x="15128392" y="864697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/>
          <p:cNvCxnSpPr/>
          <p:nvPr/>
        </p:nvCxnSpPr>
        <p:spPr>
          <a:xfrm>
            <a:off x="15166475" y="1203922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/>
          <p:nvPr/>
        </p:nvCxnSpPr>
        <p:spPr>
          <a:xfrm>
            <a:off x="15377857" y="8641588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/>
          <p:cNvCxnSpPr/>
          <p:nvPr/>
        </p:nvCxnSpPr>
        <p:spPr>
          <a:xfrm>
            <a:off x="14137314" y="1078843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/>
          <p:cNvCxnSpPr/>
          <p:nvPr/>
        </p:nvCxnSpPr>
        <p:spPr>
          <a:xfrm>
            <a:off x="14150010" y="1109426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/>
          <p:nvPr/>
        </p:nvCxnSpPr>
        <p:spPr>
          <a:xfrm flipH="1">
            <a:off x="14265529" y="1078843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499291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897996" y="8540518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6339</TotalTime>
  <Words>6368</Words>
  <Application>Microsoft Macintosh PowerPoint</Application>
  <PresentationFormat>自定义</PresentationFormat>
  <Paragraphs>1514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488</cp:revision>
  <dcterms:created xsi:type="dcterms:W3CDTF">2016-04-09T05:27:13Z</dcterms:created>
  <dcterms:modified xsi:type="dcterms:W3CDTF">2016-08-03T17:06:37Z</dcterms:modified>
</cp:coreProperties>
</file>