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3"/>
    <p:restoredTop sz="96751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16/7/14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578580" y="2057424"/>
            <a:ext cx="13469396" cy="19725223"/>
            <a:chOff x="578580" y="2057424"/>
            <a:chExt cx="13469396" cy="197252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组 268"/>
            <p:cNvGrpSpPr/>
            <p:nvPr/>
          </p:nvGrpSpPr>
          <p:grpSpPr>
            <a:xfrm>
              <a:off x="578580" y="2057424"/>
              <a:ext cx="13469396" cy="13703801"/>
              <a:chOff x="578580" y="2057424"/>
              <a:chExt cx="13469396" cy="13703801"/>
            </a:xfrm>
          </p:grpSpPr>
          <p:grpSp>
            <p:nvGrpSpPr>
              <p:cNvPr id="268" name="组 267"/>
              <p:cNvGrpSpPr/>
              <p:nvPr/>
            </p:nvGrpSpPr>
            <p:grpSpPr>
              <a:xfrm>
                <a:off x="578580" y="2057424"/>
                <a:ext cx="13469396" cy="13703801"/>
                <a:chOff x="578580" y="2057424"/>
                <a:chExt cx="13469396" cy="13703801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578580" y="2057424"/>
                  <a:ext cx="13469396" cy="5690643"/>
                  <a:chOff x="578580" y="2057424"/>
                  <a:chExt cx="13469396" cy="5690643"/>
                </a:xfrm>
              </p:grpSpPr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663922" y="28159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1218" y="3134493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651218" y="36576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51218" y="45675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51218" y="48818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651218" y="51922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51218" y="54971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2462" y="59816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72462" y="62701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772462" y="65789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651218" y="60171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578580" y="2752472"/>
                    <a:ext cx="5766026" cy="427241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651218" y="39604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651218" y="42697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578580" y="24512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grpSp>
                <p:nvGrpSpPr>
                  <p:cNvPr id="58" name="组 57"/>
                  <p:cNvGrpSpPr/>
                  <p:nvPr/>
                </p:nvGrpSpPr>
                <p:grpSpPr>
                  <a:xfrm>
                    <a:off x="7853163" y="2985658"/>
                    <a:ext cx="5696117" cy="4762409"/>
                    <a:chOff x="8152690" y="2997291"/>
                    <a:chExt cx="5696117" cy="4762409"/>
                  </a:xfrm>
                </p:grpSpPr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8216190" y="29972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8304581" y="4773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BINDER_TYPE_BINDER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8304584" y="5079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8304583" y="5600063"/>
                      <a:ext cx="5017007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binder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endParaRPr kumimoji="1" lang="zh-CN" altLang="en-US" sz="1400"/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 -&gt;getWeakRefs()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__uu32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endParaRPr kumimoji="1" lang="zh-CN" altLang="en-US" sz="14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3" name="文本框 62"/>
                    <p:cNvSpPr txBox="1"/>
                    <p:nvPr/>
                  </p:nvSpPr>
                  <p:spPr>
                    <a:xfrm>
                      <a:off x="8304582" y="6333706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8216190" y="36276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8216190" y="41532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8216190" y="67140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8304581" y="44170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68" name="矩形 67"/>
                    <p:cNvSpPr/>
                    <p:nvPr/>
                  </p:nvSpPr>
                  <p:spPr>
                    <a:xfrm>
                      <a:off x="8216190" y="4455133"/>
                      <a:ext cx="5207000" cy="22659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8253802" y="33144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8291885" y="70231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291892" y="73924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72" name="任意形状 71"/>
                    <p:cNvSpPr/>
                    <p:nvPr/>
                  </p:nvSpPr>
                  <p:spPr>
                    <a:xfrm>
                      <a:off x="13411200" y="4483100"/>
                      <a:ext cx="437607" cy="3084353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152690" y="3314446"/>
                      <a:ext cx="5347410" cy="44452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74" name="直线连接符 73"/>
                  <p:cNvCxnSpPr/>
                  <p:nvPr/>
                </p:nvCxnSpPr>
                <p:spPr>
                  <a:xfrm>
                    <a:off x="13072835" y="36159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连接符 74"/>
                  <p:cNvCxnSpPr/>
                  <p:nvPr/>
                </p:nvCxnSpPr>
                <p:spPr>
                  <a:xfrm>
                    <a:off x="13110918" y="70082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5"/>
                  <p:cNvCxnSpPr/>
                  <p:nvPr/>
                </p:nvCxnSpPr>
                <p:spPr>
                  <a:xfrm>
                    <a:off x="13322300" y="36105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任意形状 76"/>
                  <p:cNvSpPr/>
                  <p:nvPr/>
                </p:nvSpPr>
                <p:spPr>
                  <a:xfrm>
                    <a:off x="6240973" y="2827640"/>
                    <a:ext cx="7807003" cy="3123807"/>
                  </a:xfrm>
                  <a:custGeom>
                    <a:avLst/>
                    <a:gdLst>
                      <a:gd name="connsiteX0" fmla="*/ 0 w 7807003"/>
                      <a:gd name="connsiteY0" fmla="*/ 2853566 h 3421090"/>
                      <a:gd name="connsiteX1" fmla="*/ 469900 w 7807003"/>
                      <a:gd name="connsiteY1" fmla="*/ 1951866 h 3421090"/>
                      <a:gd name="connsiteX2" fmla="*/ 1028700 w 7807003"/>
                      <a:gd name="connsiteY2" fmla="*/ 262766 h 3421090"/>
                      <a:gd name="connsiteX3" fmla="*/ 3835400 w 7807003"/>
                      <a:gd name="connsiteY3" fmla="*/ 46866 h 3421090"/>
                      <a:gd name="connsiteX4" fmla="*/ 7112000 w 7807003"/>
                      <a:gd name="connsiteY4" fmla="*/ 173866 h 3421090"/>
                      <a:gd name="connsiteX5" fmla="*/ 7785100 w 7807003"/>
                      <a:gd name="connsiteY5" fmla="*/ 1723266 h 3421090"/>
                      <a:gd name="connsiteX6" fmla="*/ 7594600 w 7807003"/>
                      <a:gd name="connsiteY6" fmla="*/ 3259966 h 3421090"/>
                      <a:gd name="connsiteX7" fmla="*/ 7112000 w 7807003"/>
                      <a:gd name="connsiteY7" fmla="*/ 3361566 h 3421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07003" h="3421090">
                        <a:moveTo>
                          <a:pt x="0" y="2853566"/>
                        </a:moveTo>
                        <a:cubicBezTo>
                          <a:pt x="149225" y="2618616"/>
                          <a:pt x="298450" y="2383666"/>
                          <a:pt x="469900" y="1951866"/>
                        </a:cubicBezTo>
                        <a:cubicBezTo>
                          <a:pt x="641350" y="1520066"/>
                          <a:pt x="467783" y="580266"/>
                          <a:pt x="1028700" y="262766"/>
                        </a:cubicBezTo>
                        <a:cubicBezTo>
                          <a:pt x="1589617" y="-54734"/>
                          <a:pt x="2821517" y="61683"/>
                          <a:pt x="3835400" y="46866"/>
                        </a:cubicBezTo>
                        <a:cubicBezTo>
                          <a:pt x="4849283" y="32049"/>
                          <a:pt x="6453717" y="-105534"/>
                          <a:pt x="7112000" y="173866"/>
                        </a:cubicBezTo>
                        <a:cubicBezTo>
                          <a:pt x="7770283" y="453266"/>
                          <a:pt x="7704667" y="1208916"/>
                          <a:pt x="7785100" y="1723266"/>
                        </a:cubicBezTo>
                        <a:cubicBezTo>
                          <a:pt x="7865533" y="2237616"/>
                          <a:pt x="7706783" y="2986916"/>
                          <a:pt x="7594600" y="3259966"/>
                        </a:cubicBezTo>
                        <a:cubicBezTo>
                          <a:pt x="7482417" y="3533016"/>
                          <a:pt x="7230533" y="3380616"/>
                          <a:pt x="7112000" y="3361566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" name="任意形状 77"/>
                  <p:cNvSpPr/>
                  <p:nvPr/>
                </p:nvSpPr>
                <p:spPr>
                  <a:xfrm>
                    <a:off x="6202871" y="3615974"/>
                    <a:ext cx="1712567" cy="2866629"/>
                  </a:xfrm>
                  <a:custGeom>
                    <a:avLst/>
                    <a:gdLst>
                      <a:gd name="connsiteX0" fmla="*/ 0 w 1689100"/>
                      <a:gd name="connsiteY0" fmla="*/ 3213100 h 3213100"/>
                      <a:gd name="connsiteX1" fmla="*/ 927100 w 1689100"/>
                      <a:gd name="connsiteY1" fmla="*/ 2755900 h 3213100"/>
                      <a:gd name="connsiteX2" fmla="*/ 1257300 w 1689100"/>
                      <a:gd name="connsiteY2" fmla="*/ 1638300 h 3213100"/>
                      <a:gd name="connsiteX3" fmla="*/ 1422400 w 1689100"/>
                      <a:gd name="connsiteY3" fmla="*/ 431800 h 3213100"/>
                      <a:gd name="connsiteX4" fmla="*/ 1689100 w 1689100"/>
                      <a:gd name="connsiteY4" fmla="*/ 0 h 321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9100" h="3213100">
                        <a:moveTo>
                          <a:pt x="0" y="3213100"/>
                        </a:moveTo>
                        <a:cubicBezTo>
                          <a:pt x="358775" y="3115733"/>
                          <a:pt x="717550" y="3018367"/>
                          <a:pt x="927100" y="2755900"/>
                        </a:cubicBezTo>
                        <a:cubicBezTo>
                          <a:pt x="1136650" y="2493433"/>
                          <a:pt x="1174750" y="2025650"/>
                          <a:pt x="1257300" y="1638300"/>
                        </a:cubicBezTo>
                        <a:cubicBezTo>
                          <a:pt x="1339850" y="1250950"/>
                          <a:pt x="1350433" y="704850"/>
                          <a:pt x="1422400" y="431800"/>
                        </a:cubicBezTo>
                        <a:cubicBezTo>
                          <a:pt x="1494367" y="158750"/>
                          <a:pt x="1689100" y="0"/>
                          <a:pt x="16891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79" name="直线连接符 78"/>
                  <p:cNvCxnSpPr/>
                  <p:nvPr/>
                </p:nvCxnSpPr>
                <p:spPr>
                  <a:xfrm>
                    <a:off x="7585957" y="738079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连接符 79"/>
                  <p:cNvCxnSpPr/>
                  <p:nvPr/>
                </p:nvCxnSpPr>
                <p:spPr>
                  <a:xfrm>
                    <a:off x="7598653" y="7686630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线箭头连接符 80"/>
                  <p:cNvCxnSpPr/>
                  <p:nvPr/>
                </p:nvCxnSpPr>
                <p:spPr>
                  <a:xfrm flipH="1">
                    <a:off x="7714172" y="7380798"/>
                    <a:ext cx="12700" cy="30583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任意形状 81"/>
                  <p:cNvSpPr/>
                  <p:nvPr/>
                </p:nvSpPr>
                <p:spPr>
                  <a:xfrm>
                    <a:off x="6228272" y="5830366"/>
                    <a:ext cx="1484675" cy="1717697"/>
                  </a:xfrm>
                  <a:custGeom>
                    <a:avLst/>
                    <a:gdLst>
                      <a:gd name="connsiteX0" fmla="*/ 0 w 1485900"/>
                      <a:gd name="connsiteY0" fmla="*/ 0 h 2476646"/>
                      <a:gd name="connsiteX1" fmla="*/ 800100 w 1485900"/>
                      <a:gd name="connsiteY1" fmla="*/ 863600 h 2476646"/>
                      <a:gd name="connsiteX2" fmla="*/ 1143000 w 1485900"/>
                      <a:gd name="connsiteY2" fmla="*/ 2222500 h 2476646"/>
                      <a:gd name="connsiteX3" fmla="*/ 1485900 w 1485900"/>
                      <a:gd name="connsiteY3" fmla="*/ 2476500 h 24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85900" h="2476646">
                        <a:moveTo>
                          <a:pt x="0" y="0"/>
                        </a:moveTo>
                        <a:cubicBezTo>
                          <a:pt x="304800" y="246591"/>
                          <a:pt x="609600" y="493183"/>
                          <a:pt x="800100" y="863600"/>
                        </a:cubicBezTo>
                        <a:cubicBezTo>
                          <a:pt x="990600" y="1234017"/>
                          <a:pt x="1028700" y="1953683"/>
                          <a:pt x="1143000" y="2222500"/>
                        </a:cubicBezTo>
                        <a:cubicBezTo>
                          <a:pt x="1257300" y="2491317"/>
                          <a:pt x="1485900" y="2476500"/>
                          <a:pt x="1485900" y="2476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3" name="任意形状 82"/>
                  <p:cNvSpPr/>
                  <p:nvPr/>
                </p:nvSpPr>
                <p:spPr>
                  <a:xfrm>
                    <a:off x="6202871" y="6771039"/>
                    <a:ext cx="1802181" cy="608269"/>
                  </a:xfrm>
                  <a:custGeom>
                    <a:avLst/>
                    <a:gdLst>
                      <a:gd name="connsiteX0" fmla="*/ 0 w 1790700"/>
                      <a:gd name="connsiteY0" fmla="*/ 0 h 1079500"/>
                      <a:gd name="connsiteX1" fmla="*/ 1295400 w 1790700"/>
                      <a:gd name="connsiteY1" fmla="*/ 647700 h 1079500"/>
                      <a:gd name="connsiteX2" fmla="*/ 1790700 w 1790700"/>
                      <a:gd name="connsiteY2" fmla="*/ 107950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90700" h="1079500">
                        <a:moveTo>
                          <a:pt x="0" y="0"/>
                        </a:moveTo>
                        <a:cubicBezTo>
                          <a:pt x="498475" y="233891"/>
                          <a:pt x="996950" y="467783"/>
                          <a:pt x="1295400" y="647700"/>
                        </a:cubicBezTo>
                        <a:cubicBezTo>
                          <a:pt x="1593850" y="827617"/>
                          <a:pt x="1790700" y="1079500"/>
                          <a:pt x="1790700" y="107950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78580" y="2057424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400"/>
                      <a:t>服务端为</a:t>
                    </a:r>
                    <a:r>
                      <a:rPr kumimoji="1" lang="en-US" altLang="zh-CN" sz="1400"/>
                      <a:t>addService</a:t>
                    </a:r>
                    <a:r>
                      <a:rPr kumimoji="1" lang="zh-CN" altLang="en-US" sz="1400"/>
                      <a:t>组织的请求数据</a:t>
                    </a:r>
                  </a:p>
                </p:txBody>
              </p:sp>
            </p:grpSp>
            <p:grpSp>
              <p:nvGrpSpPr>
                <p:cNvPr id="267" name="组 266"/>
                <p:cNvGrpSpPr/>
                <p:nvPr/>
              </p:nvGrpSpPr>
              <p:grpSpPr>
                <a:xfrm>
                  <a:off x="1152085" y="5054600"/>
                  <a:ext cx="12872056" cy="10706625"/>
                  <a:chOff x="1152085" y="5054600"/>
                  <a:chExt cx="12872056" cy="10706625"/>
                </a:xfrm>
              </p:grpSpPr>
              <p:grpSp>
                <p:nvGrpSpPr>
                  <p:cNvPr id="266" name="组 265"/>
                  <p:cNvGrpSpPr/>
                  <p:nvPr/>
                </p:nvGrpSpPr>
                <p:grpSpPr>
                  <a:xfrm>
                    <a:off x="7266711" y="5054600"/>
                    <a:ext cx="6757430" cy="10706625"/>
                    <a:chOff x="7266711" y="5054600"/>
                    <a:chExt cx="6757430" cy="10706625"/>
                  </a:xfrm>
                </p:grpSpPr>
                <p:sp>
                  <p:nvSpPr>
                    <p:cNvPr id="156" name="任意形状 155"/>
                    <p:cNvSpPr/>
                    <p:nvPr/>
                  </p:nvSpPr>
                  <p:spPr>
                    <a:xfrm>
                      <a:off x="12865100" y="5054600"/>
                      <a:ext cx="1159041" cy="6866218"/>
                    </a:xfrm>
                    <a:custGeom>
                      <a:avLst/>
                      <a:gdLst>
                        <a:gd name="connsiteX0" fmla="*/ 406400 w 1159041"/>
                        <a:gd name="connsiteY0" fmla="*/ 0 h 7569200"/>
                        <a:gd name="connsiteX1" fmla="*/ 1003300 w 1159041"/>
                        <a:gd name="connsiteY1" fmla="*/ 1295400 h 7569200"/>
                        <a:gd name="connsiteX2" fmla="*/ 1079500 w 1159041"/>
                        <a:gd name="connsiteY2" fmla="*/ 6159500 h 7569200"/>
                        <a:gd name="connsiteX3" fmla="*/ 0 w 1159041"/>
                        <a:gd name="connsiteY3" fmla="*/ 7569200 h 7569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59041" h="7569200">
                          <a:moveTo>
                            <a:pt x="406400" y="0"/>
                          </a:moveTo>
                          <a:cubicBezTo>
                            <a:pt x="648758" y="134408"/>
                            <a:pt x="891117" y="268817"/>
                            <a:pt x="1003300" y="1295400"/>
                          </a:cubicBezTo>
                          <a:cubicBezTo>
                            <a:pt x="1115483" y="2321983"/>
                            <a:pt x="1246717" y="5113867"/>
                            <a:pt x="1079500" y="6159500"/>
                          </a:cubicBezTo>
                          <a:cubicBezTo>
                            <a:pt x="912283" y="7205133"/>
                            <a:pt x="0" y="7569200"/>
                            <a:pt x="0" y="7569200"/>
                          </a:cubicBezTo>
                        </a:path>
                      </a:pathLst>
                    </a:custGeom>
                    <a:noFill/>
                    <a:ln w="69850">
                      <a:solidFill>
                        <a:schemeClr val="accent2">
                          <a:alpha val="30000"/>
                        </a:schemeClr>
                      </a:solidFill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grpSp>
                  <p:nvGrpSpPr>
                    <p:cNvPr id="135" name="组 134"/>
                    <p:cNvGrpSpPr/>
                    <p:nvPr/>
                  </p:nvGrpSpPr>
                  <p:grpSpPr>
                    <a:xfrm>
                      <a:off x="7266711" y="8761261"/>
                      <a:ext cx="5844207" cy="6999964"/>
                      <a:chOff x="14709130" y="5864492"/>
                      <a:chExt cx="5844207" cy="6999964"/>
                    </a:xfrm>
                  </p:grpSpPr>
                  <p:sp>
                    <p:nvSpPr>
                      <p:cNvPr id="86" name="文本框 85"/>
                      <p:cNvSpPr txBox="1"/>
                      <p:nvPr/>
                    </p:nvSpPr>
                    <p:spPr>
                      <a:xfrm>
                        <a:off x="14738093" y="58678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9" name="矩形 88"/>
                      <p:cNvSpPr/>
                      <p:nvPr/>
                    </p:nvSpPr>
                    <p:spPr>
                      <a:xfrm>
                        <a:off x="14709130" y="5864492"/>
                        <a:ext cx="5595351" cy="69999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129" name="组 128"/>
                      <p:cNvGrpSpPr/>
                      <p:nvPr/>
                    </p:nvGrpSpPr>
                    <p:grpSpPr>
                      <a:xfrm>
                        <a:off x="14792274" y="6222469"/>
                        <a:ext cx="5439311" cy="1848054"/>
                        <a:chOff x="14792274" y="6222469"/>
                        <a:chExt cx="5439311" cy="1848054"/>
                      </a:xfrm>
                    </p:grpSpPr>
                    <p:grpSp>
                      <p:nvGrpSpPr>
                        <p:cNvPr id="115" name="组 114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234106"/>
                          <a:chOff x="22907414" y="4835272"/>
                          <a:chExt cx="5439311" cy="1234106"/>
                        </a:xfrm>
                      </p:grpSpPr>
                      <p:sp>
                        <p:nvSpPr>
                          <p:cNvPr id="87" name="文本框 86"/>
                          <p:cNvSpPr txBox="1"/>
                          <p:nvPr/>
                        </p:nvSpPr>
                        <p:spPr>
                          <a:xfrm>
                            <a:off x="22907414" y="48352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文本框 87"/>
                          <p:cNvSpPr txBox="1"/>
                          <p:nvPr/>
                        </p:nvSpPr>
                        <p:spPr>
                          <a:xfrm>
                            <a:off x="22907414" y="514413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debug_id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t-&gt;debug_id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文本框 89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文本框 90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0" name="组 129"/>
                      <p:cNvGrpSpPr/>
                      <p:nvPr/>
                    </p:nvGrpSpPr>
                    <p:grpSpPr>
                      <a:xfrm>
                        <a:off x="14792274" y="8065782"/>
                        <a:ext cx="5761063" cy="4775740"/>
                        <a:chOff x="14789791" y="9001846"/>
                        <a:chExt cx="5761063" cy="4775740"/>
                      </a:xfrm>
                    </p:grpSpPr>
                    <p:sp>
                      <p:nvSpPr>
                        <p:cNvPr id="95" name="矩形 94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4773658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96" name="组 95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696117" cy="4674139"/>
                          <a:chOff x="8152690" y="2603591"/>
                          <a:chExt cx="5696117" cy="4674139"/>
                        </a:xfrm>
                      </p:grpSpPr>
                      <p:sp>
                        <p:nvSpPr>
                          <p:cNvPr id="97" name="文本框 96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98" name="文本框 97"/>
                          <p:cNvSpPr txBox="1"/>
                          <p:nvPr/>
                        </p:nvSpPr>
                        <p:spPr>
                          <a:xfrm>
                            <a:off x="8304581" y="4519397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type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BINDER_TYPE_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HANDLE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9" name="文本框 98"/>
                          <p:cNvSpPr txBox="1"/>
                          <p:nvPr/>
                        </p:nvSpPr>
                        <p:spPr>
                          <a:xfrm>
                            <a:off x="8304584" y="4825229"/>
                            <a:ext cx="5017005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__u32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6"/>
                                </a:solidFill>
                              </a:rPr>
                              <a:t>0x7f | FLAT_BINDER_FLAG_ACCEPTS_FDS</a:t>
                            </a:r>
                            <a:endParaRPr kumimoji="1" lang="zh-CN" altLang="en-US" sz="1400">
                              <a:solidFill>
                                <a:schemeClr val="accent6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0" name="文本框 99"/>
                          <p:cNvSpPr txBox="1"/>
                          <p:nvPr/>
                        </p:nvSpPr>
                        <p:spPr>
                          <a:xfrm>
                            <a:off x="8304583" y="5346063"/>
                            <a:ext cx="5017007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binder_uintptr_t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binder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 strike="sngStrike">
                                <a:solidFill>
                                  <a:srgbClr val="FF0000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 strike="sngStrike">
                                <a:solidFill>
                                  <a:srgbClr val="FF0000"/>
                                </a:solidFill>
                              </a:rPr>
                              <a:t>service -&gt;getWeakRefs()</a:t>
                            </a:r>
                            <a:endParaRPr kumimoji="1" lang="zh-CN" altLang="en-US" sz="1400" strike="sngStrike">
                              <a:solidFill>
                                <a:srgbClr val="FF0000"/>
                              </a:solidFill>
                            </a:endParaRPr>
                          </a:p>
                          <a:p>
                            <a:r>
                              <a:rPr kumimoji="1" lang="en-US" altLang="zh-CN" sz="1400"/>
                              <a:t>__uu32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handle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:</a:t>
                            </a:r>
                            <a:r>
                              <a:rPr kumimoji="1" lang="zh-CN" altLang="en-US" sz="14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ref-&gt;desc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1" name="文本框 100"/>
                          <p:cNvSpPr txBox="1"/>
                          <p:nvPr/>
                        </p:nvSpPr>
                        <p:spPr>
                          <a:xfrm>
                            <a:off x="8304582" y="5865394"/>
                            <a:ext cx="501700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binder_uintptr_t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cookie: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文本框 101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文本框 102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文本框 103"/>
                          <p:cNvSpPr txBox="1"/>
                          <p:nvPr/>
                        </p:nvSpPr>
                        <p:spPr>
                          <a:xfrm>
                            <a:off x="8216190" y="62314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文本框 104"/>
                          <p:cNvSpPr txBox="1"/>
                          <p:nvPr/>
                        </p:nvSpPr>
                        <p:spPr>
                          <a:xfrm>
                            <a:off x="8304581" y="4226532"/>
                            <a:ext cx="501700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flat_binder_object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service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new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BnTestService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矩形 105"/>
                          <p:cNvSpPr/>
                          <p:nvPr/>
                        </p:nvSpPr>
                        <p:spPr>
                          <a:xfrm>
                            <a:off x="8216190" y="4264634"/>
                            <a:ext cx="5207000" cy="196996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7" name="文本框 106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8" name="文本框 107"/>
                          <p:cNvSpPr txBox="1"/>
                          <p:nvPr/>
                        </p:nvSpPr>
                        <p:spPr>
                          <a:xfrm>
                            <a:off x="8291885" y="65278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09" name="文本框 108"/>
                          <p:cNvSpPr txBox="1"/>
                          <p:nvPr/>
                        </p:nvSpPr>
                        <p:spPr>
                          <a:xfrm>
                            <a:off x="8291892" y="6897132"/>
                            <a:ext cx="511856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10" name="任意形状 109"/>
                          <p:cNvSpPr/>
                          <p:nvPr/>
                        </p:nvSpPr>
                        <p:spPr>
                          <a:xfrm>
                            <a:off x="13411200" y="4308618"/>
                            <a:ext cx="437607" cy="2903791"/>
                          </a:xfrm>
                          <a:custGeom>
                            <a:avLst/>
                            <a:gdLst>
                              <a:gd name="connsiteX0" fmla="*/ 0 w 437607"/>
                              <a:gd name="connsiteY0" fmla="*/ 3835400 h 3835400"/>
                              <a:gd name="connsiteX1" fmla="*/ 342900 w 437607"/>
                              <a:gd name="connsiteY1" fmla="*/ 2997200 h 3835400"/>
                              <a:gd name="connsiteX2" fmla="*/ 419100 w 437607"/>
                              <a:gd name="connsiteY2" fmla="*/ 571500 h 3835400"/>
                              <a:gd name="connsiteX3" fmla="*/ 50800 w 437607"/>
                              <a:gd name="connsiteY3" fmla="*/ 0 h 38354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37607" h="3835400">
                                <a:moveTo>
                                  <a:pt x="0" y="3835400"/>
                                </a:moveTo>
                                <a:cubicBezTo>
                                  <a:pt x="136525" y="3688291"/>
                                  <a:pt x="273050" y="3541183"/>
                                  <a:pt x="342900" y="2997200"/>
                                </a:cubicBezTo>
                                <a:cubicBezTo>
                                  <a:pt x="412750" y="2453217"/>
                                  <a:pt x="467783" y="1071033"/>
                                  <a:pt x="419100" y="571500"/>
                                </a:cubicBezTo>
                                <a:cubicBezTo>
                                  <a:pt x="370417" y="71967"/>
                                  <a:pt x="50800" y="0"/>
                                  <a:pt x="50800" y="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111" name="矩形 110"/>
                          <p:cNvSpPr/>
                          <p:nvPr/>
                        </p:nvSpPr>
                        <p:spPr>
                          <a:xfrm>
                            <a:off x="8152690" y="3073147"/>
                            <a:ext cx="5347410" cy="4204583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49" name="组 148"/>
                  <p:cNvGrpSpPr/>
                  <p:nvPr/>
                </p:nvGrpSpPr>
                <p:grpSpPr>
                  <a:xfrm>
                    <a:off x="1152085" y="7521649"/>
                    <a:ext cx="5067426" cy="5061863"/>
                    <a:chOff x="21641848" y="4471467"/>
                    <a:chExt cx="5067426" cy="5061863"/>
                  </a:xfrm>
                </p:grpSpPr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21707721" y="4471467"/>
                      <a:ext cx="36482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21762080" y="7053629"/>
                      <a:ext cx="4884417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</a:t>
                      </a:r>
                      <a:r>
                        <a:rPr kumimoji="1" lang="zh-CN" altLang="en-US" sz="1400" b="1"/>
                        <a:t> *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en-US" altLang="zh-CN" sz="1400" b="1"/>
                        <a:t>: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从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proc-&gt;free_buffers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中摘下</a:t>
                      </a:r>
                      <a:endParaRPr kumimoji="1" lang="en-US" altLang="zh-CN" sz="140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一块能容下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tr-&gt;offsets_size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的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buffer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节点</a:t>
                      </a: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21695017" y="7024887"/>
                      <a:ext cx="4974983" cy="64967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5" name="组 84"/>
                    <p:cNvGrpSpPr/>
                    <p:nvPr/>
                  </p:nvGrpSpPr>
                  <p:grpSpPr>
                    <a:xfrm>
                      <a:off x="21695017" y="4891588"/>
                      <a:ext cx="4974983" cy="2142076"/>
                      <a:chOff x="15623370" y="1246255"/>
                      <a:chExt cx="5595351" cy="2142076"/>
                    </a:xfrm>
                  </p:grpSpPr>
                  <p:sp>
                    <p:nvSpPr>
                      <p:cNvPr id="3" name="文本框 2"/>
                      <p:cNvSpPr txBox="1"/>
                      <p:nvPr/>
                    </p:nvSpPr>
                    <p:spPr>
                      <a:xfrm>
                        <a:off x="15623370" y="1246255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binder_work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from: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" name="文本框 3"/>
                      <p:cNvSpPr txBox="1"/>
                      <p:nvPr/>
                    </p:nvSpPr>
                    <p:spPr>
                      <a:xfrm>
                        <a:off x="15623370" y="155511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uid_t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sender_euid: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proc-&gt;tsk-&gt;cred-&gt;euid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15623370" y="2470109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tr-&gt;code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15623370" y="277010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int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tr-&gt;flags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15623370" y="3080554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long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priority: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task_nice(current)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5623370" y="1856283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binder_proc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to_proc: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target_proc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>
                      <a:xfrm>
                        <a:off x="15623370" y="2163977"/>
                        <a:ext cx="559535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binder_thread</a:t>
                        </a:r>
                        <a:r>
                          <a:rPr kumimoji="1" lang="zh-CN" altLang="en-US" sz="1400"/>
                          <a:t> *</a:t>
                        </a:r>
                        <a:r>
                          <a:rPr kumimoji="1" lang="en-US" altLang="zh-CN" sz="1400"/>
                          <a:t>to_thread: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target_thread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21695017" y="7676648"/>
                      <a:ext cx="497498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need_reply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21695018" y="7981421"/>
                      <a:ext cx="4974982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from-&gt;parent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thread-&gt;transaction_stack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21812924" y="8236452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binder_work</a:t>
                      </a:r>
                      <a:r>
                        <a:rPr kumimoji="1" lang="zh-CN" altLang="en-US" sz="1400" b="1"/>
                        <a:t>  </a:t>
                      </a:r>
                      <a:r>
                        <a:rPr kumimoji="1" lang="en-US" altLang="zh-CN" sz="1400" b="1"/>
                        <a:t>work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39" name="文本框 38"/>
                    <p:cNvSpPr txBox="1"/>
                    <p:nvPr/>
                  </p:nvSpPr>
                  <p:spPr>
                    <a:xfrm>
                      <a:off x="21812924" y="8601113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enum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BINDER_WORK_TRANSACTION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21812924" y="8957435"/>
                      <a:ext cx="4836243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is-IS" altLang="zh-CN" sz="1400" b="1"/>
                        <a:t>……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21691680" y="8287253"/>
                      <a:ext cx="4977952" cy="11314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21812924" y="8907250"/>
                      <a:ext cx="4836243" cy="38938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112" name="矩形 111"/>
                    <p:cNvSpPr/>
                    <p:nvPr/>
                  </p:nvSpPr>
                  <p:spPr>
                    <a:xfrm>
                      <a:off x="21641848" y="4471467"/>
                      <a:ext cx="5067426" cy="506186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  <p:cxnSp>
                <p:nvCxnSpPr>
                  <p:cNvPr id="114" name="直线箭头连接符 113"/>
                  <p:cNvCxnSpPr>
                    <a:stCxn id="90" idx="1"/>
                    <a:endCxn id="112" idx="3"/>
                  </p:cNvCxnSpPr>
                  <p:nvPr/>
                </p:nvCxnSpPr>
                <p:spPr>
                  <a:xfrm flipH="1">
                    <a:off x="6219511" y="9898076"/>
                    <a:ext cx="1130344" cy="15450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线箭头连接符 131"/>
                  <p:cNvCxnSpPr>
                    <a:stCxn id="8" idx="3"/>
                    <a:endCxn id="89" idx="1"/>
                  </p:cNvCxnSpPr>
                  <p:nvPr/>
                </p:nvCxnSpPr>
                <p:spPr>
                  <a:xfrm>
                    <a:off x="6156734" y="10365421"/>
                    <a:ext cx="1109977" cy="189582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文本框 112"/>
              <p:cNvSpPr txBox="1"/>
              <p:nvPr/>
            </p:nvSpPr>
            <p:spPr>
              <a:xfrm>
                <a:off x="6344606" y="1259914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6" name="直线箭头连接符 115"/>
              <p:cNvCxnSpPr>
                <a:stCxn id="113" idx="3"/>
                <a:endCxn id="105" idx="1"/>
              </p:cNvCxnSpPr>
              <p:nvPr/>
            </p:nvCxnSpPr>
            <p:spPr>
              <a:xfrm flipV="1">
                <a:off x="6958765" y="12739381"/>
                <a:ext cx="607927" cy="136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组 262"/>
            <p:cNvGrpSpPr/>
            <p:nvPr/>
          </p:nvGrpSpPr>
          <p:grpSpPr>
            <a:xfrm>
              <a:off x="1320303" y="12797197"/>
              <a:ext cx="5025151" cy="8985450"/>
              <a:chOff x="1320303" y="12797197"/>
              <a:chExt cx="5025151" cy="8985450"/>
            </a:xfrm>
          </p:grpSpPr>
          <p:grpSp>
            <p:nvGrpSpPr>
              <p:cNvPr id="35" name="组 34"/>
              <p:cNvGrpSpPr/>
              <p:nvPr/>
            </p:nvGrpSpPr>
            <p:grpSpPr>
              <a:xfrm>
                <a:off x="2178515" y="18982097"/>
                <a:ext cx="3867895" cy="2800550"/>
                <a:chOff x="2178515" y="18982097"/>
                <a:chExt cx="3867895" cy="2800550"/>
              </a:xfrm>
            </p:grpSpPr>
            <p:sp>
              <p:nvSpPr>
                <p:cNvPr id="229" name="文本框 228"/>
                <p:cNvSpPr txBox="1"/>
                <p:nvPr/>
              </p:nvSpPr>
              <p:spPr>
                <a:xfrm>
                  <a:off x="2193588" y="189820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0" name="文本框 229"/>
                <p:cNvSpPr txBox="1"/>
                <p:nvPr/>
              </p:nvSpPr>
              <p:spPr>
                <a:xfrm>
                  <a:off x="2228768" y="192752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1" name="文本框 230"/>
                <p:cNvSpPr txBox="1"/>
                <p:nvPr/>
              </p:nvSpPr>
              <p:spPr>
                <a:xfrm>
                  <a:off x="2228768" y="195840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2" name="文本框 231"/>
                <p:cNvSpPr txBox="1"/>
                <p:nvPr/>
              </p:nvSpPr>
              <p:spPr>
                <a:xfrm>
                  <a:off x="2228768" y="198852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2228768" y="20192940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78515" y="18982098"/>
                  <a:ext cx="3867895" cy="28005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4" name="文本框 243"/>
                <p:cNvSpPr txBox="1"/>
                <p:nvPr/>
              </p:nvSpPr>
              <p:spPr>
                <a:xfrm>
                  <a:off x="2272063" y="207084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node_entry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2228768" y="207110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46" name="文本框 245"/>
                <p:cNvSpPr txBox="1"/>
                <p:nvPr/>
              </p:nvSpPr>
              <p:spPr>
                <a:xfrm>
                  <a:off x="2311492" y="210132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hlist_head</a:t>
                  </a:r>
                  <a:r>
                    <a:rPr kumimoji="1" lang="zh-CN" altLang="en-US" sz="1400"/>
                    <a:t> **</a:t>
                  </a:r>
                  <a:r>
                    <a:rPr kumimoji="1" lang="en-US" altLang="zh-CN" sz="1400"/>
                    <a:t>pprev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7" name="文本框 246"/>
                <p:cNvSpPr txBox="1"/>
                <p:nvPr/>
              </p:nvSpPr>
              <p:spPr>
                <a:xfrm>
                  <a:off x="2310162" y="213180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9" name="任意形状 28"/>
              <p:cNvSpPr/>
              <p:nvPr/>
            </p:nvSpPr>
            <p:spPr>
              <a:xfrm>
                <a:off x="1320303" y="12979399"/>
                <a:ext cx="927597" cy="7049183"/>
              </a:xfrm>
              <a:custGeom>
                <a:avLst/>
                <a:gdLst>
                  <a:gd name="connsiteX0" fmla="*/ 927597 w 927597"/>
                  <a:gd name="connsiteY0" fmla="*/ 6692900 h 6692900"/>
                  <a:gd name="connsiteX1" fmla="*/ 216397 w 927597"/>
                  <a:gd name="connsiteY1" fmla="*/ 6235700 h 6692900"/>
                  <a:gd name="connsiteX2" fmla="*/ 76697 w 927597"/>
                  <a:gd name="connsiteY2" fmla="*/ 5232400 h 6692900"/>
                  <a:gd name="connsiteX3" fmla="*/ 51297 w 927597"/>
                  <a:gd name="connsiteY3" fmla="*/ 1346200 h 6692900"/>
                  <a:gd name="connsiteX4" fmla="*/ 775197 w 927597"/>
                  <a:gd name="connsiteY4" fmla="*/ 0 h 669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7597" h="6692900">
                    <a:moveTo>
                      <a:pt x="927597" y="6692900"/>
                    </a:moveTo>
                    <a:cubicBezTo>
                      <a:pt x="642905" y="6586008"/>
                      <a:pt x="358214" y="6479117"/>
                      <a:pt x="216397" y="6235700"/>
                    </a:cubicBezTo>
                    <a:cubicBezTo>
                      <a:pt x="74580" y="5992283"/>
                      <a:pt x="104214" y="6047317"/>
                      <a:pt x="76697" y="5232400"/>
                    </a:cubicBezTo>
                    <a:cubicBezTo>
                      <a:pt x="49180" y="4417483"/>
                      <a:pt x="-65120" y="2218266"/>
                      <a:pt x="51297" y="1346200"/>
                    </a:cubicBezTo>
                    <a:cubicBezTo>
                      <a:pt x="167714" y="474134"/>
                      <a:pt x="775197" y="0"/>
                      <a:pt x="775197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4" name="组 33"/>
              <p:cNvGrpSpPr/>
              <p:nvPr/>
            </p:nvGrpSpPr>
            <p:grpSpPr>
              <a:xfrm>
                <a:off x="1982306" y="12797197"/>
                <a:ext cx="4184660" cy="5910258"/>
                <a:chOff x="1982306" y="12797197"/>
                <a:chExt cx="4184660" cy="5910258"/>
              </a:xfrm>
            </p:grpSpPr>
            <p:sp>
              <p:nvSpPr>
                <p:cNvPr id="118" name="文本框 117"/>
                <p:cNvSpPr txBox="1"/>
                <p:nvPr/>
              </p:nvSpPr>
              <p:spPr>
                <a:xfrm>
                  <a:off x="2144981" y="12797197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2180161" y="1309031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++binder_last_id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2180161" y="1339918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2180161" y="13713046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service-&gt;getWeakRefs()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2180161" y="14020740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service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2262885" y="14276182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2262885" y="14640843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5961" y="14326984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104508" y="12797198"/>
                  <a:ext cx="3867895" cy="5910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3" name="文本框 212"/>
                <p:cNvSpPr txBox="1"/>
                <p:nvPr/>
              </p:nvSpPr>
              <p:spPr>
                <a:xfrm>
                  <a:off x="2314050" y="1494445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2262885" y="14947076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2315379" y="152492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6" name="文本框 215"/>
                <p:cNvSpPr txBox="1"/>
                <p:nvPr/>
              </p:nvSpPr>
              <p:spPr>
                <a:xfrm>
                  <a:off x="2314050" y="15554058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8" name="任意形状 217"/>
                <p:cNvSpPr/>
                <p:nvPr/>
              </p:nvSpPr>
              <p:spPr>
                <a:xfrm>
                  <a:off x="2072900" y="1514014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19" name="任意形状 218"/>
                <p:cNvSpPr/>
                <p:nvPr/>
              </p:nvSpPr>
              <p:spPr>
                <a:xfrm>
                  <a:off x="5780542" y="1512082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2223456" y="15958638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2180161" y="15961256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2262885" y="16263438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2261555" y="16568238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4" name="任意形状 223"/>
                <p:cNvSpPr/>
                <p:nvPr/>
              </p:nvSpPr>
              <p:spPr>
                <a:xfrm>
                  <a:off x="1982306" y="16154322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5" name="任意形状 224"/>
                <p:cNvSpPr/>
                <p:nvPr/>
              </p:nvSpPr>
              <p:spPr>
                <a:xfrm>
                  <a:off x="5867748" y="16135006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2180161" y="169388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2180161" y="17459527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文本框 251"/>
                <p:cNvSpPr txBox="1"/>
                <p:nvPr/>
              </p:nvSpPr>
              <p:spPr>
                <a:xfrm>
                  <a:off x="2223456" y="1798274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180161" y="17985366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2262885" y="1828754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2" name="任意形状 31"/>
              <p:cNvSpPr/>
              <p:nvPr/>
            </p:nvSpPr>
            <p:spPr>
              <a:xfrm>
                <a:off x="5880100" y="18427700"/>
                <a:ext cx="465354" cy="2514600"/>
              </a:xfrm>
              <a:custGeom>
                <a:avLst/>
                <a:gdLst>
                  <a:gd name="connsiteX0" fmla="*/ 0 w 465354"/>
                  <a:gd name="connsiteY0" fmla="*/ 0 h 2514600"/>
                  <a:gd name="connsiteX1" fmla="*/ 419100 w 465354"/>
                  <a:gd name="connsiteY1" fmla="*/ 609600 h 2514600"/>
                  <a:gd name="connsiteX2" fmla="*/ 419100 w 465354"/>
                  <a:gd name="connsiteY2" fmla="*/ 2082800 h 2514600"/>
                  <a:gd name="connsiteX3" fmla="*/ 101600 w 465354"/>
                  <a:gd name="connsiteY3" fmla="*/ 2514600 h 2514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354" h="2514600">
                    <a:moveTo>
                      <a:pt x="0" y="0"/>
                    </a:moveTo>
                    <a:cubicBezTo>
                      <a:pt x="174625" y="131233"/>
                      <a:pt x="349250" y="262467"/>
                      <a:pt x="419100" y="609600"/>
                    </a:cubicBezTo>
                    <a:cubicBezTo>
                      <a:pt x="488950" y="956733"/>
                      <a:pt x="472017" y="1765300"/>
                      <a:pt x="419100" y="2082800"/>
                    </a:cubicBezTo>
                    <a:cubicBezTo>
                      <a:pt x="366183" y="2400300"/>
                      <a:pt x="101600" y="2514600"/>
                      <a:pt x="101600" y="2514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 85"/>
          <p:cNvGrpSpPr/>
          <p:nvPr/>
        </p:nvGrpSpPr>
        <p:grpSpPr>
          <a:xfrm>
            <a:off x="1269290" y="1053949"/>
            <a:ext cx="6947610" cy="4229266"/>
            <a:chOff x="3288590" y="1701649"/>
            <a:chExt cx="6947610" cy="4229266"/>
          </a:xfrm>
        </p:grpSpPr>
        <p:grpSp>
          <p:nvGrpSpPr>
            <p:cNvPr id="7" name="组 6"/>
            <p:cNvGrpSpPr/>
            <p:nvPr/>
          </p:nvGrpSpPr>
          <p:grpSpPr>
            <a:xfrm>
              <a:off x="3288590" y="1701649"/>
              <a:ext cx="3988511" cy="307777"/>
              <a:chOff x="3288590" y="1701649"/>
              <a:chExt cx="3988511" cy="307777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BpServiceManager::getService(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 20"/>
            <p:cNvGrpSpPr/>
            <p:nvPr/>
          </p:nvGrpSpPr>
          <p:grpSpPr>
            <a:xfrm>
              <a:off x="3596367" y="2364741"/>
              <a:ext cx="3988511" cy="307777"/>
              <a:chOff x="3288590" y="1701649"/>
              <a:chExt cx="3988511" cy="30777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BpServiceManager::checkService(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" name="组 24"/>
            <p:cNvGrpSpPr/>
            <p:nvPr/>
          </p:nvGrpSpPr>
          <p:grpSpPr>
            <a:xfrm>
              <a:off x="3904144" y="3040532"/>
              <a:ext cx="3988511" cy="307777"/>
              <a:chOff x="3288590" y="1701649"/>
              <a:chExt cx="3988511" cy="30777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BpBinder::transaction(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4211921" y="3716323"/>
              <a:ext cx="3988511" cy="307777"/>
              <a:chOff x="3288590" y="1701649"/>
              <a:chExt cx="3988511" cy="307777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BpBinder::writeTransactionData(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" name="组 34"/>
            <p:cNvGrpSpPr/>
            <p:nvPr/>
          </p:nvGrpSpPr>
          <p:grpSpPr>
            <a:xfrm>
              <a:off x="4211921" y="4351928"/>
              <a:ext cx="3988511" cy="307777"/>
              <a:chOff x="3288590" y="1701649"/>
              <a:chExt cx="3988511" cy="30777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BpBinder::waitForResponse(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827475" y="4987533"/>
              <a:ext cx="3988511" cy="307777"/>
              <a:chOff x="3288590" y="1701649"/>
              <a:chExt cx="3988511" cy="30777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BpBinder::talkWithDrvier(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1" name="组 40"/>
            <p:cNvGrpSpPr/>
            <p:nvPr/>
          </p:nvGrpSpPr>
          <p:grpSpPr>
            <a:xfrm>
              <a:off x="4827475" y="5623138"/>
              <a:ext cx="3988511" cy="307777"/>
              <a:chOff x="3288590" y="1701649"/>
              <a:chExt cx="3988511" cy="30777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BpBinder::executeCommand(</a:t>
                </a:r>
                <a:r>
                  <a:rPr kumimoji="1" lang="is-IS" altLang="zh-CN" sz="1400"/>
                  <a:t>…</a:t>
                </a:r>
                <a:r>
                  <a:rPr kumimoji="1" lang="en-US" altLang="zh-CN" sz="1400"/>
                  <a:t>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3" name="直线箭头连接符 52"/>
            <p:cNvCxnSpPr/>
            <p:nvPr/>
          </p:nvCxnSpPr>
          <p:spPr>
            <a:xfrm>
              <a:off x="4359071" y="51272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 73"/>
            <p:cNvGrpSpPr/>
            <p:nvPr/>
          </p:nvGrpSpPr>
          <p:grpSpPr>
            <a:xfrm>
              <a:off x="4048303" y="3348309"/>
              <a:ext cx="170356" cy="1157508"/>
              <a:chOff x="4048303" y="33483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线箭头连接符 58"/>
            <p:cNvCxnSpPr/>
            <p:nvPr/>
          </p:nvCxnSpPr>
          <p:spPr>
            <a:xfrm flipV="1">
              <a:off x="4048303" y="3866046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 74"/>
            <p:cNvGrpSpPr/>
            <p:nvPr/>
          </p:nvGrpSpPr>
          <p:grpSpPr>
            <a:xfrm>
              <a:off x="3708400" y="2672518"/>
              <a:ext cx="195744" cy="511894"/>
              <a:chOff x="4048303" y="3348309"/>
              <a:chExt cx="170356" cy="1157508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 77"/>
            <p:cNvGrpSpPr/>
            <p:nvPr/>
          </p:nvGrpSpPr>
          <p:grpSpPr>
            <a:xfrm>
              <a:off x="3402890" y="2009426"/>
              <a:ext cx="195744" cy="511894"/>
              <a:chOff x="4048303" y="3348309"/>
              <a:chExt cx="170356" cy="1157508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 80"/>
            <p:cNvGrpSpPr/>
            <p:nvPr/>
          </p:nvGrpSpPr>
          <p:grpSpPr>
            <a:xfrm>
              <a:off x="4356073" y="4659705"/>
              <a:ext cx="471401" cy="1157508"/>
              <a:chOff x="4048303" y="3348309"/>
              <a:chExt cx="170356" cy="1157508"/>
            </a:xfrm>
          </p:grpSpPr>
          <p:cxnSp>
            <p:nvCxnSpPr>
              <p:cNvPr id="82" name="直线连接符 81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8501471" y="3716323"/>
              <a:ext cx="17347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501471" y="4351927"/>
              <a:ext cx="17347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09" name="组 208"/>
          <p:cNvGrpSpPr/>
          <p:nvPr/>
        </p:nvGrpSpPr>
        <p:grpSpPr>
          <a:xfrm>
            <a:off x="9908720" y="8016656"/>
            <a:ext cx="5696117" cy="4762409"/>
            <a:chOff x="8152690" y="2997291"/>
            <a:chExt cx="5696117" cy="4762409"/>
          </a:xfrm>
        </p:grpSpPr>
        <p:sp>
          <p:nvSpPr>
            <p:cNvPr id="221" name="文本框 220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234" name="任意形状 233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0" name="直线连接符 209"/>
          <p:cNvCxnSpPr/>
          <p:nvPr/>
        </p:nvCxnSpPr>
        <p:spPr>
          <a:xfrm>
            <a:off x="15128392" y="864697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/>
          <p:cNvCxnSpPr/>
          <p:nvPr/>
        </p:nvCxnSpPr>
        <p:spPr>
          <a:xfrm>
            <a:off x="15166475" y="1203922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/>
          <p:nvPr/>
        </p:nvCxnSpPr>
        <p:spPr>
          <a:xfrm>
            <a:off x="15377857" y="8641588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/>
          <p:cNvCxnSpPr/>
          <p:nvPr/>
        </p:nvCxnSpPr>
        <p:spPr>
          <a:xfrm>
            <a:off x="9641514" y="1241179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/>
          <p:cNvCxnSpPr/>
          <p:nvPr/>
        </p:nvCxnSpPr>
        <p:spPr>
          <a:xfrm>
            <a:off x="9654210" y="12717628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/>
          <p:cNvCxnSpPr/>
          <p:nvPr/>
        </p:nvCxnSpPr>
        <p:spPr>
          <a:xfrm flipH="1">
            <a:off x="9769729" y="12411796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/>
          <p:cNvSpPr txBox="1"/>
          <p:nvPr/>
        </p:nvSpPr>
        <p:spPr>
          <a:xfrm>
            <a:off x="2808174" y="443692"/>
            <a:ext cx="24496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r>
              <a:rPr kumimoji="1" lang="zh-CN" altLang="en-US" sz="1400"/>
              <a:t>的调用关系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2646868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5507</TotalTime>
  <Words>5635</Words>
  <Application>Microsoft Macintosh PowerPoint</Application>
  <PresentationFormat>自定义</PresentationFormat>
  <Paragraphs>1356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Heiti SC Medium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442</cp:revision>
  <dcterms:created xsi:type="dcterms:W3CDTF">2016-04-09T05:27:13Z</dcterms:created>
  <dcterms:modified xsi:type="dcterms:W3CDTF">2016-07-14T16:18:24Z</dcterms:modified>
</cp:coreProperties>
</file>