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3"/>
    <p:restoredTop sz="96751"/>
  </p:normalViewPr>
  <p:slideViewPr>
    <p:cSldViewPr snapToGrid="0" snapToObjects="1">
      <p:cViewPr>
        <p:scale>
          <a:sx n="100" d="100"/>
          <a:sy n="100" d="100"/>
        </p:scale>
        <p:origin x="144" y="-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 131"/>
          <p:cNvGrpSpPr/>
          <p:nvPr/>
        </p:nvGrpSpPr>
        <p:grpSpPr>
          <a:xfrm>
            <a:off x="988876" y="8480438"/>
            <a:ext cx="7786823" cy="3510255"/>
            <a:chOff x="988876" y="8480438"/>
            <a:chExt cx="7786823" cy="3510255"/>
          </a:xfrm>
        </p:grpSpPr>
        <p:grpSp>
          <p:nvGrpSpPr>
            <p:cNvPr id="86" name="组 85"/>
            <p:cNvGrpSpPr/>
            <p:nvPr/>
          </p:nvGrpSpPr>
          <p:grpSpPr>
            <a:xfrm>
              <a:off x="5848548" y="9431461"/>
              <a:ext cx="2927151" cy="1044786"/>
              <a:chOff x="4184848" y="9419758"/>
              <a:chExt cx="2927151" cy="104478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229589" y="9767709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84848" y="9440235"/>
                <a:ext cx="29271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04188" y="9419758"/>
                <a:ext cx="2903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29592" y="10067762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&amp;n-&gt;next</a:t>
                </a:r>
                <a:r>
                  <a:rPr kumimoji="1" lang="zh-CN" altLang="en-US" sz="1400"/>
                  <a:t> ③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988876" y="9419758"/>
              <a:ext cx="2440124" cy="721388"/>
              <a:chOff x="988876" y="9419758"/>
              <a:chExt cx="2440124" cy="72138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33616" y="9767709"/>
                <a:ext cx="23545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8876" y="9440236"/>
                <a:ext cx="2440124" cy="700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8216" y="9419758"/>
                <a:ext cx="242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6" name="直线箭头连接符 15"/>
            <p:cNvCxnSpPr>
              <a:stCxn id="60" idx="3"/>
              <a:endCxn id="57" idx="1"/>
            </p:cNvCxnSpPr>
            <p:nvPr/>
          </p:nvCxnSpPr>
          <p:spPr>
            <a:xfrm>
              <a:off x="3388119" y="9921598"/>
              <a:ext cx="2460429" cy="42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42250" y="8480438"/>
              <a:ext cx="1129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①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线箭头连接符 18"/>
            <p:cNvCxnSpPr>
              <a:stCxn id="65" idx="2"/>
              <a:endCxn id="57" idx="0"/>
            </p:cNvCxnSpPr>
            <p:nvPr/>
          </p:nvCxnSpPr>
          <p:spPr>
            <a:xfrm>
              <a:off x="7307163" y="8788215"/>
              <a:ext cx="4961" cy="66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93"/>
            <p:cNvGrpSpPr/>
            <p:nvPr/>
          </p:nvGrpSpPr>
          <p:grpSpPr>
            <a:xfrm>
              <a:off x="3186507" y="10945907"/>
              <a:ext cx="2863652" cy="1044786"/>
              <a:chOff x="1898848" y="11268628"/>
              <a:chExt cx="2977951" cy="1044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943589" y="11616579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first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98848" y="11289105"/>
                <a:ext cx="29779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918189" y="11268628"/>
                <a:ext cx="2954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943592" y="11929332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&amp;h-&gt;first</a:t>
                </a:r>
                <a:r>
                  <a:rPr kumimoji="1" lang="zh-CN" altLang="en-US" sz="1400"/>
                  <a:t> ⑤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2" name="直线箭头连接符 71"/>
            <p:cNvCxnSpPr>
              <a:stCxn id="68" idx="3"/>
              <a:endCxn id="57" idx="2"/>
            </p:cNvCxnSpPr>
            <p:nvPr/>
          </p:nvCxnSpPr>
          <p:spPr>
            <a:xfrm flipV="1">
              <a:off x="5992701" y="10476247"/>
              <a:ext cx="1319423" cy="9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274044" y="978082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④❌</a:t>
              </a:r>
            </a:p>
          </p:txBody>
        </p:sp>
        <p:cxnSp>
          <p:nvCxnSpPr>
            <p:cNvPr id="80" name="直线箭头连接符 79"/>
            <p:cNvCxnSpPr>
              <a:stCxn id="60" idx="3"/>
              <a:endCxn id="69" idx="0"/>
            </p:cNvCxnSpPr>
            <p:nvPr/>
          </p:nvCxnSpPr>
          <p:spPr>
            <a:xfrm>
              <a:off x="3388119" y="9921598"/>
              <a:ext cx="1230214" cy="10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175683" y="10930045"/>
              <a:ext cx="656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②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813270" y="1035470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7872076" y="12988458"/>
            <a:ext cx="2927151" cy="1044786"/>
            <a:chOff x="4184848" y="9419758"/>
            <a:chExt cx="2927151" cy="1044786"/>
          </a:xfrm>
        </p:grpSpPr>
        <p:sp>
          <p:nvSpPr>
            <p:cNvPr id="102" name="文本框 101"/>
            <p:cNvSpPr txBox="1"/>
            <p:nvPr/>
          </p:nvSpPr>
          <p:spPr>
            <a:xfrm>
              <a:off x="4229589" y="9767709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84848" y="9440235"/>
              <a:ext cx="29271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4188" y="9419758"/>
              <a:ext cx="290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29592" y="10067762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&amp;n-&gt;next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1153976" y="12988458"/>
            <a:ext cx="2440124" cy="721388"/>
            <a:chOff x="988876" y="9419758"/>
            <a:chExt cx="2440124" cy="721388"/>
          </a:xfrm>
        </p:grpSpPr>
        <p:sp>
          <p:nvSpPr>
            <p:cNvPr id="107" name="文本框 106"/>
            <p:cNvSpPr txBox="1"/>
            <p:nvPr/>
          </p:nvSpPr>
          <p:spPr>
            <a:xfrm>
              <a:off x="1033616" y="9767709"/>
              <a:ext cx="23545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8876" y="9440236"/>
              <a:ext cx="2440124" cy="700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08216" y="9419758"/>
              <a:ext cx="2420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003226" y="12988458"/>
            <a:ext cx="2863652" cy="1044786"/>
            <a:chOff x="1898848" y="11268628"/>
            <a:chExt cx="2977951" cy="1044786"/>
          </a:xfrm>
        </p:grpSpPr>
        <p:sp>
          <p:nvSpPr>
            <p:cNvPr id="114" name="文本框 113"/>
            <p:cNvSpPr txBox="1"/>
            <p:nvPr/>
          </p:nvSpPr>
          <p:spPr>
            <a:xfrm>
              <a:off x="1943589" y="11616579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98848" y="11289105"/>
              <a:ext cx="29779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18189" y="11268628"/>
              <a:ext cx="295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3592" y="11929332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&amp;h-&gt;first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118" name="直线箭头连接符 117"/>
          <p:cNvCxnSpPr>
            <a:stCxn id="114" idx="3"/>
            <a:endCxn id="102" idx="1"/>
          </p:cNvCxnSpPr>
          <p:nvPr/>
        </p:nvCxnSpPr>
        <p:spPr>
          <a:xfrm>
            <a:off x="6809420" y="13490298"/>
            <a:ext cx="1107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15" idx="1"/>
          </p:cNvCxnSpPr>
          <p:nvPr/>
        </p:nvCxnSpPr>
        <p:spPr>
          <a:xfrm>
            <a:off x="3553219" y="13490298"/>
            <a:ext cx="450007" cy="3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5" idx="1"/>
            <a:endCxn id="117" idx="3"/>
          </p:cNvCxnSpPr>
          <p:nvPr/>
        </p:nvCxnSpPr>
        <p:spPr>
          <a:xfrm flipH="1">
            <a:off x="6809423" y="13790351"/>
            <a:ext cx="110739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/>
          <p:nvPr/>
        </p:nvCxnSpPr>
        <p:spPr>
          <a:xfrm flipH="1" flipV="1">
            <a:off x="3553219" y="13664663"/>
            <a:ext cx="468608" cy="14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组 293"/>
          <p:cNvGrpSpPr/>
          <p:nvPr/>
        </p:nvGrpSpPr>
        <p:grpSpPr>
          <a:xfrm>
            <a:off x="3674148" y="15901769"/>
            <a:ext cx="8025686" cy="9080243"/>
            <a:chOff x="3674148" y="15901769"/>
            <a:chExt cx="8025686" cy="9080243"/>
          </a:xfrm>
        </p:grpSpPr>
        <p:grpSp>
          <p:nvGrpSpPr>
            <p:cNvPr id="189" name="组 188"/>
            <p:cNvGrpSpPr/>
            <p:nvPr/>
          </p:nvGrpSpPr>
          <p:grpSpPr>
            <a:xfrm>
              <a:off x="4062547" y="19474505"/>
              <a:ext cx="7360122" cy="3435133"/>
              <a:chOff x="3385916" y="15205718"/>
              <a:chExt cx="7360122" cy="3435133"/>
            </a:xfrm>
          </p:grpSpPr>
          <p:grpSp>
            <p:nvGrpSpPr>
              <p:cNvPr id="134" name="组 133"/>
              <p:cNvGrpSpPr/>
              <p:nvPr/>
            </p:nvGrpSpPr>
            <p:grpSpPr>
              <a:xfrm>
                <a:off x="5768263" y="17596065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9" name="组 138"/>
              <p:cNvGrpSpPr/>
              <p:nvPr/>
            </p:nvGrpSpPr>
            <p:grpSpPr>
              <a:xfrm>
                <a:off x="3385916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3" name="文本框 14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4" name="组 143"/>
              <p:cNvGrpSpPr/>
              <p:nvPr/>
            </p:nvGrpSpPr>
            <p:grpSpPr>
              <a:xfrm>
                <a:off x="8332731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49" name="直线箭头连接符 148"/>
              <p:cNvCxnSpPr>
                <a:stCxn id="140" idx="3"/>
                <a:endCxn id="145" idx="1"/>
              </p:cNvCxnSpPr>
              <p:nvPr/>
            </p:nvCxnSpPr>
            <p:spPr>
              <a:xfrm>
                <a:off x="5750801" y="16444567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箭头连接符 151"/>
              <p:cNvCxnSpPr>
                <a:stCxn id="148" idx="1"/>
                <a:endCxn id="143" idx="3"/>
              </p:cNvCxnSpPr>
              <p:nvPr/>
            </p:nvCxnSpPr>
            <p:spPr>
              <a:xfrm flipH="1">
                <a:off x="5750803" y="16757320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4270220" y="152057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3" name="直线箭头连接符 162"/>
              <p:cNvCxnSpPr>
                <a:stCxn id="158" idx="2"/>
                <a:endCxn id="142" idx="0"/>
              </p:cNvCxnSpPr>
              <p:nvPr/>
            </p:nvCxnSpPr>
            <p:spPr>
              <a:xfrm>
                <a:off x="4598679" y="155134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599285" y="16609306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 ❌</a:t>
                </a:r>
              </a:p>
            </p:txBody>
          </p:sp>
          <p:cxnSp>
            <p:nvCxnSpPr>
              <p:cNvPr id="171" name="直线箭头连接符 170"/>
              <p:cNvCxnSpPr>
                <a:stCxn id="148" idx="1"/>
                <a:endCxn id="137" idx="0"/>
              </p:cNvCxnSpPr>
              <p:nvPr/>
            </p:nvCxnSpPr>
            <p:spPr>
              <a:xfrm flipH="1">
                <a:off x="6981027" y="16757320"/>
                <a:ext cx="1387964" cy="83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7281730" y="1715402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</a:t>
                </a:r>
              </a:p>
            </p:txBody>
          </p:sp>
          <p:cxnSp>
            <p:nvCxnSpPr>
              <p:cNvPr id="175" name="直线箭头连接符 174"/>
              <p:cNvCxnSpPr>
                <a:stCxn id="135" idx="3"/>
                <a:endCxn id="146" idx="2"/>
              </p:cNvCxnSpPr>
              <p:nvPr/>
            </p:nvCxnSpPr>
            <p:spPr>
              <a:xfrm flipV="1">
                <a:off x="8133148" y="16987513"/>
                <a:ext cx="1406237" cy="111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8265606" y="1752371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②</a:t>
                </a:r>
              </a:p>
            </p:txBody>
          </p:sp>
          <p:cxnSp>
            <p:nvCxnSpPr>
              <p:cNvPr id="179" name="直线箭头连接符 178"/>
              <p:cNvCxnSpPr>
                <a:stCxn id="138" idx="1"/>
                <a:endCxn id="141" idx="2"/>
              </p:cNvCxnSpPr>
              <p:nvPr/>
            </p:nvCxnSpPr>
            <p:spPr>
              <a:xfrm flipH="1" flipV="1">
                <a:off x="4592570" y="16987513"/>
                <a:ext cx="1211953" cy="14231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4851395" y="17519121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5683" y="1629963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❌</a:t>
                </a:r>
              </a:p>
            </p:txBody>
          </p:sp>
          <p:cxnSp>
            <p:nvCxnSpPr>
              <p:cNvPr id="184" name="直线箭头连接符 183"/>
              <p:cNvCxnSpPr>
                <a:stCxn id="140" idx="3"/>
                <a:endCxn id="137" idx="0"/>
              </p:cNvCxnSpPr>
              <p:nvPr/>
            </p:nvCxnSpPr>
            <p:spPr>
              <a:xfrm>
                <a:off x="5750801" y="16444567"/>
                <a:ext cx="1230226" cy="11514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/>
            </p:nvSpPr>
            <p:spPr>
              <a:xfrm>
                <a:off x="6260542" y="17022804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</a:t>
                </a:r>
              </a:p>
            </p:txBody>
          </p:sp>
        </p:grpSp>
        <p:grpSp>
          <p:nvGrpSpPr>
            <p:cNvPr id="255" name="组 254"/>
            <p:cNvGrpSpPr/>
            <p:nvPr/>
          </p:nvGrpSpPr>
          <p:grpSpPr>
            <a:xfrm>
              <a:off x="4807918" y="15901769"/>
              <a:ext cx="5798022" cy="3069865"/>
              <a:chOff x="3062189" y="19358618"/>
              <a:chExt cx="5798022" cy="3069865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3062189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12" name="文本框 211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4" name="文本框 213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93" name="组 192"/>
              <p:cNvGrpSpPr/>
              <p:nvPr/>
            </p:nvGrpSpPr>
            <p:grpSpPr>
              <a:xfrm>
                <a:off x="6446904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08" name="文本框 207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94" name="直线箭头连接符 193"/>
              <p:cNvCxnSpPr>
                <a:stCxn id="212" idx="3"/>
                <a:endCxn id="208" idx="1"/>
              </p:cNvCxnSpPr>
              <p:nvPr/>
            </p:nvCxnSpPr>
            <p:spPr>
              <a:xfrm>
                <a:off x="5427074" y="20597467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箭头连接符 194"/>
              <p:cNvCxnSpPr>
                <a:stCxn id="211" idx="1"/>
                <a:endCxn id="215" idx="3"/>
              </p:cNvCxnSpPr>
              <p:nvPr/>
            </p:nvCxnSpPr>
            <p:spPr>
              <a:xfrm flipH="1">
                <a:off x="5427076" y="20910220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3946493" y="193586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6" idx="2"/>
                <a:endCxn id="214" idx="0"/>
              </p:cNvCxnSpPr>
              <p:nvPr/>
            </p:nvCxnSpPr>
            <p:spPr>
              <a:xfrm>
                <a:off x="4274952" y="196663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0" name="组 249"/>
              <p:cNvGrpSpPr/>
              <p:nvPr/>
            </p:nvGrpSpPr>
            <p:grpSpPr>
              <a:xfrm>
                <a:off x="4851395" y="2138369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51" name="文本框 250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56" name="下箭头 255"/>
            <p:cNvSpPr/>
            <p:nvPr/>
          </p:nvSpPr>
          <p:spPr>
            <a:xfrm>
              <a:off x="7540895" y="1913912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7481060" y="2307636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3674148" y="23907220"/>
              <a:ext cx="8025686" cy="1074792"/>
              <a:chOff x="3674148" y="23907220"/>
              <a:chExt cx="8025686" cy="1074792"/>
            </a:xfrm>
          </p:grpSpPr>
          <p:grpSp>
            <p:nvGrpSpPr>
              <p:cNvPr id="259" name="组 258"/>
              <p:cNvGrpSpPr/>
              <p:nvPr/>
            </p:nvGrpSpPr>
            <p:grpSpPr>
              <a:xfrm>
                <a:off x="6541558" y="239183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4" name="文本框 283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0" name="组 259"/>
              <p:cNvGrpSpPr/>
              <p:nvPr/>
            </p:nvGrpSpPr>
            <p:grpSpPr>
              <a:xfrm>
                <a:off x="3674148" y="23937226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0" name="文本框 27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3" name="文本框 28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1" name="组 260"/>
              <p:cNvGrpSpPr/>
              <p:nvPr/>
            </p:nvGrpSpPr>
            <p:grpSpPr>
              <a:xfrm>
                <a:off x="9286527" y="239072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76" name="文本框 275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267" name="直线箭头连接符 266"/>
              <p:cNvCxnSpPr>
                <a:stCxn id="279" idx="1"/>
                <a:endCxn id="287" idx="3"/>
              </p:cNvCxnSpPr>
              <p:nvPr/>
            </p:nvCxnSpPr>
            <p:spPr>
              <a:xfrm flipH="1">
                <a:off x="8906445" y="24721813"/>
                <a:ext cx="416342" cy="11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箭头连接符 268"/>
              <p:cNvCxnSpPr>
                <a:stCxn id="284" idx="3"/>
                <a:endCxn id="277" idx="1"/>
              </p:cNvCxnSpPr>
              <p:nvPr/>
            </p:nvCxnSpPr>
            <p:spPr>
              <a:xfrm>
                <a:off x="8906443" y="24420160"/>
                <a:ext cx="380084" cy="19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>
                <a:stCxn id="287" idx="1"/>
                <a:endCxn id="283" idx="3"/>
              </p:cNvCxnSpPr>
              <p:nvPr/>
            </p:nvCxnSpPr>
            <p:spPr>
              <a:xfrm flipH="1">
                <a:off x="6039035" y="24732913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箭头连接符 273"/>
              <p:cNvCxnSpPr>
                <a:stCxn id="280" idx="3"/>
                <a:endCxn id="284" idx="1"/>
              </p:cNvCxnSpPr>
              <p:nvPr/>
            </p:nvCxnSpPr>
            <p:spPr>
              <a:xfrm flipV="1">
                <a:off x="6039033" y="24420160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binder_open(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368299" y="1008294"/>
            <a:ext cx="8477222" cy="6132501"/>
            <a:chOff x="368299" y="1008294"/>
            <a:chExt cx="8477222" cy="6132501"/>
          </a:xfrm>
        </p:grpSpPr>
        <p:sp>
          <p:nvSpPr>
            <p:cNvPr id="4" name="文本框 3"/>
            <p:cNvSpPr txBox="1"/>
            <p:nvPr/>
          </p:nvSpPr>
          <p:spPr>
            <a:xfrm>
              <a:off x="3669799" y="1008294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在调用</a:t>
              </a:r>
              <a:r>
                <a:rPr kumimoji="1"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binder_open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时创建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57096" y="144111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57096" y="175491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4457" y="1008294"/>
              <a:ext cx="5110829" cy="613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57096" y="20578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5820" y="235641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3464" y="2357027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0437" y="265877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20437" y="297759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57096" y="3322829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248" y="3904383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57096" y="3323174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0288" y="4190866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288" y="449540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20437" y="360340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20437" y="3905747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57095" y="491202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7096" y="4912636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1712" y="520168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712" y="550621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45820" y="589461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16" y="589522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0437" y="615887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0437" y="646340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5820" y="6833018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8534401" y="2515813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任意形状 59"/>
            <p:cNvSpPr/>
            <p:nvPr/>
          </p:nvSpPr>
          <p:spPr>
            <a:xfrm>
              <a:off x="3404266" y="2541213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/>
            <p:cNvSpPr/>
            <p:nvPr/>
          </p:nvSpPr>
          <p:spPr>
            <a:xfrm>
              <a:off x="8484242" y="4035200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/>
            <p:cNvSpPr/>
            <p:nvPr/>
          </p:nvSpPr>
          <p:spPr>
            <a:xfrm>
              <a:off x="3443454" y="409050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8659" y="4957502"/>
              <a:ext cx="294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binder_procs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8299" y="4958116"/>
              <a:ext cx="3035967" cy="63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1722" y="5247160"/>
              <a:ext cx="28829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87" name="直线箭头连接符 86"/>
            <p:cNvCxnSpPr>
              <a:stCxn id="84" idx="3"/>
              <a:endCxn id="21" idx="1"/>
            </p:cNvCxnSpPr>
            <p:nvPr/>
          </p:nvCxnSpPr>
          <p:spPr>
            <a:xfrm flipV="1">
              <a:off x="3314699" y="5400988"/>
              <a:ext cx="342397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任意形状 95"/>
            <p:cNvSpPr/>
            <p:nvPr/>
          </p:nvSpPr>
          <p:spPr>
            <a:xfrm>
              <a:off x="8546303" y="6040884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/>
            <p:cNvSpPr/>
            <p:nvPr/>
          </p:nvSpPr>
          <p:spPr>
            <a:xfrm>
              <a:off x="3441161" y="6064924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 137"/>
          <p:cNvGrpSpPr/>
          <p:nvPr/>
        </p:nvGrpSpPr>
        <p:grpSpPr>
          <a:xfrm>
            <a:off x="1688426" y="10964025"/>
            <a:ext cx="14152678" cy="7831634"/>
            <a:chOff x="1688426" y="10964025"/>
            <a:chExt cx="14152678" cy="7831634"/>
          </a:xfrm>
        </p:grpSpPr>
        <p:grpSp>
          <p:nvGrpSpPr>
            <p:cNvPr id="98" name="组 97"/>
            <p:cNvGrpSpPr/>
            <p:nvPr/>
          </p:nvGrpSpPr>
          <p:grpSpPr>
            <a:xfrm>
              <a:off x="1688426" y="14591042"/>
              <a:ext cx="2408947" cy="909006"/>
              <a:chOff x="1172453" y="14639463"/>
              <a:chExt cx="2408947" cy="90900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4473953" y="10964025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61250" y="1139684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61250" y="1171064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88611" y="10964025"/>
              <a:ext cx="5110829" cy="783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61250" y="1201356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49974" y="1231214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57618" y="12312758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4591" y="1261450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24591" y="1293332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61250" y="13278560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18402" y="13860114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61250" y="13278905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4442" y="14146597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64442" y="14451134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24591" y="1354644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24591" y="13861478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1249" y="1486775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61250" y="14868367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535866" y="1515741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35866" y="1547464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49974" y="1585034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59770" y="15850957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24591" y="1611460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24591" y="164191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85731" y="1846545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9338555" y="12471544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任意形状 86"/>
            <p:cNvSpPr/>
            <p:nvPr/>
          </p:nvSpPr>
          <p:spPr>
            <a:xfrm>
              <a:off x="4208420" y="12496944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9288396" y="1399093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/>
            <p:cNvSpPr/>
            <p:nvPr/>
          </p:nvSpPr>
          <p:spPr>
            <a:xfrm>
              <a:off x="4247608" y="1404623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箭头连接符 92"/>
            <p:cNvCxnSpPr>
              <a:stCxn id="92" idx="3"/>
              <a:endCxn id="79" idx="1"/>
            </p:cNvCxnSpPr>
            <p:nvPr/>
          </p:nvCxnSpPr>
          <p:spPr>
            <a:xfrm>
              <a:off x="4008474" y="15308359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形状 93"/>
            <p:cNvSpPr/>
            <p:nvPr/>
          </p:nvSpPr>
          <p:spPr>
            <a:xfrm>
              <a:off x="9350457" y="15996615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/>
            <p:cNvSpPr/>
            <p:nvPr/>
          </p:nvSpPr>
          <p:spPr>
            <a:xfrm>
              <a:off x="4245315" y="1602065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70018" y="12947538"/>
              <a:ext cx="3250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vm_struct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978668" y="12948151"/>
              <a:ext cx="3244726" cy="281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025959" y="1354199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25959" y="138592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025959" y="141753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1025959" y="14479870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025959" y="147882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nr_pages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025959" y="151043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phys_addr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025959" y="1322445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25959" y="15423161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caller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459966" y="167950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2" name="文档 111"/>
            <p:cNvSpPr/>
            <p:nvPr/>
          </p:nvSpPr>
          <p:spPr>
            <a:xfrm>
              <a:off x="10970018" y="16419138"/>
              <a:ext cx="2244324" cy="103066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13208000" y="13703300"/>
              <a:ext cx="1853530" cy="2730500"/>
            </a:xfrm>
            <a:custGeom>
              <a:avLst/>
              <a:gdLst>
                <a:gd name="connsiteX0" fmla="*/ 977900 w 1853530"/>
                <a:gd name="connsiteY0" fmla="*/ 0 h 2730500"/>
                <a:gd name="connsiteX1" fmla="*/ 1739900 w 1853530"/>
                <a:gd name="connsiteY1" fmla="*/ 635000 h 2730500"/>
                <a:gd name="connsiteX2" fmla="*/ 1663700 w 1853530"/>
                <a:gd name="connsiteY2" fmla="*/ 2362200 h 2730500"/>
                <a:gd name="connsiteX3" fmla="*/ 0 w 1853530"/>
                <a:gd name="connsiteY3" fmla="*/ 2730500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30" h="2730500">
                  <a:moveTo>
                    <a:pt x="977900" y="0"/>
                  </a:moveTo>
                  <a:cubicBezTo>
                    <a:pt x="1301750" y="120650"/>
                    <a:pt x="1625600" y="241300"/>
                    <a:pt x="1739900" y="635000"/>
                  </a:cubicBezTo>
                  <a:cubicBezTo>
                    <a:pt x="1854200" y="1028700"/>
                    <a:pt x="1953683" y="2012950"/>
                    <a:pt x="1663700" y="2362200"/>
                  </a:cubicBezTo>
                  <a:cubicBezTo>
                    <a:pt x="1373717" y="2711450"/>
                    <a:pt x="0" y="2730500"/>
                    <a:pt x="0" y="2730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任意形状 114"/>
            <p:cNvSpPr/>
            <p:nvPr/>
          </p:nvSpPr>
          <p:spPr>
            <a:xfrm>
              <a:off x="9423400" y="16471900"/>
              <a:ext cx="1549400" cy="469900"/>
            </a:xfrm>
            <a:custGeom>
              <a:avLst/>
              <a:gdLst>
                <a:gd name="connsiteX0" fmla="*/ 0 w 1549400"/>
                <a:gd name="connsiteY0" fmla="*/ 469900 h 469900"/>
                <a:gd name="connsiteX1" fmla="*/ 368300 w 1549400"/>
                <a:gd name="connsiteY1" fmla="*/ 419100 h 469900"/>
                <a:gd name="connsiteX2" fmla="*/ 622300 w 1549400"/>
                <a:gd name="connsiteY2" fmla="*/ 241300 h 469900"/>
                <a:gd name="connsiteX3" fmla="*/ 1549400 w 1549400"/>
                <a:gd name="connsiteY3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469900">
                  <a:moveTo>
                    <a:pt x="0" y="469900"/>
                  </a:moveTo>
                  <a:cubicBezTo>
                    <a:pt x="132291" y="463550"/>
                    <a:pt x="264583" y="457200"/>
                    <a:pt x="368300" y="419100"/>
                  </a:cubicBezTo>
                  <a:cubicBezTo>
                    <a:pt x="472017" y="381000"/>
                    <a:pt x="425450" y="311150"/>
                    <a:pt x="622300" y="241300"/>
                  </a:cubicBezTo>
                  <a:cubicBezTo>
                    <a:pt x="819150" y="171450"/>
                    <a:pt x="1549400" y="0"/>
                    <a:pt x="1549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62411" y="17111655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461253" y="17641372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2160837" y="18187066"/>
              <a:ext cx="3680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((vma-&gt;vm_end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PAGE_SIZE)</a:t>
              </a:r>
              <a:endParaRPr kumimoji="1" lang="zh-CN" altLang="en-US" sz="14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159327" y="17885192"/>
              <a:ext cx="1867574" cy="909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159326" y="17879289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159327" y="18185806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59326" y="18487882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25" name="直线连接符 124"/>
            <p:cNvCxnSpPr/>
            <p:nvPr/>
          </p:nvCxnSpPr>
          <p:spPr>
            <a:xfrm>
              <a:off x="12026900" y="17879289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2026900" y="18794198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2160837" y="17879289"/>
              <a:ext cx="12700" cy="91490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>
              <a:stCxn id="117" idx="3"/>
            </p:cNvCxnSpPr>
            <p:nvPr/>
          </p:nvCxnSpPr>
          <p:spPr>
            <a:xfrm>
              <a:off x="9420802" y="17902982"/>
              <a:ext cx="73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4462674" y="1816397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94639" y="19408491"/>
            <a:ext cx="13649961" cy="9674509"/>
            <a:chOff x="294639" y="19408491"/>
            <a:chExt cx="13649961" cy="9674509"/>
          </a:xfrm>
        </p:grpSpPr>
        <p:grpSp>
          <p:nvGrpSpPr>
            <p:cNvPr id="140" name="组 139"/>
            <p:cNvGrpSpPr/>
            <p:nvPr/>
          </p:nvGrpSpPr>
          <p:grpSpPr>
            <a:xfrm>
              <a:off x="1688426" y="23035508"/>
              <a:ext cx="2408947" cy="909006"/>
              <a:chOff x="1172453" y="14639463"/>
              <a:chExt cx="2408947" cy="909006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4473953" y="19408491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461250" y="1984131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461250" y="20155108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388611" y="19408491"/>
              <a:ext cx="5110829" cy="920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461250" y="2045802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49974" y="2075661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457618" y="20757224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524591" y="2105896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524591" y="2137779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461250" y="21723026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18402" y="22304580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61250" y="21723371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564442" y="2259106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564442" y="22895600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524591" y="2199090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524591" y="22305944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461249" y="2331221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61250" y="23312833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535866" y="2360187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535866" y="2391911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449974" y="2429480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59770" y="24295423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524591" y="2455906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524591" y="2486360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385731" y="2814182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6" name="任意形状 165"/>
            <p:cNvSpPr/>
            <p:nvPr/>
          </p:nvSpPr>
          <p:spPr>
            <a:xfrm>
              <a:off x="9338555" y="20916010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任意形状 166"/>
            <p:cNvSpPr/>
            <p:nvPr/>
          </p:nvSpPr>
          <p:spPr>
            <a:xfrm>
              <a:off x="4208420" y="20941410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任意形状 167"/>
            <p:cNvSpPr/>
            <p:nvPr/>
          </p:nvSpPr>
          <p:spPr>
            <a:xfrm>
              <a:off x="9288396" y="224353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任意形状 168"/>
            <p:cNvSpPr/>
            <p:nvPr/>
          </p:nvSpPr>
          <p:spPr>
            <a:xfrm>
              <a:off x="4247608" y="22490702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0" name="直线箭头连接符 169"/>
            <p:cNvCxnSpPr>
              <a:stCxn id="201" idx="3"/>
              <a:endCxn id="159" idx="1"/>
            </p:cNvCxnSpPr>
            <p:nvPr/>
          </p:nvCxnSpPr>
          <p:spPr>
            <a:xfrm>
              <a:off x="4008474" y="23752825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任意形状 170"/>
            <p:cNvSpPr/>
            <p:nvPr/>
          </p:nvSpPr>
          <p:spPr>
            <a:xfrm>
              <a:off x="9350457" y="2444108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4245315" y="24465121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459966" y="2523949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462411" y="25556121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4461253" y="26073138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197" name="直线箭头连接符 196"/>
            <p:cNvCxnSpPr>
              <a:stCxn id="188" idx="3"/>
            </p:cNvCxnSpPr>
            <p:nvPr/>
          </p:nvCxnSpPr>
          <p:spPr>
            <a:xfrm>
              <a:off x="9420802" y="26334748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4462674" y="2659573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10159326" y="26308696"/>
              <a:ext cx="3785274" cy="2166306"/>
              <a:chOff x="10159326" y="26308696"/>
              <a:chExt cx="3785274" cy="216630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5" name="直线箭头连接符 204"/>
              <p:cNvCxnSpPr>
                <a:stCxn id="191" idx="3"/>
                <a:endCxn id="204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2" name="曲线连接符 211"/>
              <p:cNvCxnSpPr>
                <a:stCxn id="192" idx="3"/>
                <a:endCxn id="210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线箭头连接符 223"/>
            <p:cNvCxnSpPr>
              <a:stCxn id="183" idx="1"/>
              <a:endCxn id="252" idx="0"/>
            </p:cNvCxnSpPr>
            <p:nvPr/>
          </p:nvCxnSpPr>
          <p:spPr>
            <a:xfrm flipH="1">
              <a:off x="2809571" y="25393384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4449974" y="2690024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459770" y="2690085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24591" y="2716450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524591" y="2746903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6" name="组 265"/>
            <p:cNvGrpSpPr/>
            <p:nvPr/>
          </p:nvGrpSpPr>
          <p:grpSpPr>
            <a:xfrm>
              <a:off x="294639" y="26501081"/>
              <a:ext cx="3913781" cy="2581919"/>
              <a:chOff x="294639" y="26501081"/>
              <a:chExt cx="3913781" cy="2581919"/>
            </a:xfrm>
          </p:grpSpPr>
          <p:sp>
            <p:nvSpPr>
              <p:cNvPr id="214" name="文本框 213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29" name="直线箭头连接符 228"/>
              <p:cNvCxnSpPr>
                <a:stCxn id="228" idx="3"/>
                <a:endCxn id="214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文档 251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55" name="直线箭头连接符 254"/>
            <p:cNvCxnSpPr>
              <a:stCxn id="236" idx="1"/>
              <a:endCxn id="241" idx="3"/>
            </p:cNvCxnSpPr>
            <p:nvPr/>
          </p:nvCxnSpPr>
          <p:spPr>
            <a:xfrm flipH="1" flipV="1">
              <a:off x="4084745" y="27620167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箭头连接符 260"/>
            <p:cNvCxnSpPr>
              <a:stCxn id="240" idx="3"/>
              <a:endCxn id="235" idx="1"/>
            </p:cNvCxnSpPr>
            <p:nvPr/>
          </p:nvCxnSpPr>
          <p:spPr>
            <a:xfrm>
              <a:off x="4084745" y="27315630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任意形状 264"/>
            <p:cNvSpPr/>
            <p:nvPr/>
          </p:nvSpPr>
          <p:spPr>
            <a:xfrm>
              <a:off x="9338395" y="270561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9" name="组 308"/>
          <p:cNvGrpSpPr/>
          <p:nvPr/>
        </p:nvGrpSpPr>
        <p:grpSpPr>
          <a:xfrm>
            <a:off x="16055339" y="19389636"/>
            <a:ext cx="13649961" cy="10328364"/>
            <a:chOff x="16055339" y="19389636"/>
            <a:chExt cx="13649961" cy="10328364"/>
          </a:xfrm>
        </p:grpSpPr>
        <p:grpSp>
          <p:nvGrpSpPr>
            <p:cNvPr id="202" name="组 201"/>
            <p:cNvGrpSpPr/>
            <p:nvPr/>
          </p:nvGrpSpPr>
          <p:grpSpPr>
            <a:xfrm>
              <a:off x="17449126" y="23016653"/>
              <a:ext cx="2408947" cy="909006"/>
              <a:chOff x="1172453" y="14639463"/>
              <a:chExt cx="2408947" cy="909006"/>
            </a:xfrm>
          </p:grpSpPr>
          <p:sp>
            <p:nvSpPr>
              <p:cNvPr id="301" name="文本框 300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20234653" y="19389636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221950" y="19822457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221950" y="20136253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0149311" y="19389636"/>
              <a:ext cx="5110829" cy="1032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0221950" y="2043917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210674" y="2073775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218318" y="20738369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0285291" y="2104011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0285291" y="213589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0221950" y="21704171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0279102" y="22285725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20221950" y="21704516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0325142" y="22572208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0325142" y="22876745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0285291" y="2197205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0285291" y="22287089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0221949" y="2329336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0221950" y="23293978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20296566" y="2358302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0296566" y="2390025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0210674" y="2427595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0220470" y="24276568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0285291" y="2454021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0285291" y="2484474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20146431" y="2935487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9" name="任意形状 248"/>
            <p:cNvSpPr/>
            <p:nvPr/>
          </p:nvSpPr>
          <p:spPr>
            <a:xfrm>
              <a:off x="25099255" y="20897155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任意形状 249"/>
            <p:cNvSpPr/>
            <p:nvPr/>
          </p:nvSpPr>
          <p:spPr>
            <a:xfrm>
              <a:off x="19969120" y="20922555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任意形状 250"/>
            <p:cNvSpPr/>
            <p:nvPr/>
          </p:nvSpPr>
          <p:spPr>
            <a:xfrm>
              <a:off x="25049096" y="224165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任意形状 252"/>
            <p:cNvSpPr/>
            <p:nvPr/>
          </p:nvSpPr>
          <p:spPr>
            <a:xfrm>
              <a:off x="20008308" y="22471847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/>
            <p:cNvCxnSpPr>
              <a:stCxn id="303" idx="3"/>
              <a:endCxn id="242" idx="1"/>
            </p:cNvCxnSpPr>
            <p:nvPr/>
          </p:nvCxnSpPr>
          <p:spPr>
            <a:xfrm>
              <a:off x="19769174" y="23733970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任意形状 256"/>
            <p:cNvSpPr/>
            <p:nvPr/>
          </p:nvSpPr>
          <p:spPr>
            <a:xfrm>
              <a:off x="25111157" y="24422226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任意形状 257"/>
            <p:cNvSpPr/>
            <p:nvPr/>
          </p:nvSpPr>
          <p:spPr>
            <a:xfrm>
              <a:off x="20006015" y="2444626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20220666" y="2522064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20223111" y="25537266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20221953" y="26054283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263" name="直线箭头连接符 262"/>
            <p:cNvCxnSpPr>
              <a:stCxn id="262" idx="3"/>
            </p:cNvCxnSpPr>
            <p:nvPr/>
          </p:nvCxnSpPr>
          <p:spPr>
            <a:xfrm>
              <a:off x="25181502" y="26315893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20223374" y="2657688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25920026" y="26289841"/>
              <a:ext cx="3785274" cy="2166306"/>
              <a:chOff x="10159326" y="26308696"/>
              <a:chExt cx="3785274" cy="2166306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97" name="直线箭头连接符 296"/>
              <p:cNvCxnSpPr>
                <a:stCxn id="292" idx="3"/>
                <a:endCxn id="296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矩形 297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00" name="曲线连接符 299"/>
              <p:cNvCxnSpPr>
                <a:stCxn id="293" idx="3"/>
                <a:endCxn id="299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线箭头连接符 269"/>
            <p:cNvCxnSpPr>
              <a:stCxn id="259" idx="1"/>
              <a:endCxn id="289" idx="0"/>
            </p:cNvCxnSpPr>
            <p:nvPr/>
          </p:nvCxnSpPr>
          <p:spPr>
            <a:xfrm flipH="1">
              <a:off x="18570271" y="25374529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0210674" y="26881387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0220470" y="26882001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0285291" y="27145645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20285291" y="2745018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75" name="组 274"/>
            <p:cNvGrpSpPr/>
            <p:nvPr/>
          </p:nvGrpSpPr>
          <p:grpSpPr>
            <a:xfrm>
              <a:off x="16055339" y="26482226"/>
              <a:ext cx="3913781" cy="2581919"/>
              <a:chOff x="294639" y="26501081"/>
              <a:chExt cx="3913781" cy="2581919"/>
            </a:xfrm>
          </p:grpSpPr>
          <p:sp>
            <p:nvSpPr>
              <p:cNvPr id="279" name="文本框 278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84" name="直线箭头连接符 283"/>
              <p:cNvCxnSpPr>
                <a:stCxn id="283" idx="3"/>
                <a:endCxn id="279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文本框 284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文档 288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任意形状 289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76" name="直线箭头连接符 275"/>
            <p:cNvCxnSpPr>
              <a:stCxn id="274" idx="1"/>
              <a:endCxn id="288" idx="3"/>
            </p:cNvCxnSpPr>
            <p:nvPr/>
          </p:nvCxnSpPr>
          <p:spPr>
            <a:xfrm flipH="1" flipV="1">
              <a:off x="19845445" y="27601312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箭头连接符 276"/>
            <p:cNvCxnSpPr>
              <a:stCxn id="287" idx="3"/>
              <a:endCxn id="273" idx="1"/>
            </p:cNvCxnSpPr>
            <p:nvPr/>
          </p:nvCxnSpPr>
          <p:spPr>
            <a:xfrm>
              <a:off x="19845445" y="27296775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任意形状 277"/>
            <p:cNvSpPr/>
            <p:nvPr/>
          </p:nvSpPr>
          <p:spPr>
            <a:xfrm>
              <a:off x="25099095" y="270373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20224274" y="2782239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rb_root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free_buffers: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将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串进来</a:t>
              </a:r>
            </a:p>
          </p:txBody>
        </p:sp>
        <p:cxnSp>
          <p:nvCxnSpPr>
            <p:cNvPr id="60" name="直线箭头连接符 59"/>
            <p:cNvCxnSpPr>
              <a:stCxn id="304" idx="1"/>
              <a:endCxn id="289" idx="3"/>
            </p:cNvCxnSpPr>
            <p:nvPr/>
          </p:nvCxnSpPr>
          <p:spPr>
            <a:xfrm flipH="1" flipV="1">
              <a:off x="19969120" y="27773186"/>
              <a:ext cx="255154" cy="2031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/>
            <p:cNvSpPr txBox="1"/>
            <p:nvPr/>
          </p:nvSpPr>
          <p:spPr>
            <a:xfrm>
              <a:off x="20220666" y="28133084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free_async_space: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proc-&gt;buffer_size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2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20224552" y="28431717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由函数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binder_mmap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传入的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20218318" y="28951393"/>
              <a:ext cx="49695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proc-&gt;vma-&gt;vm_mm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578580" y="1981224"/>
            <a:ext cx="13469396" cy="19801423"/>
            <a:chOff x="578580" y="1981224"/>
            <a:chExt cx="13469396" cy="19801423"/>
          </a:xfrm>
        </p:grpSpPr>
        <p:cxnSp>
          <p:nvCxnSpPr>
            <p:cNvPr id="22" name="直线箭头连接符 21"/>
            <p:cNvCxnSpPr>
              <a:stCxn id="142" idx="3"/>
              <a:endCxn id="105" idx="1"/>
            </p:cNvCxnSpPr>
            <p:nvPr/>
          </p:nvCxnSpPr>
          <p:spPr>
            <a:xfrm flipV="1">
              <a:off x="5949361" y="12739381"/>
              <a:ext cx="1617331" cy="1435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 13"/>
            <p:cNvGrpSpPr/>
            <p:nvPr/>
          </p:nvGrpSpPr>
          <p:grpSpPr>
            <a:xfrm>
              <a:off x="578580" y="1981224"/>
              <a:ext cx="13469396" cy="13780001"/>
              <a:chOff x="578580" y="1981224"/>
              <a:chExt cx="13469396" cy="13780001"/>
            </a:xfrm>
          </p:grpSpPr>
          <p:sp>
            <p:nvSpPr>
              <p:cNvPr id="136" name="文本框 135"/>
              <p:cNvSpPr txBox="1"/>
              <p:nvPr/>
            </p:nvSpPr>
            <p:spPr>
              <a:xfrm>
                <a:off x="6403168" y="1475550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38" name="直线箭头连接符 137"/>
              <p:cNvCxnSpPr>
                <a:stCxn id="136" idx="3"/>
              </p:cNvCxnSpPr>
              <p:nvPr/>
            </p:nvCxnSpPr>
            <p:spPr>
              <a:xfrm>
                <a:off x="7017327" y="14909395"/>
                <a:ext cx="499074" cy="1538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6211773" y="15381201"/>
                <a:ext cx="93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off_end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45" name="直线箭头连接符 144"/>
              <p:cNvCxnSpPr>
                <a:stCxn id="144" idx="3"/>
              </p:cNvCxnSpPr>
              <p:nvPr/>
            </p:nvCxnSpPr>
            <p:spPr>
              <a:xfrm>
                <a:off x="7147515" y="15535090"/>
                <a:ext cx="405744" cy="229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578580" y="1981224"/>
                <a:ext cx="13469396" cy="13780001"/>
                <a:chOff x="578580" y="1981224"/>
                <a:chExt cx="13469396" cy="13780001"/>
              </a:xfrm>
            </p:grpSpPr>
            <p:grpSp>
              <p:nvGrpSpPr>
                <p:cNvPr id="9" name="组 8"/>
                <p:cNvGrpSpPr/>
                <p:nvPr/>
              </p:nvGrpSpPr>
              <p:grpSpPr>
                <a:xfrm>
                  <a:off x="578580" y="1981224"/>
                  <a:ext cx="13469396" cy="13780001"/>
                  <a:chOff x="578580" y="1981224"/>
                  <a:chExt cx="13469396" cy="13780001"/>
                </a:xfrm>
              </p:grpSpPr>
              <p:grpSp>
                <p:nvGrpSpPr>
                  <p:cNvPr id="158" name="组 157"/>
                  <p:cNvGrpSpPr/>
                  <p:nvPr/>
                </p:nvGrpSpPr>
                <p:grpSpPr>
                  <a:xfrm>
                    <a:off x="578580" y="1981224"/>
                    <a:ext cx="13469396" cy="5766843"/>
                    <a:chOff x="578580" y="1981224"/>
                    <a:chExt cx="13469396" cy="5766843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663922" y="2625471"/>
                      <a:ext cx="41031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binder_transaction_data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tr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651218" y="2918593"/>
                      <a:ext cx="5595351" cy="738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target</a:t>
                      </a:r>
                    </a:p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binder_uintptr_t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ptr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651218" y="3657668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binder_unitptr_t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651218" y="456756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pid_t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sender_pid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7" name="文本框 46"/>
                    <p:cNvSpPr txBox="1"/>
                    <p:nvPr/>
                  </p:nvSpPr>
                  <p:spPr>
                    <a:xfrm>
                      <a:off x="651218" y="488184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8" name="文本框 47"/>
                    <p:cNvSpPr txBox="1"/>
                    <p:nvPr/>
                  </p:nvSpPr>
                  <p:spPr>
                    <a:xfrm>
                      <a:off x="651218" y="519229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data_size: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data.ipcDataSize()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651218" y="5497100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offsets_size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data.ipcObjectsCount()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*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sizeof(binder_size_t)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772462" y="5981666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ptr</a:t>
                      </a:r>
                      <a:endParaRPr kumimoji="1" lang="zh-CN" altLang="en-US" sz="1400" b="1"/>
                    </a:p>
                  </p:txBody>
                </p:sp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772462" y="6270127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buffer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772462" y="657899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651218" y="6017144"/>
                      <a:ext cx="5595351" cy="93329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578580" y="2619384"/>
                      <a:ext cx="5766026" cy="440550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5" name="文本框 54"/>
                    <p:cNvSpPr txBox="1"/>
                    <p:nvPr/>
                  </p:nvSpPr>
                  <p:spPr>
                    <a:xfrm>
                      <a:off x="651218" y="396042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6" name="文本框 55"/>
                    <p:cNvSpPr txBox="1"/>
                    <p:nvPr/>
                  </p:nvSpPr>
                  <p:spPr>
                    <a:xfrm>
                      <a:off x="651218" y="426970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578580" y="2311520"/>
                      <a:ext cx="576602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cmd: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BC_TRANSACTINON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 </a:t>
                      </a:r>
                    </a:p>
                  </p:txBody>
                </p:sp>
                <p:grpSp>
                  <p:nvGrpSpPr>
                    <p:cNvPr id="58" name="组 57"/>
                    <p:cNvGrpSpPr/>
                    <p:nvPr/>
                  </p:nvGrpSpPr>
                  <p:grpSpPr>
                    <a:xfrm>
                      <a:off x="7853163" y="2985658"/>
                      <a:ext cx="5696117" cy="4762409"/>
                      <a:chOff x="8152690" y="2997291"/>
                      <a:chExt cx="5696117" cy="4762409"/>
                    </a:xfrm>
                  </p:grpSpPr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8216190" y="2997291"/>
                        <a:ext cx="520698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Parcel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8304581" y="4773397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BINDER_TYPE_BINDER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8304584" y="5079229"/>
                        <a:ext cx="5017005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6"/>
                            </a:solidFill>
                          </a:rPr>
                          <a:t>0x7f | FLAT_BINDER_FLAG_ACCEPTS_FDS</a:t>
                        </a:r>
                        <a:endParaRPr kumimoji="1" lang="zh-CN" altLang="en-US" sz="140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8304583" y="5600063"/>
                        <a:ext cx="5017007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binder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/>
                      </a:p>
                      <a:p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 -&gt;getWeakRefs()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__uu32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: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8304582" y="6333706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8216190" y="3627607"/>
                        <a:ext cx="5206986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InterfaceToken: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“android.os.IServiceManager”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5" name="文本框 64"/>
                      <p:cNvSpPr txBox="1"/>
                      <p:nvPr/>
                    </p:nvSpPr>
                    <p:spPr>
                      <a:xfrm>
                        <a:off x="8216190" y="4153240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String16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name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“service.testservice”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6" name="文本框 65"/>
                      <p:cNvSpPr txBox="1"/>
                      <p:nvPr/>
                    </p:nvSpPr>
                    <p:spPr>
                      <a:xfrm>
                        <a:off x="8216190" y="6714029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allowIsolated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7" name="文本框 66"/>
                      <p:cNvSpPr txBox="1"/>
                      <p:nvPr/>
                    </p:nvSpPr>
                    <p:spPr>
                      <a:xfrm>
                        <a:off x="8304581" y="4417032"/>
                        <a:ext cx="50170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flat_binder_object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service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new</a:t>
                        </a:r>
                        <a:r>
                          <a:rPr kumimoji="1" lang="zh-CN" altLang="en-US" sz="1400">
                            <a:solidFill>
                              <a:schemeClr val="accent1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BnTestService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8" name="矩形 67"/>
                      <p:cNvSpPr/>
                      <p:nvPr/>
                    </p:nvSpPr>
                    <p:spPr>
                      <a:xfrm>
                        <a:off x="8216190" y="4455133"/>
                        <a:ext cx="5207000" cy="226598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69" name="文本框 68"/>
                      <p:cNvSpPr txBox="1"/>
                      <p:nvPr/>
                    </p:nvSpPr>
                    <p:spPr>
                      <a:xfrm>
                        <a:off x="8253802" y="3314446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0" name="文本框 69"/>
                      <p:cNvSpPr txBox="1"/>
                      <p:nvPr/>
                    </p:nvSpPr>
                    <p:spPr>
                      <a:xfrm>
                        <a:off x="8291885" y="7023100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mObjects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1" name="文本框 70"/>
                      <p:cNvSpPr txBox="1"/>
                      <p:nvPr/>
                    </p:nvSpPr>
                    <p:spPr>
                      <a:xfrm>
                        <a:off x="8291892" y="7392432"/>
                        <a:ext cx="511856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</p:txBody>
                  </p:sp>
                  <p:sp>
                    <p:nvSpPr>
                      <p:cNvPr id="72" name="任意形状 71"/>
                      <p:cNvSpPr/>
                      <p:nvPr/>
                    </p:nvSpPr>
                    <p:spPr>
                      <a:xfrm>
                        <a:off x="13411200" y="4483100"/>
                        <a:ext cx="437607" cy="3084353"/>
                      </a:xfrm>
                      <a:custGeom>
                        <a:avLst/>
                        <a:gdLst>
                          <a:gd name="connsiteX0" fmla="*/ 0 w 437607"/>
                          <a:gd name="connsiteY0" fmla="*/ 3835400 h 3835400"/>
                          <a:gd name="connsiteX1" fmla="*/ 342900 w 437607"/>
                          <a:gd name="connsiteY1" fmla="*/ 2997200 h 3835400"/>
                          <a:gd name="connsiteX2" fmla="*/ 419100 w 437607"/>
                          <a:gd name="connsiteY2" fmla="*/ 571500 h 3835400"/>
                          <a:gd name="connsiteX3" fmla="*/ 50800 w 437607"/>
                          <a:gd name="connsiteY3" fmla="*/ 0 h 3835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37607" h="3835400">
                            <a:moveTo>
                              <a:pt x="0" y="3835400"/>
                            </a:moveTo>
                            <a:cubicBezTo>
                              <a:pt x="136525" y="3688291"/>
                              <a:pt x="273050" y="3541183"/>
                              <a:pt x="342900" y="2997200"/>
                            </a:cubicBezTo>
                            <a:cubicBezTo>
                              <a:pt x="412750" y="2453217"/>
                              <a:pt x="467783" y="1071033"/>
                              <a:pt x="419100" y="571500"/>
                            </a:cubicBezTo>
                            <a:cubicBezTo>
                              <a:pt x="370417" y="71967"/>
                              <a:pt x="50800" y="0"/>
                              <a:pt x="50800" y="0"/>
                            </a:cubicBezTo>
                          </a:path>
                        </a:pathLst>
                      </a:custGeom>
                      <a:noFill/>
                      <a:ln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73" name="矩形 72"/>
                      <p:cNvSpPr/>
                      <p:nvPr/>
                    </p:nvSpPr>
                    <p:spPr>
                      <a:xfrm>
                        <a:off x="8152690" y="3314446"/>
                        <a:ext cx="5347410" cy="444525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74" name="直线连接符 73"/>
                    <p:cNvCxnSpPr/>
                    <p:nvPr/>
                  </p:nvCxnSpPr>
                  <p:spPr>
                    <a:xfrm>
                      <a:off x="13072835" y="3615973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线连接符 74"/>
                    <p:cNvCxnSpPr/>
                    <p:nvPr/>
                  </p:nvCxnSpPr>
                  <p:spPr>
                    <a:xfrm>
                      <a:off x="13110918" y="700822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线箭头连接符 75"/>
                    <p:cNvCxnSpPr/>
                    <p:nvPr/>
                  </p:nvCxnSpPr>
                  <p:spPr>
                    <a:xfrm>
                      <a:off x="13322300" y="3610590"/>
                      <a:ext cx="38100" cy="3390717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任意形状 76"/>
                    <p:cNvSpPr/>
                    <p:nvPr/>
                  </p:nvSpPr>
                  <p:spPr>
                    <a:xfrm>
                      <a:off x="6240973" y="2827640"/>
                      <a:ext cx="7807003" cy="3123807"/>
                    </a:xfrm>
                    <a:custGeom>
                      <a:avLst/>
                      <a:gdLst>
                        <a:gd name="connsiteX0" fmla="*/ 0 w 7807003"/>
                        <a:gd name="connsiteY0" fmla="*/ 2853566 h 3421090"/>
                        <a:gd name="connsiteX1" fmla="*/ 469900 w 7807003"/>
                        <a:gd name="connsiteY1" fmla="*/ 1951866 h 3421090"/>
                        <a:gd name="connsiteX2" fmla="*/ 1028700 w 7807003"/>
                        <a:gd name="connsiteY2" fmla="*/ 262766 h 3421090"/>
                        <a:gd name="connsiteX3" fmla="*/ 3835400 w 7807003"/>
                        <a:gd name="connsiteY3" fmla="*/ 46866 h 3421090"/>
                        <a:gd name="connsiteX4" fmla="*/ 7112000 w 7807003"/>
                        <a:gd name="connsiteY4" fmla="*/ 173866 h 3421090"/>
                        <a:gd name="connsiteX5" fmla="*/ 7785100 w 7807003"/>
                        <a:gd name="connsiteY5" fmla="*/ 1723266 h 3421090"/>
                        <a:gd name="connsiteX6" fmla="*/ 7594600 w 7807003"/>
                        <a:gd name="connsiteY6" fmla="*/ 3259966 h 3421090"/>
                        <a:gd name="connsiteX7" fmla="*/ 7112000 w 7807003"/>
                        <a:gd name="connsiteY7" fmla="*/ 3361566 h 34210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807003" h="3421090">
                          <a:moveTo>
                            <a:pt x="0" y="2853566"/>
                          </a:moveTo>
                          <a:cubicBezTo>
                            <a:pt x="149225" y="2618616"/>
                            <a:pt x="298450" y="2383666"/>
                            <a:pt x="469900" y="1951866"/>
                          </a:cubicBezTo>
                          <a:cubicBezTo>
                            <a:pt x="641350" y="1520066"/>
                            <a:pt x="467783" y="580266"/>
                            <a:pt x="1028700" y="262766"/>
                          </a:cubicBezTo>
                          <a:cubicBezTo>
                            <a:pt x="1589617" y="-54734"/>
                            <a:pt x="2821517" y="61683"/>
                            <a:pt x="3835400" y="46866"/>
                          </a:cubicBezTo>
                          <a:cubicBezTo>
                            <a:pt x="4849283" y="32049"/>
                            <a:pt x="6453717" y="-105534"/>
                            <a:pt x="7112000" y="173866"/>
                          </a:cubicBezTo>
                          <a:cubicBezTo>
                            <a:pt x="7770283" y="453266"/>
                            <a:pt x="7704667" y="1208916"/>
                            <a:pt x="7785100" y="1723266"/>
                          </a:cubicBezTo>
                          <a:cubicBezTo>
                            <a:pt x="7865533" y="2237616"/>
                            <a:pt x="7706783" y="2986916"/>
                            <a:pt x="7594600" y="3259966"/>
                          </a:cubicBezTo>
                          <a:cubicBezTo>
                            <a:pt x="7482417" y="3533016"/>
                            <a:pt x="7230533" y="3380616"/>
                            <a:pt x="7112000" y="3361566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8" name="任意形状 77"/>
                    <p:cNvSpPr/>
                    <p:nvPr/>
                  </p:nvSpPr>
                  <p:spPr>
                    <a:xfrm>
                      <a:off x="6202871" y="3615974"/>
                      <a:ext cx="1712567" cy="2866629"/>
                    </a:xfrm>
                    <a:custGeom>
                      <a:avLst/>
                      <a:gdLst>
                        <a:gd name="connsiteX0" fmla="*/ 0 w 1689100"/>
                        <a:gd name="connsiteY0" fmla="*/ 3213100 h 3213100"/>
                        <a:gd name="connsiteX1" fmla="*/ 927100 w 1689100"/>
                        <a:gd name="connsiteY1" fmla="*/ 2755900 h 3213100"/>
                        <a:gd name="connsiteX2" fmla="*/ 1257300 w 1689100"/>
                        <a:gd name="connsiteY2" fmla="*/ 1638300 h 3213100"/>
                        <a:gd name="connsiteX3" fmla="*/ 1422400 w 1689100"/>
                        <a:gd name="connsiteY3" fmla="*/ 431800 h 3213100"/>
                        <a:gd name="connsiteX4" fmla="*/ 1689100 w 1689100"/>
                        <a:gd name="connsiteY4" fmla="*/ 0 h 3213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89100" h="3213100">
                          <a:moveTo>
                            <a:pt x="0" y="3213100"/>
                          </a:moveTo>
                          <a:cubicBezTo>
                            <a:pt x="358775" y="3115733"/>
                            <a:pt x="717550" y="3018367"/>
                            <a:pt x="927100" y="2755900"/>
                          </a:cubicBezTo>
                          <a:cubicBezTo>
                            <a:pt x="1136650" y="2493433"/>
                            <a:pt x="1174750" y="2025650"/>
                            <a:pt x="1257300" y="1638300"/>
                          </a:cubicBezTo>
                          <a:cubicBezTo>
                            <a:pt x="1339850" y="1250950"/>
                            <a:pt x="1350433" y="704850"/>
                            <a:pt x="1422400" y="431800"/>
                          </a:cubicBezTo>
                          <a:cubicBezTo>
                            <a:pt x="1494367" y="158750"/>
                            <a:pt x="1689100" y="0"/>
                            <a:pt x="16891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79" name="直线连接符 78"/>
                    <p:cNvCxnSpPr/>
                    <p:nvPr/>
                  </p:nvCxnSpPr>
                  <p:spPr>
                    <a:xfrm>
                      <a:off x="7585957" y="738079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线连接符 79"/>
                    <p:cNvCxnSpPr/>
                    <p:nvPr/>
                  </p:nvCxnSpPr>
                  <p:spPr>
                    <a:xfrm>
                      <a:off x="7598653" y="7686630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线箭头连接符 80"/>
                    <p:cNvCxnSpPr/>
                    <p:nvPr/>
                  </p:nvCxnSpPr>
                  <p:spPr>
                    <a:xfrm flipH="1">
                      <a:off x="7714172" y="7380798"/>
                      <a:ext cx="12700" cy="305832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任意形状 81"/>
                    <p:cNvSpPr/>
                    <p:nvPr/>
                  </p:nvSpPr>
                  <p:spPr>
                    <a:xfrm>
                      <a:off x="6228272" y="5830366"/>
                      <a:ext cx="1484675" cy="1717697"/>
                    </a:xfrm>
                    <a:custGeom>
                      <a:avLst/>
                      <a:gdLst>
                        <a:gd name="connsiteX0" fmla="*/ 0 w 1485900"/>
                        <a:gd name="connsiteY0" fmla="*/ 0 h 2476646"/>
                        <a:gd name="connsiteX1" fmla="*/ 800100 w 1485900"/>
                        <a:gd name="connsiteY1" fmla="*/ 863600 h 2476646"/>
                        <a:gd name="connsiteX2" fmla="*/ 1143000 w 1485900"/>
                        <a:gd name="connsiteY2" fmla="*/ 2222500 h 2476646"/>
                        <a:gd name="connsiteX3" fmla="*/ 1485900 w 1485900"/>
                        <a:gd name="connsiteY3" fmla="*/ 2476500 h 2476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85900" h="2476646">
                          <a:moveTo>
                            <a:pt x="0" y="0"/>
                          </a:moveTo>
                          <a:cubicBezTo>
                            <a:pt x="304800" y="246591"/>
                            <a:pt x="609600" y="493183"/>
                            <a:pt x="800100" y="863600"/>
                          </a:cubicBezTo>
                          <a:cubicBezTo>
                            <a:pt x="990600" y="1234017"/>
                            <a:pt x="1028700" y="1953683"/>
                            <a:pt x="1143000" y="2222500"/>
                          </a:cubicBezTo>
                          <a:cubicBezTo>
                            <a:pt x="1257300" y="2491317"/>
                            <a:pt x="1485900" y="2476500"/>
                            <a:pt x="1485900" y="2476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3" name="任意形状 82"/>
                    <p:cNvSpPr/>
                    <p:nvPr/>
                  </p:nvSpPr>
                  <p:spPr>
                    <a:xfrm>
                      <a:off x="6202871" y="6771039"/>
                      <a:ext cx="1802181" cy="608269"/>
                    </a:xfrm>
                    <a:custGeom>
                      <a:avLst/>
                      <a:gdLst>
                        <a:gd name="connsiteX0" fmla="*/ 0 w 1790700"/>
                        <a:gd name="connsiteY0" fmla="*/ 0 h 1079500"/>
                        <a:gd name="connsiteX1" fmla="*/ 1295400 w 1790700"/>
                        <a:gd name="connsiteY1" fmla="*/ 647700 h 1079500"/>
                        <a:gd name="connsiteX2" fmla="*/ 1790700 w 1790700"/>
                        <a:gd name="connsiteY2" fmla="*/ 1079500 h 1079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790700" h="1079500">
                          <a:moveTo>
                            <a:pt x="0" y="0"/>
                          </a:moveTo>
                          <a:cubicBezTo>
                            <a:pt x="498475" y="233891"/>
                            <a:pt x="996950" y="467783"/>
                            <a:pt x="1295400" y="647700"/>
                          </a:cubicBezTo>
                          <a:cubicBezTo>
                            <a:pt x="1593850" y="827617"/>
                            <a:pt x="1790700" y="1079500"/>
                            <a:pt x="1790700" y="1079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4" name="文本框 83"/>
                    <p:cNvSpPr txBox="1"/>
                    <p:nvPr/>
                  </p:nvSpPr>
                  <p:spPr>
                    <a:xfrm>
                      <a:off x="578580" y="1981224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zh-CN" altLang="en-US" sz="1400"/>
                        <a:t>服务端为</a:t>
                      </a:r>
                      <a:r>
                        <a:rPr kumimoji="1" lang="en-US" altLang="zh-CN" sz="1400"/>
                        <a:t>addService</a:t>
                      </a:r>
                      <a:r>
                        <a:rPr kumimoji="1" lang="zh-CN" altLang="en-US" sz="1400"/>
                        <a:t>组织的请求数据</a:t>
                      </a:r>
                    </a:p>
                  </p:txBody>
                </p:sp>
              </p:grpSp>
              <p:grpSp>
                <p:nvGrpSpPr>
                  <p:cNvPr id="267" name="组 266"/>
                  <p:cNvGrpSpPr/>
                  <p:nvPr/>
                </p:nvGrpSpPr>
                <p:grpSpPr>
                  <a:xfrm>
                    <a:off x="1152085" y="5054600"/>
                    <a:ext cx="12872056" cy="10706625"/>
                    <a:chOff x="1152085" y="5054600"/>
                    <a:chExt cx="12872056" cy="10706625"/>
                  </a:xfrm>
                </p:grpSpPr>
                <p:grpSp>
                  <p:nvGrpSpPr>
                    <p:cNvPr id="266" name="组 265"/>
                    <p:cNvGrpSpPr/>
                    <p:nvPr/>
                  </p:nvGrpSpPr>
                  <p:grpSpPr>
                    <a:xfrm>
                      <a:off x="7266711" y="5054600"/>
                      <a:ext cx="6757430" cy="10706625"/>
                      <a:chOff x="7266711" y="5054600"/>
                      <a:chExt cx="6757430" cy="10706625"/>
                    </a:xfrm>
                  </p:grpSpPr>
                  <p:sp>
                    <p:nvSpPr>
                      <p:cNvPr id="156" name="任意形状 155"/>
                      <p:cNvSpPr/>
                      <p:nvPr/>
                    </p:nvSpPr>
                    <p:spPr>
                      <a:xfrm>
                        <a:off x="12865100" y="5054600"/>
                        <a:ext cx="1159041" cy="6866218"/>
                      </a:xfrm>
                      <a:custGeom>
                        <a:avLst/>
                        <a:gdLst>
                          <a:gd name="connsiteX0" fmla="*/ 406400 w 1159041"/>
                          <a:gd name="connsiteY0" fmla="*/ 0 h 7569200"/>
                          <a:gd name="connsiteX1" fmla="*/ 1003300 w 1159041"/>
                          <a:gd name="connsiteY1" fmla="*/ 1295400 h 7569200"/>
                          <a:gd name="connsiteX2" fmla="*/ 1079500 w 1159041"/>
                          <a:gd name="connsiteY2" fmla="*/ 6159500 h 7569200"/>
                          <a:gd name="connsiteX3" fmla="*/ 0 w 1159041"/>
                          <a:gd name="connsiteY3" fmla="*/ 7569200 h 7569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59041" h="7569200">
                            <a:moveTo>
                              <a:pt x="406400" y="0"/>
                            </a:moveTo>
                            <a:cubicBezTo>
                              <a:pt x="648758" y="134408"/>
                              <a:pt x="891117" y="268817"/>
                              <a:pt x="1003300" y="1295400"/>
                            </a:cubicBezTo>
                            <a:cubicBezTo>
                              <a:pt x="1115483" y="2321983"/>
                              <a:pt x="1246717" y="5113867"/>
                              <a:pt x="1079500" y="6159500"/>
                            </a:cubicBezTo>
                            <a:cubicBezTo>
                              <a:pt x="912283" y="7205133"/>
                              <a:pt x="0" y="7569200"/>
                              <a:pt x="0" y="7569200"/>
                            </a:cubicBezTo>
                          </a:path>
                        </a:pathLst>
                      </a:custGeom>
                      <a:noFill/>
                      <a:ln w="69850">
                        <a:solidFill>
                          <a:schemeClr val="accent2">
                            <a:alpha val="30000"/>
                          </a:schemeClr>
                        </a:solidFill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grpSp>
                    <p:nvGrpSpPr>
                      <p:cNvPr id="135" name="组 134"/>
                      <p:cNvGrpSpPr/>
                      <p:nvPr/>
                    </p:nvGrpSpPr>
                    <p:grpSpPr>
                      <a:xfrm>
                        <a:off x="7266711" y="8761261"/>
                        <a:ext cx="5844207" cy="6999964"/>
                        <a:chOff x="14709130" y="5864492"/>
                        <a:chExt cx="5844207" cy="6999964"/>
                      </a:xfrm>
                    </p:grpSpPr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14738093" y="58678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矩形 88"/>
                        <p:cNvSpPr/>
                        <p:nvPr/>
                      </p:nvSpPr>
                      <p:spPr>
                        <a:xfrm>
                          <a:off x="14709130" y="5864492"/>
                          <a:ext cx="5595351" cy="69999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129" name="组 128"/>
                        <p:cNvGrpSpPr/>
                        <p:nvPr/>
                      </p:nvGrpSpPr>
                      <p:grpSpPr>
                        <a:xfrm>
                          <a:off x="14792274" y="6222469"/>
                          <a:ext cx="5439311" cy="1848054"/>
                          <a:chOff x="14792274" y="6222469"/>
                          <a:chExt cx="5439311" cy="1848054"/>
                        </a:xfrm>
                      </p:grpSpPr>
                      <p:grpSp>
                        <p:nvGrpSpPr>
                          <p:cNvPr id="115" name="组 114"/>
                          <p:cNvGrpSpPr/>
                          <p:nvPr/>
                        </p:nvGrpSpPr>
                        <p:grpSpPr>
                          <a:xfrm>
                            <a:off x="14792274" y="6222469"/>
                            <a:ext cx="5439311" cy="1234106"/>
                            <a:chOff x="22907414" y="4835272"/>
                            <a:chExt cx="5439311" cy="1234106"/>
                          </a:xfrm>
                        </p:grpSpPr>
                        <p:sp>
                          <p:nvSpPr>
                            <p:cNvPr id="87" name="文本框 86"/>
                            <p:cNvSpPr txBox="1"/>
                            <p:nvPr/>
                          </p:nvSpPr>
                          <p:spPr>
                            <a:xfrm>
                              <a:off x="22907414" y="48352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8" name="文本框 87"/>
                            <p:cNvSpPr txBox="1"/>
                            <p:nvPr/>
                          </p:nvSpPr>
                          <p:spPr>
                            <a:xfrm>
                              <a:off x="22907414" y="5144136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debug_id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t-&gt;debug_id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0" name="文本框 89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1" name="文本框 90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target_node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2" name="文本框 91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3" name="文本框 92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30" name="组 12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761063" cy="4775740"/>
                          <a:chOff x="14789791" y="9001846"/>
                          <a:chExt cx="5761063" cy="4775740"/>
                        </a:xfrm>
                      </p:grpSpPr>
                      <p:sp>
                        <p:nvSpPr>
                          <p:cNvPr id="95" name="矩形 94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773658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96" name="组 95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696117" cy="4674139"/>
                            <a:chOff x="8152690" y="2603591"/>
                            <a:chExt cx="5696117" cy="4674139"/>
                          </a:xfrm>
                        </p:grpSpPr>
                        <p:sp>
                          <p:nvSpPr>
                            <p:cNvPr id="97" name="文本框 96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98" name="文本框 97"/>
                            <p:cNvSpPr txBox="1"/>
                            <p:nvPr/>
                          </p:nvSpPr>
                          <p:spPr>
                            <a:xfrm>
                              <a:off x="8304581" y="45193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9" name="文本框 98"/>
                            <p:cNvSpPr txBox="1"/>
                            <p:nvPr/>
                          </p:nvSpPr>
                          <p:spPr>
                            <a:xfrm>
                              <a:off x="8304584" y="48252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6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6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0" name="文本框 99"/>
                            <p:cNvSpPr txBox="1"/>
                            <p:nvPr/>
                          </p:nvSpPr>
                          <p:spPr>
                            <a:xfrm>
                              <a:off x="8304583" y="5346063"/>
                              <a:ext cx="5017007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 -&gt;getWeakRefs()</a:t>
                              </a:r>
                              <a:endParaRPr kumimoji="1" lang="zh-CN" altLang="en-US" sz="1400" strike="sngStrike">
                                <a:solidFill>
                                  <a:srgbClr val="FF0000"/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ref-&gt;desc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1" name="文本框 100"/>
                            <p:cNvSpPr txBox="1"/>
                            <p:nvPr/>
                          </p:nvSpPr>
                          <p:spPr>
                            <a:xfrm>
                              <a:off x="8304582" y="58653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2" name="文本框 101"/>
                            <p:cNvSpPr txBox="1"/>
                            <p:nvPr/>
                          </p:nvSpPr>
                          <p:spPr>
                            <a:xfrm>
                              <a:off x="8216190" y="3437107"/>
                              <a:ext cx="520698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InterfaceToken: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“android.os.IServiceManager”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3" name="文本框 102"/>
                            <p:cNvSpPr txBox="1"/>
                            <p:nvPr/>
                          </p:nvSpPr>
                          <p:spPr>
                            <a:xfrm>
                              <a:off x="8216190" y="3962740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String16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name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“service.testservice”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4" name="文本框 103"/>
                            <p:cNvSpPr txBox="1"/>
                            <p:nvPr/>
                          </p:nvSpPr>
                          <p:spPr>
                            <a:xfrm>
                              <a:off x="8216190" y="62314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allowIsolated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5" name="文本框 104"/>
                            <p:cNvSpPr txBox="1"/>
                            <p:nvPr/>
                          </p:nvSpPr>
                          <p:spPr>
                            <a:xfrm>
                              <a:off x="8304581" y="42265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service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new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1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BnTestService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6" name="矩形 105"/>
                            <p:cNvSpPr/>
                            <p:nvPr/>
                          </p:nvSpPr>
                          <p:spPr>
                            <a:xfrm>
                              <a:off x="8216190" y="4264634"/>
                              <a:ext cx="5207000" cy="19699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7" name="文本框 106"/>
                            <p:cNvSpPr txBox="1"/>
                            <p:nvPr/>
                          </p:nvSpPr>
                          <p:spPr>
                            <a:xfrm>
                              <a:off x="8253802" y="3073146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8" name="文本框 107"/>
                            <p:cNvSpPr txBox="1"/>
                            <p:nvPr/>
                          </p:nvSpPr>
                          <p:spPr>
                            <a:xfrm>
                              <a:off x="8291885" y="6527800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mObjects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9" name="文本框 108"/>
                            <p:cNvSpPr txBox="1"/>
                            <p:nvPr/>
                          </p:nvSpPr>
                          <p:spPr>
                            <a:xfrm>
                              <a:off x="8291892" y="6897132"/>
                              <a:ext cx="5118564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10" name="任意形状 109"/>
                            <p:cNvSpPr/>
                            <p:nvPr/>
                          </p:nvSpPr>
                          <p:spPr>
                            <a:xfrm>
                              <a:off x="13411200" y="4308618"/>
                              <a:ext cx="437607" cy="2903791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11" name="矩形 110"/>
                            <p:cNvSpPr/>
                            <p:nvPr/>
                          </p:nvSpPr>
                          <p:spPr>
                            <a:xfrm>
                              <a:off x="8152690" y="3073147"/>
                              <a:ext cx="5347410" cy="42045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49" name="组 148"/>
                    <p:cNvGrpSpPr/>
                    <p:nvPr/>
                  </p:nvGrpSpPr>
                  <p:grpSpPr>
                    <a:xfrm>
                      <a:off x="1152085" y="7521649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2" name="文本框 1"/>
                      <p:cNvSpPr txBox="1"/>
                      <p:nvPr/>
                    </p:nvSpPr>
                    <p:spPr>
                      <a:xfrm>
                        <a:off x="21707721" y="4471467"/>
                        <a:ext cx="364821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2080" y="70536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11" name="矩形 10"/>
                      <p:cNvSpPr/>
                      <p:nvPr/>
                    </p:nvSpPr>
                    <p:spPr>
                      <a:xfrm>
                        <a:off x="21695017" y="7024887"/>
                        <a:ext cx="4974983" cy="64967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5" name="组 84"/>
                      <p:cNvGrpSpPr/>
                      <p:nvPr/>
                    </p:nvGrpSpPr>
                    <p:grpSpPr>
                      <a:xfrm>
                        <a:off x="21695017" y="4891588"/>
                        <a:ext cx="4974983" cy="2142076"/>
                        <a:chOff x="15623370" y="1246255"/>
                        <a:chExt cx="5595351" cy="2142076"/>
                      </a:xfrm>
                    </p:grpSpPr>
                    <p:sp>
                      <p:nvSpPr>
                        <p:cNvPr id="3" name="文本框 2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" name="文本框 3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" name="文本框 5"/>
                        <p:cNvSpPr txBox="1"/>
                        <p:nvPr/>
                      </p:nvSpPr>
                      <p:spPr>
                        <a:xfrm>
                          <a:off x="15623370" y="27701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" name="文本框 6"/>
                        <p:cNvSpPr txBox="1"/>
                        <p:nvPr/>
                      </p:nvSpPr>
                      <p:spPr>
                        <a:xfrm>
                          <a:off x="15623370" y="30805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" name="文本框 1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6" name="文本框 35"/>
                      <p:cNvSpPr txBox="1"/>
                      <p:nvPr/>
                    </p:nvSpPr>
                    <p:spPr>
                      <a:xfrm>
                        <a:off x="21695017" y="76766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7" name="文本框 36"/>
                      <p:cNvSpPr txBox="1"/>
                      <p:nvPr/>
                    </p:nvSpPr>
                    <p:spPr>
                      <a:xfrm>
                        <a:off x="21695018" y="79814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8" name="文本框 37"/>
                      <p:cNvSpPr txBox="1"/>
                      <p:nvPr/>
                    </p:nvSpPr>
                    <p:spPr>
                      <a:xfrm>
                        <a:off x="21812924" y="82364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39" name="文本框 38"/>
                      <p:cNvSpPr txBox="1"/>
                      <p:nvPr/>
                    </p:nvSpPr>
                    <p:spPr>
                      <a:xfrm>
                        <a:off x="21812924" y="86011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>
                        <a:off x="21812924" y="89574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1" name="矩形 40"/>
                      <p:cNvSpPr/>
                      <p:nvPr/>
                    </p:nvSpPr>
                    <p:spPr>
                      <a:xfrm>
                        <a:off x="21691680" y="8287253"/>
                        <a:ext cx="4977952" cy="113140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21812924" y="89072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112" name="矩形 111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114" name="直线箭头连接符 113"/>
                    <p:cNvCxnSpPr>
                      <a:stCxn id="90" idx="1"/>
                      <a:endCxn id="112" idx="3"/>
                    </p:cNvCxnSpPr>
                    <p:nvPr/>
                  </p:nvCxnSpPr>
                  <p:spPr>
                    <a:xfrm flipH="1">
                      <a:off x="6219511" y="9898076"/>
                      <a:ext cx="1130344" cy="15450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线箭头连接符 131"/>
                    <p:cNvCxnSpPr>
                      <a:stCxn id="8" idx="3"/>
                      <a:endCxn id="89" idx="1"/>
                    </p:cNvCxnSpPr>
                    <p:nvPr/>
                  </p:nvCxnSpPr>
                  <p:spPr>
                    <a:xfrm>
                      <a:off x="6156734" y="10365421"/>
                      <a:ext cx="1109977" cy="189582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3" name="文本框 112"/>
                <p:cNvSpPr txBox="1"/>
                <p:nvPr/>
              </p:nvSpPr>
              <p:spPr>
                <a:xfrm>
                  <a:off x="6344606" y="12599146"/>
                  <a:ext cx="6141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fp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16" name="直线箭头连接符 115"/>
                <p:cNvCxnSpPr>
                  <a:stCxn id="113" idx="3"/>
                  <a:endCxn id="105" idx="1"/>
                </p:cNvCxnSpPr>
                <p:nvPr/>
              </p:nvCxnSpPr>
              <p:spPr>
                <a:xfrm flipV="1">
                  <a:off x="6958765" y="12739381"/>
                  <a:ext cx="607927" cy="136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9" name="文本框 228"/>
            <p:cNvSpPr txBox="1"/>
            <p:nvPr/>
          </p:nvSpPr>
          <p:spPr>
            <a:xfrm>
              <a:off x="2193588" y="189820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228768" y="192752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2228768" y="195840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228768" y="198852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2228768" y="20192940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178515" y="18982098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272063" y="207084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228768" y="207110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311492" y="210132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310162" y="213180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" name="任意形状 28"/>
            <p:cNvSpPr/>
            <p:nvPr/>
          </p:nvSpPr>
          <p:spPr>
            <a:xfrm>
              <a:off x="1320303" y="12979399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2144981" y="127971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2180161" y="130903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180161" y="133991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180161" y="137130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180161" y="14020740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2262885" y="14276182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2262885" y="14640843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185961" y="14326984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104508" y="12797198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314050" y="1494445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2262885" y="14947076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315379" y="152492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314050" y="155540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8" name="任意形状 217"/>
            <p:cNvSpPr/>
            <p:nvPr/>
          </p:nvSpPr>
          <p:spPr>
            <a:xfrm>
              <a:off x="2072900" y="1514014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9" name="任意形状 218"/>
            <p:cNvSpPr/>
            <p:nvPr/>
          </p:nvSpPr>
          <p:spPr>
            <a:xfrm>
              <a:off x="5780542" y="1512082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223456" y="159586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2180161" y="159612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262885" y="162634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261555" y="165682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4" name="任意形状 223"/>
            <p:cNvSpPr/>
            <p:nvPr/>
          </p:nvSpPr>
          <p:spPr>
            <a:xfrm>
              <a:off x="1982306" y="1615432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5" name="任意形状 224"/>
            <p:cNvSpPr/>
            <p:nvPr/>
          </p:nvSpPr>
          <p:spPr>
            <a:xfrm>
              <a:off x="5867748" y="1613500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180161" y="169388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180161" y="174595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2" name="文本框 251"/>
            <p:cNvSpPr txBox="1"/>
            <p:nvPr/>
          </p:nvSpPr>
          <p:spPr>
            <a:xfrm>
              <a:off x="2223456" y="17982747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>
              <a:off x="2180161" y="17985366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54" name="文本框 253"/>
            <p:cNvSpPr txBox="1"/>
            <p:nvPr/>
          </p:nvSpPr>
          <p:spPr>
            <a:xfrm>
              <a:off x="2262885" y="18287547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2" name="任意形状 31"/>
            <p:cNvSpPr/>
            <p:nvPr/>
          </p:nvSpPr>
          <p:spPr>
            <a:xfrm>
              <a:off x="5880100" y="18427700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4" name="任意形状 263"/>
            <p:cNvSpPr/>
            <p:nvPr/>
          </p:nvSpPr>
          <p:spPr>
            <a:xfrm>
              <a:off x="5994400" y="14071600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19330876" y="1923135"/>
            <a:ext cx="5766026" cy="4573668"/>
            <a:chOff x="19330876" y="1923135"/>
            <a:chExt cx="5766026" cy="4573668"/>
          </a:xfrm>
        </p:grpSpPr>
        <p:sp>
          <p:nvSpPr>
            <p:cNvPr id="296" name="文本框 295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7" name="文本框 296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1" name="文本框 300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9403514" y="4969015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9330876" y="1923135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311" name="组 310"/>
          <p:cNvGrpSpPr/>
          <p:nvPr/>
        </p:nvGrpSpPr>
        <p:grpSpPr>
          <a:xfrm>
            <a:off x="26441443" y="5429128"/>
            <a:ext cx="3886157" cy="1543248"/>
            <a:chOff x="8152690" y="2997291"/>
            <a:chExt cx="3886157" cy="1543248"/>
          </a:xfrm>
        </p:grpSpPr>
        <p:sp>
          <p:nvSpPr>
            <p:cNvPr id="323" name="文本框 322"/>
            <p:cNvSpPr txBox="1"/>
            <p:nvPr/>
          </p:nvSpPr>
          <p:spPr>
            <a:xfrm>
              <a:off x="8216190" y="2997291"/>
              <a:ext cx="3822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8216190" y="3627607"/>
              <a:ext cx="373375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8216190" y="4153240"/>
              <a:ext cx="373375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3" name="文本框 332"/>
            <p:cNvSpPr txBox="1"/>
            <p:nvPr/>
          </p:nvSpPr>
          <p:spPr>
            <a:xfrm>
              <a:off x="8253802" y="3314446"/>
              <a:ext cx="3696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8152690" y="3314446"/>
              <a:ext cx="3886157" cy="122609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sp>
        <p:nvSpPr>
          <p:cNvPr id="322" name="文本框 321"/>
          <p:cNvSpPr txBox="1"/>
          <p:nvPr/>
        </p:nvSpPr>
        <p:spPr>
          <a:xfrm>
            <a:off x="19330876" y="1529339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checkService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209" name="组 208"/>
          <p:cNvGrpSpPr/>
          <p:nvPr/>
        </p:nvGrpSpPr>
        <p:grpSpPr>
          <a:xfrm>
            <a:off x="26019007" y="6422357"/>
            <a:ext cx="5522455" cy="5846755"/>
            <a:chOff x="7266711" y="6950442"/>
            <a:chExt cx="5522455" cy="5846755"/>
          </a:xfrm>
        </p:grpSpPr>
        <p:sp>
          <p:nvSpPr>
            <p:cNvPr id="259" name="任意形状 258"/>
            <p:cNvSpPr/>
            <p:nvPr/>
          </p:nvSpPr>
          <p:spPr>
            <a:xfrm>
              <a:off x="11201400" y="6950442"/>
              <a:ext cx="1159041" cy="497037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7266711" y="8761261"/>
              <a:ext cx="5522455" cy="4035936"/>
              <a:chOff x="14709130" y="5864492"/>
              <a:chExt cx="5522455" cy="4035936"/>
            </a:xfrm>
          </p:grpSpPr>
          <p:sp>
            <p:nvSpPr>
              <p:cNvPr id="261" name="文本框 260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14709130" y="5864492"/>
                <a:ext cx="4016493" cy="40359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65" name="组 264"/>
              <p:cNvGrpSpPr/>
              <p:nvPr/>
            </p:nvGrpSpPr>
            <p:grpSpPr>
              <a:xfrm>
                <a:off x="14792274" y="6222469"/>
                <a:ext cx="3844449" cy="1848054"/>
                <a:chOff x="14792274" y="6222469"/>
                <a:chExt cx="3844449" cy="1848054"/>
              </a:xfrm>
            </p:grpSpPr>
            <p:grpSp>
              <p:nvGrpSpPr>
                <p:cNvPr id="289" name="组 288"/>
                <p:cNvGrpSpPr/>
                <p:nvPr/>
              </p:nvGrpSpPr>
              <p:grpSpPr>
                <a:xfrm>
                  <a:off x="14792274" y="6222469"/>
                  <a:ext cx="3844449" cy="1234106"/>
                  <a:chOff x="22907414" y="4835272"/>
                  <a:chExt cx="3844449" cy="1234106"/>
                </a:xfrm>
              </p:grpSpPr>
              <p:sp>
                <p:nvSpPr>
                  <p:cNvPr id="292" name="文本框 291"/>
                  <p:cNvSpPr txBox="1"/>
                  <p:nvPr/>
                </p:nvSpPr>
                <p:spPr>
                  <a:xfrm>
                    <a:off x="22907414" y="4835272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3" name="文本框 292"/>
                  <p:cNvSpPr txBox="1"/>
                  <p:nvPr/>
                </p:nvSpPr>
                <p:spPr>
                  <a:xfrm>
                    <a:off x="22907414" y="5144136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4" name="文本框 293"/>
                  <p:cNvSpPr txBox="1"/>
                  <p:nvPr/>
                </p:nvSpPr>
                <p:spPr>
                  <a:xfrm>
                    <a:off x="22907414" y="546022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5" name="文本框 294"/>
                  <p:cNvSpPr txBox="1"/>
                  <p:nvPr/>
                </p:nvSpPr>
                <p:spPr>
                  <a:xfrm>
                    <a:off x="22907414" y="576160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290" name="文本框 289"/>
                <p:cNvSpPr txBox="1"/>
                <p:nvPr/>
              </p:nvSpPr>
              <p:spPr>
                <a:xfrm>
                  <a:off x="14792274" y="7457773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14792274" y="7762746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71" name="组 270"/>
              <p:cNvGrpSpPr/>
              <p:nvPr/>
            </p:nvGrpSpPr>
            <p:grpSpPr>
              <a:xfrm>
                <a:off x="14792274" y="8065782"/>
                <a:ext cx="3844449" cy="1795865"/>
                <a:chOff x="14789791" y="9001846"/>
                <a:chExt cx="3844449" cy="1795865"/>
              </a:xfrm>
            </p:grpSpPr>
            <p:sp>
              <p:nvSpPr>
                <p:cNvPr id="272" name="矩形 271"/>
                <p:cNvSpPr/>
                <p:nvPr/>
              </p:nvSpPr>
              <p:spPr>
                <a:xfrm>
                  <a:off x="14789791" y="9003928"/>
                  <a:ext cx="3844449" cy="1793783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73" name="组 272"/>
                <p:cNvGrpSpPr/>
                <p:nvPr/>
              </p:nvGrpSpPr>
              <p:grpSpPr>
                <a:xfrm>
                  <a:off x="14854738" y="9001846"/>
                  <a:ext cx="3743744" cy="1749901"/>
                  <a:chOff x="8152691" y="2603591"/>
                  <a:chExt cx="3743744" cy="1749901"/>
                </a:xfrm>
              </p:grpSpPr>
              <p:sp>
                <p:nvSpPr>
                  <p:cNvPr id="274" name="文本框 273"/>
                  <p:cNvSpPr txBox="1"/>
                  <p:nvPr/>
                </p:nvSpPr>
                <p:spPr>
                  <a:xfrm>
                    <a:off x="8216190" y="2603591"/>
                    <a:ext cx="36802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79" name="文本框 278"/>
                  <p:cNvSpPr txBox="1"/>
                  <p:nvPr/>
                </p:nvSpPr>
                <p:spPr>
                  <a:xfrm>
                    <a:off x="8216190" y="3437107"/>
                    <a:ext cx="3538203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0" name="文本框 279"/>
                  <p:cNvSpPr txBox="1"/>
                  <p:nvPr/>
                </p:nvSpPr>
                <p:spPr>
                  <a:xfrm>
                    <a:off x="8216190" y="3962740"/>
                    <a:ext cx="353820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4" name="文本框 283"/>
                  <p:cNvSpPr txBox="1"/>
                  <p:nvPr/>
                </p:nvSpPr>
                <p:spPr>
                  <a:xfrm>
                    <a:off x="8253802" y="3073146"/>
                    <a:ext cx="350059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88" name="矩形 287"/>
                  <p:cNvSpPr/>
                  <p:nvPr/>
                </p:nvSpPr>
                <p:spPr>
                  <a:xfrm>
                    <a:off x="8152691" y="3073148"/>
                    <a:ext cx="3743744" cy="128034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210" name="组 209"/>
          <p:cNvGrpSpPr/>
          <p:nvPr/>
        </p:nvGrpSpPr>
        <p:grpSpPr>
          <a:xfrm>
            <a:off x="19904381" y="6993564"/>
            <a:ext cx="5067426" cy="5061863"/>
            <a:chOff x="21641848" y="4471467"/>
            <a:chExt cx="5067426" cy="5061863"/>
          </a:xfrm>
        </p:grpSpPr>
        <p:sp>
          <p:nvSpPr>
            <p:cNvPr id="217" name="文本框 21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234" name="矩形 233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35" name="组 234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249" name="文本框 24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" name="文本框 24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" name="文本框 25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6" name="文本框 255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7" name="文本框 256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8" name="文本框 257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6" name="文本框 235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211" name="直线箭头连接符 210"/>
          <p:cNvCxnSpPr>
            <a:stCxn id="294" idx="1"/>
            <a:endCxn id="248" idx="3"/>
          </p:cNvCxnSpPr>
          <p:nvPr/>
        </p:nvCxnSpPr>
        <p:spPr>
          <a:xfrm flipH="1">
            <a:off x="24971807" y="9369991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/>
          <p:cNvCxnSpPr>
            <a:stCxn id="228" idx="3"/>
            <a:endCxn id="262" idx="1"/>
          </p:cNvCxnSpPr>
          <p:nvPr/>
        </p:nvCxnSpPr>
        <p:spPr>
          <a:xfrm>
            <a:off x="24909030" y="9837336"/>
            <a:ext cx="1109977" cy="413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 15"/>
          <p:cNvGrpSpPr/>
          <p:nvPr/>
        </p:nvGrpSpPr>
        <p:grpSpPr>
          <a:xfrm>
            <a:off x="20072599" y="12269112"/>
            <a:ext cx="6261597" cy="8985450"/>
            <a:chOff x="20072599" y="12269112"/>
            <a:chExt cx="6261597" cy="8985450"/>
          </a:xfrm>
        </p:grpSpPr>
        <p:sp>
          <p:nvSpPr>
            <p:cNvPr id="160" name="文本框 159"/>
            <p:cNvSpPr txBox="1"/>
            <p:nvPr/>
          </p:nvSpPr>
          <p:spPr>
            <a:xfrm>
              <a:off x="20945884" y="184540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20981064" y="187471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0981064" y="190559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20981064" y="193571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0981064" y="19664855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20930811" y="18454013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21024359" y="201803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0981064" y="201829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21063788" y="204851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1062458" y="207899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任意形状 169"/>
            <p:cNvSpPr/>
            <p:nvPr/>
          </p:nvSpPr>
          <p:spPr>
            <a:xfrm>
              <a:off x="20072599" y="12451314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20897277" y="122691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0932457" y="125622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0932457" y="128710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20932457" y="131849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20932457" y="13492655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1015181" y="13748097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21015181" y="14112758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0938257" y="13798899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20856804" y="12269113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21066346" y="1441637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21015181" y="14418991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21067675" y="147211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21066346" y="150259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4" name="任意形状 183"/>
            <p:cNvSpPr/>
            <p:nvPr/>
          </p:nvSpPr>
          <p:spPr>
            <a:xfrm>
              <a:off x="20825196" y="1461205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任意形状 184"/>
            <p:cNvSpPr/>
            <p:nvPr/>
          </p:nvSpPr>
          <p:spPr>
            <a:xfrm>
              <a:off x="24532838" y="1459274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20975752" y="154305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20932457" y="154331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21015181" y="157353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21013851" y="160401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0" name="任意形状 189"/>
            <p:cNvSpPr/>
            <p:nvPr/>
          </p:nvSpPr>
          <p:spPr>
            <a:xfrm>
              <a:off x="20734602" y="1562623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任意形状 190"/>
            <p:cNvSpPr/>
            <p:nvPr/>
          </p:nvSpPr>
          <p:spPr>
            <a:xfrm>
              <a:off x="24620044" y="1560692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20932457" y="164107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20932457" y="169314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20975752" y="17454662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20932457" y="17457281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1015181" y="17759462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7" name="任意形状 196"/>
            <p:cNvSpPr/>
            <p:nvPr/>
          </p:nvSpPr>
          <p:spPr>
            <a:xfrm>
              <a:off x="24632396" y="17899615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任意形状 197"/>
            <p:cNvSpPr/>
            <p:nvPr/>
          </p:nvSpPr>
          <p:spPr>
            <a:xfrm>
              <a:off x="24746696" y="13543515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9" name="直线箭头连接符 18"/>
          <p:cNvCxnSpPr>
            <a:stCxn id="304" idx="3"/>
            <a:endCxn id="333" idx="1"/>
          </p:cNvCxnSpPr>
          <p:nvPr/>
        </p:nvCxnSpPr>
        <p:spPr>
          <a:xfrm>
            <a:off x="24964069" y="5895931"/>
            <a:ext cx="1578486" cy="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组 337"/>
          <p:cNvGrpSpPr/>
          <p:nvPr/>
        </p:nvGrpSpPr>
        <p:grpSpPr>
          <a:xfrm>
            <a:off x="32092576" y="8331578"/>
            <a:ext cx="5766026" cy="4272416"/>
            <a:chOff x="19330876" y="2224387"/>
            <a:chExt cx="5766026" cy="4272416"/>
          </a:xfrm>
        </p:grpSpPr>
        <p:sp>
          <p:nvSpPr>
            <p:cNvPr id="339" name="文本框 338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binder_node::ptr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即影子对象</a:t>
              </a:r>
            </a:p>
          </p:txBody>
        </p:sp>
        <p:sp>
          <p:nvSpPr>
            <p:cNvPr id="341" name="文本框 340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binder_node::cookie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即对象地址</a:t>
              </a: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5" name="文本框 344"/>
            <p:cNvSpPr txBox="1"/>
            <p:nvPr/>
          </p:nvSpPr>
          <p:spPr>
            <a:xfrm>
              <a:off x="19403514" y="496901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47" name="文本框 346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的用户空间地址</a:t>
              </a:r>
            </a:p>
          </p:txBody>
        </p:sp>
        <p:sp>
          <p:nvSpPr>
            <p:cNvPr id="348" name="文本框 347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1" name="文本框 350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26" name="直线箭头连接符 25"/>
          <p:cNvCxnSpPr>
            <a:stCxn id="344" idx="1"/>
            <a:endCxn id="290" idx="3"/>
          </p:cNvCxnSpPr>
          <p:nvPr/>
        </p:nvCxnSpPr>
        <p:spPr>
          <a:xfrm flipH="1" flipV="1">
            <a:off x="29946600" y="9980346"/>
            <a:ext cx="2218614" cy="94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345" idx="1"/>
            <a:endCxn id="291" idx="3"/>
          </p:cNvCxnSpPr>
          <p:nvPr/>
        </p:nvCxnSpPr>
        <p:spPr>
          <a:xfrm flipH="1" flipV="1">
            <a:off x="29946600" y="10285319"/>
            <a:ext cx="2218614" cy="94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347" idx="1"/>
            <a:endCxn id="274" idx="3"/>
          </p:cNvCxnSpPr>
          <p:nvPr/>
        </p:nvCxnSpPr>
        <p:spPr>
          <a:xfrm flipH="1" flipV="1">
            <a:off x="29910841" y="10588355"/>
            <a:ext cx="2375617" cy="141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1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直线箭头连接符 130"/>
          <p:cNvCxnSpPr>
            <a:endCxn id="228" idx="1"/>
          </p:cNvCxnSpPr>
          <p:nvPr/>
        </p:nvCxnSpPr>
        <p:spPr>
          <a:xfrm>
            <a:off x="25012061" y="13418398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233" idx="1"/>
          </p:cNvCxnSpPr>
          <p:nvPr/>
        </p:nvCxnSpPr>
        <p:spPr>
          <a:xfrm flipV="1">
            <a:off x="25012061" y="12290844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 208"/>
          <p:cNvGrpSpPr/>
          <p:nvPr/>
        </p:nvGrpSpPr>
        <p:grpSpPr>
          <a:xfrm>
            <a:off x="26329411" y="8312724"/>
            <a:ext cx="5844207" cy="6999964"/>
            <a:chOff x="14709130" y="5864492"/>
            <a:chExt cx="5844207" cy="6999964"/>
          </a:xfrm>
        </p:grpSpPr>
        <p:sp>
          <p:nvSpPr>
            <p:cNvPr id="210" name="文本框 209"/>
            <p:cNvSpPr txBox="1"/>
            <p:nvPr/>
          </p:nvSpPr>
          <p:spPr>
            <a:xfrm>
              <a:off x="14738093" y="5867833"/>
              <a:ext cx="54934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4709130" y="5864492"/>
              <a:ext cx="5595351" cy="6999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12" name="组 211"/>
            <p:cNvGrpSpPr/>
            <p:nvPr/>
          </p:nvGrpSpPr>
          <p:grpSpPr>
            <a:xfrm>
              <a:off x="14792274" y="6222469"/>
              <a:ext cx="5439311" cy="1848054"/>
              <a:chOff x="14792274" y="6222469"/>
              <a:chExt cx="5439311" cy="1848054"/>
            </a:xfrm>
          </p:grpSpPr>
          <p:grpSp>
            <p:nvGrpSpPr>
              <p:cNvPr id="231" name="组 230"/>
              <p:cNvGrpSpPr/>
              <p:nvPr/>
            </p:nvGrpSpPr>
            <p:grpSpPr>
              <a:xfrm>
                <a:off x="14792274" y="6222469"/>
                <a:ext cx="5439311" cy="1234106"/>
                <a:chOff x="22907414" y="4835272"/>
                <a:chExt cx="5439311" cy="1234106"/>
              </a:xfrm>
            </p:grpSpPr>
            <p:sp>
              <p:nvSpPr>
                <p:cNvPr id="234" name="文本框 233"/>
                <p:cNvSpPr txBox="1"/>
                <p:nvPr/>
              </p:nvSpPr>
              <p:spPr>
                <a:xfrm>
                  <a:off x="22907414" y="4835272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allow_user_free: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5" name="文本框 234"/>
                <p:cNvSpPr txBox="1"/>
                <p:nvPr/>
              </p:nvSpPr>
              <p:spPr>
                <a:xfrm>
                  <a:off x="22907414" y="514413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t-&gt;debug_id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6" name="文本框 235"/>
                <p:cNvSpPr txBox="1"/>
                <p:nvPr/>
              </p:nvSpPr>
              <p:spPr>
                <a:xfrm>
                  <a:off x="22907414" y="546022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binder_transaction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文本框 236"/>
                <p:cNvSpPr txBox="1"/>
                <p:nvPr/>
              </p:nvSpPr>
              <p:spPr>
                <a:xfrm>
                  <a:off x="22907414" y="576160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target_node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32" name="文本框 231"/>
              <p:cNvSpPr txBox="1"/>
              <p:nvPr/>
            </p:nvSpPr>
            <p:spPr>
              <a:xfrm>
                <a:off x="14792274" y="7457773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14792274" y="7762746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13" name="组 212"/>
            <p:cNvGrpSpPr/>
            <p:nvPr/>
          </p:nvGrpSpPr>
          <p:grpSpPr>
            <a:xfrm>
              <a:off x="14792274" y="8065782"/>
              <a:ext cx="5761063" cy="4775740"/>
              <a:chOff x="14789791" y="9001846"/>
              <a:chExt cx="5761063" cy="477574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14789791" y="9003928"/>
                <a:ext cx="5441794" cy="4773658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15" name="组 214"/>
              <p:cNvGrpSpPr/>
              <p:nvPr/>
            </p:nvGrpSpPr>
            <p:grpSpPr>
              <a:xfrm>
                <a:off x="14854737" y="9001846"/>
                <a:ext cx="5696117" cy="4674139"/>
                <a:chOff x="8152690" y="2603591"/>
                <a:chExt cx="5696117" cy="4674139"/>
              </a:xfrm>
            </p:grpSpPr>
            <p:sp>
              <p:nvSpPr>
                <p:cNvPr id="216" name="文本框 215"/>
                <p:cNvSpPr txBox="1"/>
                <p:nvPr/>
              </p:nvSpPr>
              <p:spPr>
                <a:xfrm>
                  <a:off x="8216190" y="2603591"/>
                  <a:ext cx="52069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17" name="文本框 216"/>
                <p:cNvSpPr txBox="1"/>
                <p:nvPr/>
              </p:nvSpPr>
              <p:spPr>
                <a:xfrm>
                  <a:off x="8304581" y="4519397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8" name="文本框 217"/>
                <p:cNvSpPr txBox="1"/>
                <p:nvPr/>
              </p:nvSpPr>
              <p:spPr>
                <a:xfrm>
                  <a:off x="8304584" y="4825229"/>
                  <a:ext cx="501700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19" name="文本框 218"/>
                <p:cNvSpPr txBox="1"/>
                <p:nvPr/>
              </p:nvSpPr>
              <p:spPr>
                <a:xfrm>
                  <a:off x="8304583" y="5346063"/>
                  <a:ext cx="501700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8304582" y="5865394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1" name="文本框 220"/>
                <p:cNvSpPr txBox="1"/>
                <p:nvPr/>
              </p:nvSpPr>
              <p:spPr>
                <a:xfrm>
                  <a:off x="8216190" y="3437107"/>
                  <a:ext cx="520698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8216190" y="3962740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8216190" y="6231429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4" name="文本框 223"/>
                <p:cNvSpPr txBox="1"/>
                <p:nvPr/>
              </p:nvSpPr>
              <p:spPr>
                <a:xfrm>
                  <a:off x="8304581" y="4226532"/>
                  <a:ext cx="5017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>
                  <a:off x="8216190" y="4264634"/>
                  <a:ext cx="5207000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8253802" y="3073146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8291885" y="6527800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28" name="文本框 227"/>
                <p:cNvSpPr txBox="1"/>
                <p:nvPr/>
              </p:nvSpPr>
              <p:spPr>
                <a:xfrm>
                  <a:off x="8291892" y="6897132"/>
                  <a:ext cx="511856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229" name="任意形状 228"/>
                <p:cNvSpPr/>
                <p:nvPr/>
              </p:nvSpPr>
              <p:spPr>
                <a:xfrm>
                  <a:off x="13411200" y="4308618"/>
                  <a:ext cx="437607" cy="2903791"/>
                </a:xfrm>
                <a:custGeom>
                  <a:avLst/>
                  <a:gdLst>
                    <a:gd name="connsiteX0" fmla="*/ 0 w 437607"/>
                    <a:gd name="connsiteY0" fmla="*/ 3835400 h 3835400"/>
                    <a:gd name="connsiteX1" fmla="*/ 342900 w 437607"/>
                    <a:gd name="connsiteY1" fmla="*/ 2997200 h 3835400"/>
                    <a:gd name="connsiteX2" fmla="*/ 419100 w 437607"/>
                    <a:gd name="connsiteY2" fmla="*/ 571500 h 3835400"/>
                    <a:gd name="connsiteX3" fmla="*/ 50800 w 437607"/>
                    <a:gd name="connsiteY3" fmla="*/ 0 h 383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607" h="3835400">
                      <a:moveTo>
                        <a:pt x="0" y="3835400"/>
                      </a:moveTo>
                      <a:cubicBezTo>
                        <a:pt x="136525" y="3688291"/>
                        <a:pt x="273050" y="3541183"/>
                        <a:pt x="342900" y="2997200"/>
                      </a:cubicBezTo>
                      <a:cubicBezTo>
                        <a:pt x="412750" y="2453217"/>
                        <a:pt x="467783" y="1071033"/>
                        <a:pt x="419100" y="571500"/>
                      </a:cubicBezTo>
                      <a:cubicBezTo>
                        <a:pt x="370417" y="71967"/>
                        <a:pt x="50800" y="0"/>
                        <a:pt x="508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8152690" y="3073147"/>
                  <a:ext cx="5347410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</p:grpSp>
      </p:grpSp>
      <p:sp>
        <p:nvSpPr>
          <p:cNvPr id="189" name="文本框 188"/>
          <p:cNvSpPr txBox="1"/>
          <p:nvPr/>
        </p:nvSpPr>
        <p:spPr>
          <a:xfrm>
            <a:off x="20280658" y="7073112"/>
            <a:ext cx="364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0335017" y="9655274"/>
            <a:ext cx="48844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binder_buffer</a:t>
            </a:r>
            <a:r>
              <a:rPr kumimoji="1" lang="zh-CN" altLang="en-US" sz="1400" b="1"/>
              <a:t> *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en-US" altLang="zh-CN" sz="1400" b="1"/>
              <a:t>:</a:t>
            </a:r>
            <a:r>
              <a:rPr kumimoji="1" lang="zh-CN" altLang="en-US" sz="1400" b="1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从</a:t>
            </a:r>
            <a:r>
              <a:rPr kumimoji="1" lang="en-US" altLang="zh-CN" sz="1400">
                <a:solidFill>
                  <a:schemeClr val="accent2"/>
                </a:solidFill>
              </a:rPr>
              <a:t>proc-&gt;free_buffers</a:t>
            </a:r>
            <a:r>
              <a:rPr kumimoji="1" lang="zh-CN" altLang="en-US" sz="1400">
                <a:solidFill>
                  <a:schemeClr val="accent2"/>
                </a:solidFill>
              </a:rPr>
              <a:t>中摘下</a:t>
            </a:r>
            <a:endParaRPr kumimoji="1" lang="en-US" altLang="zh-CN" sz="1400">
              <a:solidFill>
                <a:schemeClr val="accent2"/>
              </a:solidFill>
            </a:endParaRPr>
          </a:p>
          <a:p>
            <a:r>
              <a:rPr kumimoji="1" lang="zh-CN" altLang="en-US" sz="1400">
                <a:solidFill>
                  <a:schemeClr val="accent2"/>
                </a:solidFill>
              </a:rPr>
              <a:t>一块能容下</a:t>
            </a:r>
            <a:r>
              <a:rPr kumimoji="1" lang="en-US" altLang="zh-CN" sz="1400">
                <a:solidFill>
                  <a:schemeClr val="accent2"/>
                </a:solidFill>
              </a:rPr>
              <a:t>tr-&gt;offsets_size</a:t>
            </a:r>
            <a:r>
              <a:rPr kumimoji="1" lang="zh-CN" altLang="en-US" sz="1400">
                <a:solidFill>
                  <a:schemeClr val="accent2"/>
                </a:solidFill>
              </a:rPr>
              <a:t>的</a:t>
            </a:r>
            <a:r>
              <a:rPr kumimoji="1" lang="en-US" altLang="zh-CN" sz="1400">
                <a:solidFill>
                  <a:schemeClr val="accent2"/>
                </a:solidFill>
              </a:rPr>
              <a:t>buffer</a:t>
            </a:r>
            <a:r>
              <a:rPr kumimoji="1" lang="zh-CN" altLang="en-US" sz="1400">
                <a:solidFill>
                  <a:schemeClr val="accent2"/>
                </a:solidFill>
              </a:rPr>
              <a:t>节点</a:t>
            </a:r>
          </a:p>
        </p:txBody>
      </p:sp>
      <p:sp>
        <p:nvSpPr>
          <p:cNvPr id="191" name="矩形 190"/>
          <p:cNvSpPr/>
          <p:nvPr/>
        </p:nvSpPr>
        <p:spPr>
          <a:xfrm>
            <a:off x="20267954" y="9626532"/>
            <a:ext cx="4974983" cy="649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grpSp>
        <p:nvGrpSpPr>
          <p:cNvPr id="192" name="组 191"/>
          <p:cNvGrpSpPr/>
          <p:nvPr/>
        </p:nvGrpSpPr>
        <p:grpSpPr>
          <a:xfrm>
            <a:off x="20267954" y="7493233"/>
            <a:ext cx="4974983" cy="2142076"/>
            <a:chOff x="15623370" y="1246255"/>
            <a:chExt cx="5595351" cy="2142076"/>
          </a:xfrm>
        </p:grpSpPr>
        <p:sp>
          <p:nvSpPr>
            <p:cNvPr id="201" name="文本框 200"/>
            <p:cNvSpPr txBox="1"/>
            <p:nvPr/>
          </p:nvSpPr>
          <p:spPr>
            <a:xfrm>
              <a:off x="15623370" y="124625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binder_work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from: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5623370" y="155511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proc-&gt;tsk-&gt;cred-&gt;euid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5623370" y="247010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tr-&gt;code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5623370" y="277010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tr-&gt;flags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15623370" y="3080554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priority: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15623370" y="18562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binder_proc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to_proc: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5623370" y="216397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to_thread: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193" name="文本框 192"/>
          <p:cNvSpPr txBox="1"/>
          <p:nvPr/>
        </p:nvSpPr>
        <p:spPr>
          <a:xfrm>
            <a:off x="20267954" y="10278293"/>
            <a:ext cx="49749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need_reply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20267955" y="10583066"/>
            <a:ext cx="49749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from-&gt;parent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20385861" y="10838097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96" name="文本框 195"/>
          <p:cNvSpPr txBox="1"/>
          <p:nvPr/>
        </p:nvSpPr>
        <p:spPr>
          <a:xfrm>
            <a:off x="20385861" y="11202758"/>
            <a:ext cx="48362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BINDER_WORK_TRANSACTION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0385861" y="11559080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 b="1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0264617" y="10888898"/>
            <a:ext cx="4977952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99" name="矩形 198"/>
          <p:cNvSpPr/>
          <p:nvPr/>
        </p:nvSpPr>
        <p:spPr>
          <a:xfrm>
            <a:off x="20385861" y="11508895"/>
            <a:ext cx="4836243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0" name="矩形 199"/>
          <p:cNvSpPr/>
          <p:nvPr/>
        </p:nvSpPr>
        <p:spPr>
          <a:xfrm>
            <a:off x="20214785" y="7073112"/>
            <a:ext cx="5067426" cy="5061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187" name="直线箭头连接符 186"/>
          <p:cNvCxnSpPr>
            <a:stCxn id="218" idx="1"/>
          </p:cNvCxnSpPr>
          <p:nvPr/>
        </p:nvCxnSpPr>
        <p:spPr>
          <a:xfrm flipH="1">
            <a:off x="25282211" y="9449539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>
            <a:endCxn id="217" idx="1"/>
          </p:cNvCxnSpPr>
          <p:nvPr/>
        </p:nvCxnSpPr>
        <p:spPr>
          <a:xfrm>
            <a:off x="25219434" y="9916884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25465868" y="1430696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78" name="直线箭头连接符 177"/>
          <p:cNvCxnSpPr/>
          <p:nvPr/>
        </p:nvCxnSpPr>
        <p:spPr>
          <a:xfrm>
            <a:off x="26080027" y="14460858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25274473" y="14932664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0" name="直线箭头连接符 179"/>
          <p:cNvCxnSpPr/>
          <p:nvPr/>
        </p:nvCxnSpPr>
        <p:spPr>
          <a:xfrm>
            <a:off x="26210215" y="15086553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25407306" y="1215060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2" name="直线箭头连接符 181"/>
          <p:cNvCxnSpPr>
            <a:endCxn id="233" idx="1"/>
          </p:cNvCxnSpPr>
          <p:nvPr/>
        </p:nvCxnSpPr>
        <p:spPr>
          <a:xfrm flipV="1">
            <a:off x="26021465" y="12290844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1256288" y="185335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binder_ref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1291468" y="188266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21291468" y="191355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target_proc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21291468" y="194367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binder_node</a:t>
            </a:r>
            <a:r>
              <a:rPr kumimoji="1" lang="zh-CN" altLang="en-US" sz="1400"/>
              <a:t>* </a:t>
            </a:r>
            <a:r>
              <a:rPr kumimoji="1" lang="en-US" altLang="zh-CN" sz="1400"/>
              <a:t>node: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1291468" y="19744403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uint32_t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desc:</a:t>
            </a:r>
            <a:r>
              <a:rPr kumimoji="1" lang="zh-CN" altLang="en-US" sz="1400"/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target_proc</a:t>
            </a:r>
            <a:r>
              <a:rPr kumimoji="1" lang="zh-CN" altLang="en-US" sz="1400" b="1">
                <a:solidFill>
                  <a:schemeClr val="accent2"/>
                </a:solidFill>
              </a:rPr>
              <a:t>的</a:t>
            </a:r>
            <a:r>
              <a:rPr kumimoji="1" lang="en-US" altLang="zh-CN" sz="1400" b="1">
                <a:solidFill>
                  <a:schemeClr val="accent2"/>
                </a:solidFill>
              </a:rPr>
              <a:t>binder_ref</a:t>
            </a:r>
          </a:p>
          <a:p>
            <a:r>
              <a:rPr kumimoji="1" lang="zh-CN" altLang="en-US" sz="1400" b="1">
                <a:solidFill>
                  <a:schemeClr val="accent2"/>
                </a:solidFill>
              </a:rPr>
              <a:t>的最大</a:t>
            </a:r>
            <a:r>
              <a:rPr kumimoji="1" lang="en-US" altLang="zh-CN" sz="1400" b="1">
                <a:solidFill>
                  <a:schemeClr val="accent2"/>
                </a:solidFill>
              </a:rPr>
              <a:t>desc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+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1</a:t>
            </a:r>
            <a:endParaRPr kumimoji="1" lang="zh-CN" altLang="en-US" sz="1400" b="1">
              <a:solidFill>
                <a:schemeClr val="accent2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21241215" y="18533561"/>
            <a:ext cx="3867895" cy="280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2" name="文本框 171"/>
          <p:cNvSpPr txBox="1"/>
          <p:nvPr/>
        </p:nvSpPr>
        <p:spPr>
          <a:xfrm>
            <a:off x="21334763" y="202599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node_entry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1291468" y="202625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74" name="文本框 173"/>
          <p:cNvSpPr txBox="1"/>
          <p:nvPr/>
        </p:nvSpPr>
        <p:spPr>
          <a:xfrm>
            <a:off x="21374192" y="205647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1372862" y="208695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7" name="任意形状 136"/>
          <p:cNvSpPr/>
          <p:nvPr/>
        </p:nvSpPr>
        <p:spPr>
          <a:xfrm>
            <a:off x="20383003" y="12530862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21207681" y="123486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1242861" y="126417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21242861" y="129506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1242861" y="132645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ptr: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fp-&gt;binder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1242861" y="13572203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cookie: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fp-&gt;cookie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1325585" y="13827645"/>
            <a:ext cx="36914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46" name="文本框 145"/>
          <p:cNvSpPr txBox="1"/>
          <p:nvPr/>
        </p:nvSpPr>
        <p:spPr>
          <a:xfrm>
            <a:off x="21325585" y="14192306"/>
            <a:ext cx="35776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1248661" y="13878447"/>
            <a:ext cx="3755280" cy="1633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48" name="矩形 147"/>
          <p:cNvSpPr/>
          <p:nvPr/>
        </p:nvSpPr>
        <p:spPr>
          <a:xfrm>
            <a:off x="21167208" y="12348661"/>
            <a:ext cx="3867895" cy="5910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9" name="文本框 148"/>
          <p:cNvSpPr txBox="1"/>
          <p:nvPr/>
        </p:nvSpPr>
        <p:spPr>
          <a:xfrm>
            <a:off x="21376750" y="1449592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1325585" y="14498539"/>
            <a:ext cx="3577622" cy="967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1" name="文本框 150"/>
          <p:cNvSpPr txBox="1"/>
          <p:nvPr/>
        </p:nvSpPr>
        <p:spPr>
          <a:xfrm>
            <a:off x="21378079" y="148007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1376750" y="151055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3" name="任意形状 152"/>
          <p:cNvSpPr/>
          <p:nvPr/>
        </p:nvSpPr>
        <p:spPr>
          <a:xfrm>
            <a:off x="21135600" y="1469160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任意形状 153"/>
          <p:cNvSpPr/>
          <p:nvPr/>
        </p:nvSpPr>
        <p:spPr>
          <a:xfrm>
            <a:off x="24843242" y="1467228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21286156" y="155101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async_todo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1242861" y="155127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7" name="文本框 156"/>
          <p:cNvSpPr txBox="1"/>
          <p:nvPr/>
        </p:nvSpPr>
        <p:spPr>
          <a:xfrm>
            <a:off x="21325585" y="158149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21324255" y="161197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9" name="任意形状 158"/>
          <p:cNvSpPr/>
          <p:nvPr/>
        </p:nvSpPr>
        <p:spPr>
          <a:xfrm>
            <a:off x="21045006" y="1570578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任意形状 159"/>
          <p:cNvSpPr/>
          <p:nvPr/>
        </p:nvSpPr>
        <p:spPr>
          <a:xfrm>
            <a:off x="24930448" y="1568646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21242861" y="164902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min_prority:</a:t>
            </a:r>
            <a:r>
              <a:rPr kumimoji="1" lang="en-US" altLang="zh-CN" sz="1400">
                <a:solidFill>
                  <a:schemeClr val="accent2"/>
                </a:solidFill>
              </a:rPr>
              <a:t>fp-&gt;flags &amp; 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1242861" y="170109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accept_fds:</a:t>
            </a:r>
            <a:r>
              <a:rPr kumimoji="1" lang="en-US" altLang="zh-CN" sz="1400">
                <a:solidFill>
                  <a:schemeClr val="accent2"/>
                </a:solidFill>
              </a:rPr>
              <a:t>!!(fp-&gt;flags &amp;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 FLAT_BINDER_FLAG_ACCEPTS_FDS)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21286156" y="17534210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1242861" y="17536829"/>
            <a:ext cx="3761080" cy="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5" name="文本框 164"/>
          <p:cNvSpPr txBox="1"/>
          <p:nvPr/>
        </p:nvSpPr>
        <p:spPr>
          <a:xfrm>
            <a:off x="21325585" y="17839010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first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9" name="任意形状 138"/>
          <p:cNvSpPr/>
          <p:nvPr/>
        </p:nvSpPr>
        <p:spPr>
          <a:xfrm>
            <a:off x="24942800" y="17979163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任意形状 134"/>
          <p:cNvSpPr/>
          <p:nvPr/>
        </p:nvSpPr>
        <p:spPr>
          <a:xfrm>
            <a:off x="25057100" y="13623063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9" name="直线箭头连接符 318"/>
          <p:cNvCxnSpPr>
            <a:stCxn id="457" idx="3"/>
            <a:endCxn id="416" idx="1"/>
          </p:cNvCxnSpPr>
          <p:nvPr/>
        </p:nvCxnSpPr>
        <p:spPr>
          <a:xfrm>
            <a:off x="6396551" y="24451292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箭头连接符 319"/>
          <p:cNvCxnSpPr>
            <a:stCxn id="458" idx="3"/>
            <a:endCxn id="421" idx="1"/>
          </p:cNvCxnSpPr>
          <p:nvPr/>
        </p:nvCxnSpPr>
        <p:spPr>
          <a:xfrm flipV="1">
            <a:off x="6396551" y="23323738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1111112" y="13400328"/>
            <a:ext cx="410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binder_transaction_data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tr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098408" y="13718850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handle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1"/>
                </a:solidFill>
              </a:rPr>
              <a:t>0</a:t>
            </a:r>
            <a:endParaRPr kumimoji="1" lang="zh-CN" altLang="en-US" sz="1400">
              <a:solidFill>
                <a:schemeClr val="accent1"/>
              </a:solidFill>
            </a:endParaRPr>
          </a:p>
          <a:p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1098408" y="1424202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binder_unitptr_t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cookie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1098408" y="1515191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0" name="文本框 429"/>
          <p:cNvSpPr txBox="1"/>
          <p:nvPr/>
        </p:nvSpPr>
        <p:spPr>
          <a:xfrm>
            <a:off x="1098408" y="1546619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sender_euid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1" name="文本框 430"/>
          <p:cNvSpPr txBox="1"/>
          <p:nvPr/>
        </p:nvSpPr>
        <p:spPr>
          <a:xfrm>
            <a:off x="1098408" y="1577665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data_size: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data.ipcDataSize()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2" name="文本框 431"/>
          <p:cNvSpPr txBox="1"/>
          <p:nvPr/>
        </p:nvSpPr>
        <p:spPr>
          <a:xfrm>
            <a:off x="1098408" y="16081457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</a:p>
          <a:p>
            <a:r>
              <a:rPr kumimoji="1" lang="en-US" altLang="zh-CN" sz="14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400">
                <a:solidFill>
                  <a:schemeClr val="accent5"/>
                </a:solidFill>
              </a:rPr>
              <a:t>*</a:t>
            </a:r>
            <a:r>
              <a:rPr kumimoji="1" lang="en-US" altLang="zh-CN" sz="1400">
                <a:solidFill>
                  <a:schemeClr val="accent5"/>
                </a:solidFill>
              </a:rPr>
              <a:t>sizeof(binder_size_t)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3" name="文本框 432"/>
          <p:cNvSpPr txBox="1"/>
          <p:nvPr/>
        </p:nvSpPr>
        <p:spPr>
          <a:xfrm>
            <a:off x="1219652" y="16566023"/>
            <a:ext cx="54393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ptr</a:t>
            </a:r>
            <a:endParaRPr kumimoji="1" lang="zh-CN" altLang="en-US" sz="1400" b="1"/>
          </a:p>
        </p:txBody>
      </p:sp>
      <p:sp>
        <p:nvSpPr>
          <p:cNvPr id="434" name="文本框 433"/>
          <p:cNvSpPr txBox="1"/>
          <p:nvPr/>
        </p:nvSpPr>
        <p:spPr>
          <a:xfrm>
            <a:off x="1219652" y="16854484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5" name="文本框 434"/>
          <p:cNvSpPr txBox="1"/>
          <p:nvPr/>
        </p:nvSpPr>
        <p:spPr>
          <a:xfrm>
            <a:off x="1219652" y="17163348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data.ipcObjects()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098408" y="16601501"/>
            <a:ext cx="5595351" cy="933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7" name="矩形 436"/>
          <p:cNvSpPr/>
          <p:nvPr/>
        </p:nvSpPr>
        <p:spPr>
          <a:xfrm>
            <a:off x="1025770" y="13336829"/>
            <a:ext cx="5766026" cy="4272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8" name="文本框 437"/>
          <p:cNvSpPr txBox="1"/>
          <p:nvPr/>
        </p:nvSpPr>
        <p:spPr>
          <a:xfrm>
            <a:off x="1098408" y="145447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code: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ADD_SERVICE_TRANSACTION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9" name="文本框 438"/>
          <p:cNvSpPr txBox="1"/>
          <p:nvPr/>
        </p:nvSpPr>
        <p:spPr>
          <a:xfrm>
            <a:off x="1098408" y="148540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TF_ACCEPT_FDS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40" name="文本框 439"/>
          <p:cNvSpPr txBox="1"/>
          <p:nvPr/>
        </p:nvSpPr>
        <p:spPr>
          <a:xfrm>
            <a:off x="1025770" y="13035577"/>
            <a:ext cx="57660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cmd: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4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441" name="组 440"/>
          <p:cNvGrpSpPr/>
          <p:nvPr/>
        </p:nvGrpSpPr>
        <p:grpSpPr>
          <a:xfrm>
            <a:off x="8300353" y="13570015"/>
            <a:ext cx="5696117" cy="4762409"/>
            <a:chOff x="8152690" y="2997291"/>
            <a:chExt cx="5696117" cy="4762409"/>
          </a:xfrm>
        </p:grpSpPr>
        <p:sp>
          <p:nvSpPr>
            <p:cNvPr id="453" name="文本框 45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457" name="文本框 45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8" name="文本框 45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0" name="文本框 45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1" name="文本框 46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62" name="矩形 46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464" name="文本框 46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465" name="文本框 46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466" name="任意形状 46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442" name="直线连接符 441"/>
          <p:cNvCxnSpPr/>
          <p:nvPr/>
        </p:nvCxnSpPr>
        <p:spPr>
          <a:xfrm>
            <a:off x="13520025" y="14200330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线连接符 442"/>
          <p:cNvCxnSpPr/>
          <p:nvPr/>
        </p:nvCxnSpPr>
        <p:spPr>
          <a:xfrm>
            <a:off x="13558108" y="1759258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线箭头连接符 443"/>
          <p:cNvCxnSpPr/>
          <p:nvPr/>
        </p:nvCxnSpPr>
        <p:spPr>
          <a:xfrm>
            <a:off x="13769490" y="14194947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任意形状 444"/>
          <p:cNvSpPr/>
          <p:nvPr/>
        </p:nvSpPr>
        <p:spPr>
          <a:xfrm>
            <a:off x="6688163" y="13411997"/>
            <a:ext cx="7807003" cy="3123807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任意形状 445"/>
          <p:cNvSpPr/>
          <p:nvPr/>
        </p:nvSpPr>
        <p:spPr>
          <a:xfrm>
            <a:off x="6650061" y="14200331"/>
            <a:ext cx="1712567" cy="2866629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7" name="直线连接符 446"/>
          <p:cNvCxnSpPr/>
          <p:nvPr/>
        </p:nvCxnSpPr>
        <p:spPr>
          <a:xfrm>
            <a:off x="8033147" y="1796515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线连接符 447"/>
          <p:cNvCxnSpPr/>
          <p:nvPr/>
        </p:nvCxnSpPr>
        <p:spPr>
          <a:xfrm>
            <a:off x="8045843" y="1827098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/>
          <p:nvPr/>
        </p:nvCxnSpPr>
        <p:spPr>
          <a:xfrm flipH="1">
            <a:off x="8161362" y="1796515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任意形状 449"/>
          <p:cNvSpPr/>
          <p:nvPr/>
        </p:nvSpPr>
        <p:spPr>
          <a:xfrm>
            <a:off x="6675462" y="16414723"/>
            <a:ext cx="1484675" cy="1717697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1" name="任意形状 450"/>
          <p:cNvSpPr/>
          <p:nvPr/>
        </p:nvSpPr>
        <p:spPr>
          <a:xfrm>
            <a:off x="6650061" y="17355396"/>
            <a:ext cx="1802181" cy="608269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2" name="文本框 451"/>
          <p:cNvSpPr txBox="1"/>
          <p:nvPr/>
        </p:nvSpPr>
        <p:spPr>
          <a:xfrm>
            <a:off x="1025770" y="12641781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addService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373" name="组 372"/>
          <p:cNvGrpSpPr/>
          <p:nvPr/>
        </p:nvGrpSpPr>
        <p:grpSpPr>
          <a:xfrm>
            <a:off x="7713901" y="15638957"/>
            <a:ext cx="6757430" cy="10706625"/>
            <a:chOff x="7266711" y="5054600"/>
            <a:chExt cx="6757430" cy="10706625"/>
          </a:xfrm>
        </p:grpSpPr>
        <p:sp>
          <p:nvSpPr>
            <p:cNvPr id="396" name="任意形状 395"/>
            <p:cNvSpPr/>
            <p:nvPr/>
          </p:nvSpPr>
          <p:spPr>
            <a:xfrm>
              <a:off x="12865100" y="5054600"/>
              <a:ext cx="1159041" cy="6866218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97" name="组 396"/>
            <p:cNvGrpSpPr/>
            <p:nvPr/>
          </p:nvGrpSpPr>
          <p:grpSpPr>
            <a:xfrm>
              <a:off x="7266711" y="8761261"/>
              <a:ext cx="5844207" cy="6999964"/>
              <a:chOff x="14709130" y="5864492"/>
              <a:chExt cx="5844207" cy="6999964"/>
            </a:xfrm>
          </p:grpSpPr>
          <p:sp>
            <p:nvSpPr>
              <p:cNvPr id="398" name="文本框 397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4709130" y="5864492"/>
                <a:ext cx="5595351" cy="6999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400" name="组 399"/>
              <p:cNvGrpSpPr/>
              <p:nvPr/>
            </p:nvGrpSpPr>
            <p:grpSpPr>
              <a:xfrm>
                <a:off x="14792274" y="6222469"/>
                <a:ext cx="5439311" cy="1848054"/>
                <a:chOff x="14792274" y="6222469"/>
                <a:chExt cx="5439311" cy="1848054"/>
              </a:xfrm>
            </p:grpSpPr>
            <p:grpSp>
              <p:nvGrpSpPr>
                <p:cNvPr id="419" name="组 418"/>
                <p:cNvGrpSpPr/>
                <p:nvPr/>
              </p:nvGrpSpPr>
              <p:grpSpPr>
                <a:xfrm>
                  <a:off x="14792274" y="6222469"/>
                  <a:ext cx="5439311" cy="1234106"/>
                  <a:chOff x="22907414" y="4835272"/>
                  <a:chExt cx="5439311" cy="1234106"/>
                </a:xfrm>
              </p:grpSpPr>
              <p:sp>
                <p:nvSpPr>
                  <p:cNvPr id="422" name="文本框 421"/>
                  <p:cNvSpPr txBox="1"/>
                  <p:nvPr/>
                </p:nvSpPr>
                <p:spPr>
                  <a:xfrm>
                    <a:off x="22907414" y="4835272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3" name="文本框 422"/>
                  <p:cNvSpPr txBox="1"/>
                  <p:nvPr/>
                </p:nvSpPr>
                <p:spPr>
                  <a:xfrm>
                    <a:off x="22907414" y="514413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4" name="文本框 423"/>
                  <p:cNvSpPr txBox="1"/>
                  <p:nvPr/>
                </p:nvSpPr>
                <p:spPr>
                  <a:xfrm>
                    <a:off x="22907414" y="546022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5" name="文本框 424"/>
                  <p:cNvSpPr txBox="1"/>
                  <p:nvPr/>
                </p:nvSpPr>
                <p:spPr>
                  <a:xfrm>
                    <a:off x="22907414" y="576160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420" name="文本框 419"/>
                <p:cNvSpPr txBox="1"/>
                <p:nvPr/>
              </p:nvSpPr>
              <p:spPr>
                <a:xfrm>
                  <a:off x="14792274" y="7457773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1" name="文本框 420"/>
                <p:cNvSpPr txBox="1"/>
                <p:nvPr/>
              </p:nvSpPr>
              <p:spPr>
                <a:xfrm>
                  <a:off x="14792274" y="776274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401" name="组 400"/>
              <p:cNvGrpSpPr/>
              <p:nvPr/>
            </p:nvGrpSpPr>
            <p:grpSpPr>
              <a:xfrm>
                <a:off x="14792274" y="8065782"/>
                <a:ext cx="5761063" cy="4775740"/>
                <a:chOff x="14789791" y="9001846"/>
                <a:chExt cx="5761063" cy="4775740"/>
              </a:xfrm>
            </p:grpSpPr>
            <p:sp>
              <p:nvSpPr>
                <p:cNvPr id="402" name="矩形 401"/>
                <p:cNvSpPr/>
                <p:nvPr/>
              </p:nvSpPr>
              <p:spPr>
                <a:xfrm>
                  <a:off x="14789791" y="9003928"/>
                  <a:ext cx="5441794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03" name="组 402"/>
                <p:cNvGrpSpPr/>
                <p:nvPr/>
              </p:nvGrpSpPr>
              <p:grpSpPr>
                <a:xfrm>
                  <a:off x="14854737" y="9001846"/>
                  <a:ext cx="5696117" cy="4674139"/>
                  <a:chOff x="8152690" y="2603591"/>
                  <a:chExt cx="5696117" cy="4674139"/>
                </a:xfrm>
              </p:grpSpPr>
              <p:sp>
                <p:nvSpPr>
                  <p:cNvPr id="404" name="文本框 403"/>
                  <p:cNvSpPr txBox="1"/>
                  <p:nvPr/>
                </p:nvSpPr>
                <p:spPr>
                  <a:xfrm>
                    <a:off x="8216190" y="26035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05" name="文本框 404"/>
                  <p:cNvSpPr txBox="1"/>
                  <p:nvPr/>
                </p:nvSpPr>
                <p:spPr>
                  <a:xfrm>
                    <a:off x="8304581" y="4519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HANDLE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6" name="文本框 405"/>
                  <p:cNvSpPr txBox="1"/>
                  <p:nvPr/>
                </p:nvSpPr>
                <p:spPr>
                  <a:xfrm>
                    <a:off x="8304584" y="4825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407" name="文本框 406"/>
                  <p:cNvSpPr txBox="1"/>
                  <p:nvPr/>
                </p:nvSpPr>
                <p:spPr>
                  <a:xfrm>
                    <a:off x="8304583" y="5346063"/>
                    <a:ext cx="5017007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binder_uintptr_t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: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service -&gt;getWeakRefs()</a:t>
                    </a:r>
                    <a:endParaRPr kumimoji="1" lang="zh-CN" altLang="en-US" sz="1400" strike="sngStrike">
                      <a:solidFill>
                        <a:srgbClr val="FF0000"/>
                      </a:solidFill>
                    </a:endParaRPr>
                  </a:p>
                  <a:p>
                    <a:r>
                      <a:rPr kumimoji="1" lang="en-US" altLang="zh-CN" sz="1400"/>
                      <a:t>__uu32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ref-&gt;desc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8" name="文本框 407"/>
                  <p:cNvSpPr txBox="1"/>
                  <p:nvPr/>
                </p:nvSpPr>
                <p:spPr>
                  <a:xfrm>
                    <a:off x="8304582" y="5865394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9" name="文本框 408"/>
                  <p:cNvSpPr txBox="1"/>
                  <p:nvPr/>
                </p:nvSpPr>
                <p:spPr>
                  <a:xfrm>
                    <a:off x="8216190" y="34371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0" name="文本框 409"/>
                  <p:cNvSpPr txBox="1"/>
                  <p:nvPr/>
                </p:nvSpPr>
                <p:spPr>
                  <a:xfrm>
                    <a:off x="8216190" y="39627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1" name="文本框 410"/>
                  <p:cNvSpPr txBox="1"/>
                  <p:nvPr/>
                </p:nvSpPr>
                <p:spPr>
                  <a:xfrm>
                    <a:off x="8216190" y="62314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2" name="文本框 411"/>
                  <p:cNvSpPr txBox="1"/>
                  <p:nvPr/>
                </p:nvSpPr>
                <p:spPr>
                  <a:xfrm>
                    <a:off x="8304581" y="42265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13" name="矩形 412"/>
                  <p:cNvSpPr/>
                  <p:nvPr/>
                </p:nvSpPr>
                <p:spPr>
                  <a:xfrm>
                    <a:off x="8216190" y="4264634"/>
                    <a:ext cx="5207000" cy="19699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4" name="文本框 413"/>
                  <p:cNvSpPr txBox="1"/>
                  <p:nvPr/>
                </p:nvSpPr>
                <p:spPr>
                  <a:xfrm>
                    <a:off x="8253802" y="30731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15" name="文本框 414"/>
                  <p:cNvSpPr txBox="1"/>
                  <p:nvPr/>
                </p:nvSpPr>
                <p:spPr>
                  <a:xfrm>
                    <a:off x="8291885" y="65278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416" name="文本框 415"/>
                  <p:cNvSpPr txBox="1"/>
                  <p:nvPr/>
                </p:nvSpPr>
                <p:spPr>
                  <a:xfrm>
                    <a:off x="8291892" y="68971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417" name="任意形状 416"/>
                  <p:cNvSpPr/>
                  <p:nvPr/>
                </p:nvSpPr>
                <p:spPr>
                  <a:xfrm>
                    <a:off x="13411200" y="4308618"/>
                    <a:ext cx="437607" cy="2903791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8" name="矩形 417"/>
                  <p:cNvSpPr/>
                  <p:nvPr/>
                </p:nvSpPr>
                <p:spPr>
                  <a:xfrm>
                    <a:off x="8152690" y="3073147"/>
                    <a:ext cx="5347410" cy="420458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374" name="组 373"/>
          <p:cNvGrpSpPr/>
          <p:nvPr/>
        </p:nvGrpSpPr>
        <p:grpSpPr>
          <a:xfrm>
            <a:off x="1599275" y="18106006"/>
            <a:ext cx="5067426" cy="5061863"/>
            <a:chOff x="21641848" y="4471467"/>
            <a:chExt cx="5067426" cy="5061863"/>
          </a:xfrm>
        </p:grpSpPr>
        <p:sp>
          <p:nvSpPr>
            <p:cNvPr id="377" name="文本框 37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379" name="矩形 378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380" name="组 379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389" name="文本框 38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0" name="文本框 38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1" name="文本框 39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2" name="文本框 391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3" name="文本框 392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5" name="文本框 394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81" name="文本框 380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2" name="文本框 381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3" name="文本框 382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384" name="文本框 383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5" name="文本框 384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6" name="矩形 385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375" name="直线箭头连接符 374"/>
          <p:cNvCxnSpPr>
            <a:stCxn id="406" idx="1"/>
            <a:endCxn id="428" idx="3"/>
          </p:cNvCxnSpPr>
          <p:nvPr/>
        </p:nvCxnSpPr>
        <p:spPr>
          <a:xfrm flipH="1">
            <a:off x="6666701" y="20482433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endCxn id="405" idx="1"/>
          </p:cNvCxnSpPr>
          <p:nvPr/>
        </p:nvCxnSpPr>
        <p:spPr>
          <a:xfrm>
            <a:off x="6603924" y="20949778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文本框 364"/>
          <p:cNvSpPr txBox="1"/>
          <p:nvPr/>
        </p:nvSpPr>
        <p:spPr>
          <a:xfrm>
            <a:off x="6850358" y="2533986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6" name="直线箭头连接符 365"/>
          <p:cNvCxnSpPr>
            <a:stCxn id="452" idx="3"/>
          </p:cNvCxnSpPr>
          <p:nvPr/>
        </p:nvCxnSpPr>
        <p:spPr>
          <a:xfrm>
            <a:off x="7464517" y="25493752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/>
          <p:cNvSpPr txBox="1"/>
          <p:nvPr/>
        </p:nvSpPr>
        <p:spPr>
          <a:xfrm>
            <a:off x="6658963" y="25965558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8" name="直线箭头连接符 367"/>
          <p:cNvCxnSpPr>
            <a:stCxn id="460" idx="3"/>
          </p:cNvCxnSpPr>
          <p:nvPr/>
        </p:nvCxnSpPr>
        <p:spPr>
          <a:xfrm>
            <a:off x="7594705" y="26119447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6791796" y="2318350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70" name="直线箭头连接符 369"/>
          <p:cNvCxnSpPr>
            <a:stCxn id="429" idx="3"/>
            <a:endCxn id="421" idx="1"/>
          </p:cNvCxnSpPr>
          <p:nvPr/>
        </p:nvCxnSpPr>
        <p:spPr>
          <a:xfrm flipV="1">
            <a:off x="7405955" y="23323738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任意形状 324"/>
          <p:cNvSpPr/>
          <p:nvPr/>
        </p:nvSpPr>
        <p:spPr>
          <a:xfrm>
            <a:off x="1767493" y="23563756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任意形状 347"/>
          <p:cNvSpPr/>
          <p:nvPr/>
        </p:nvSpPr>
        <p:spPr>
          <a:xfrm>
            <a:off x="6314938" y="26719363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7" name="任意形状 326"/>
          <p:cNvSpPr/>
          <p:nvPr/>
        </p:nvSpPr>
        <p:spPr>
          <a:xfrm>
            <a:off x="6327290" y="29012057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3" name="任意形状 322"/>
          <p:cNvSpPr/>
          <p:nvPr/>
        </p:nvSpPr>
        <p:spPr>
          <a:xfrm>
            <a:off x="6441590" y="24655957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6" name="组 505"/>
          <p:cNvGrpSpPr/>
          <p:nvPr/>
        </p:nvGrpSpPr>
        <p:grpSpPr>
          <a:xfrm>
            <a:off x="1206501" y="842368"/>
            <a:ext cx="16092112" cy="10513797"/>
            <a:chOff x="1206501" y="842368"/>
            <a:chExt cx="16092112" cy="10513797"/>
          </a:xfrm>
        </p:grpSpPr>
        <p:cxnSp>
          <p:nvCxnSpPr>
            <p:cNvPr id="317" name="直线箭头连接符 316"/>
            <p:cNvCxnSpPr>
              <a:stCxn id="123" idx="3"/>
              <a:endCxn id="314" idx="1"/>
            </p:cNvCxnSpPr>
            <p:nvPr/>
          </p:nvCxnSpPr>
          <p:spPr>
            <a:xfrm>
              <a:off x="7228035" y="4032532"/>
              <a:ext cx="555594" cy="2305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5" name="组 504"/>
            <p:cNvGrpSpPr/>
            <p:nvPr/>
          </p:nvGrpSpPr>
          <p:grpSpPr>
            <a:xfrm>
              <a:off x="1206501" y="842368"/>
              <a:ext cx="16092112" cy="10513797"/>
              <a:chOff x="1206501" y="842368"/>
              <a:chExt cx="16092112" cy="10513797"/>
            </a:xfrm>
          </p:grpSpPr>
          <p:grpSp>
            <p:nvGrpSpPr>
              <p:cNvPr id="315" name="组 314"/>
              <p:cNvGrpSpPr/>
              <p:nvPr/>
            </p:nvGrpSpPr>
            <p:grpSpPr>
              <a:xfrm>
                <a:off x="7611585" y="4999211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281" name="文本框 280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04" name="文本框 30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90" name="文本框 289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2" name="文本框 291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3" name="文本框 292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4" name="文本框 293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5" name="文本框 294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97" name="文本框 296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98" name="文本框 297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99" name="文本框 298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11" name="文本框 310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2" name="矩形 311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3" name="文本框 312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4" name="文本框 313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504" name="组 503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28" name="文本框 32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0" name="文本框 329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1" name="文本框 330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2" name="文本框 331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3" name="文本框 332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334" name="文本框 333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5" name="矩形 334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6" name="矩形 335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7" name="文本框 336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9" name="文本框 338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0" name="文本框 339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1" name="任意形状 340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2" name="任意形状 341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3" name="文本框 342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4" name="矩形 343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45" name="文本框 344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6" name="文本框 345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7" name="任意形状 346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9" name="文本框 348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0" name="文本框 349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1" name="文本框 350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2" name="矩形 351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53" name="文本框 352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70" name="直线箭头连接符 469"/>
              <p:cNvCxnSpPr>
                <a:stCxn id="330" idx="1"/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直线箭头连接符 479"/>
              <p:cNvCxnSpPr>
                <a:stCxn id="356" idx="1"/>
                <a:endCxn id="115" idx="3"/>
              </p:cNvCxnSpPr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直线箭头连接符 481"/>
              <p:cNvCxnSpPr>
                <a:stCxn id="357" idx="3"/>
                <a:endCxn id="328" idx="1"/>
              </p:cNvCxnSpPr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4" name="组 483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54" name="文本框 353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6" name="文本框 355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7" name="文本框 356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8" name="文本框 357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9" name="矩形 358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3" name="文本框 482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86" name="直线箭头连接符 485"/>
              <p:cNvCxnSpPr>
                <a:stCxn id="353" idx="1"/>
                <a:endCxn id="354" idx="3"/>
              </p:cNvCxnSpPr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3" name="组 502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115" name="文本框 114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27" name="直线箭头连接符 126"/>
                <p:cNvCxnSpPr>
                  <a:stCxn id="126" idx="3"/>
                  <a:endCxn id="115" idx="1"/>
                </p:cNvCxnSpPr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文本框 488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492" name="直线箭头连接符 491"/>
              <p:cNvCxnSpPr>
                <a:stCxn id="489" idx="3"/>
                <a:endCxn id="354" idx="1"/>
              </p:cNvCxnSpPr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2" name="组 501"/>
              <p:cNvGrpSpPr/>
              <p:nvPr/>
            </p:nvGrpSpPr>
            <p:grpSpPr>
              <a:xfrm>
                <a:off x="1206501" y="842368"/>
                <a:ext cx="6148809" cy="1211063"/>
                <a:chOff x="1206501" y="842368"/>
                <a:chExt cx="6148809" cy="1211063"/>
              </a:xfrm>
            </p:grpSpPr>
            <p:sp>
              <p:nvSpPr>
                <p:cNvPr id="49" name="文本框 48"/>
                <p:cNvSpPr txBox="1"/>
                <p:nvPr/>
              </p:nvSpPr>
              <p:spPr>
                <a:xfrm>
                  <a:off x="3610353" y="956425"/>
                  <a:ext cx="36667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597651" y="1389246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525012" y="956425"/>
                  <a:ext cx="3830298" cy="10970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1206501" y="842368"/>
                  <a:ext cx="22020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12" name="直线箭头连接符 111"/>
                <p:cNvCxnSpPr>
                  <a:stCxn id="110" idx="3"/>
                  <a:endCxn id="49" idx="1"/>
                </p:cNvCxnSpPr>
                <p:nvPr/>
              </p:nvCxnSpPr>
              <p:spPr>
                <a:xfrm>
                  <a:off x="3408571" y="1103978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3" name="文本框 492"/>
                <p:cNvSpPr txBox="1"/>
                <p:nvPr/>
              </p:nvSpPr>
              <p:spPr>
                <a:xfrm>
                  <a:off x="3596367" y="1701649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nodes.rb_node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97" name="直线箭头连接符 496"/>
              <p:cNvCxnSpPr>
                <a:stCxn id="493" idx="3"/>
                <a:endCxn id="328" idx="1"/>
              </p:cNvCxnSpPr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310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 127"/>
          <p:cNvGrpSpPr/>
          <p:nvPr/>
        </p:nvGrpSpPr>
        <p:grpSpPr>
          <a:xfrm>
            <a:off x="2329238" y="366701"/>
            <a:ext cx="12605962" cy="11286016"/>
            <a:chOff x="2329238" y="366701"/>
            <a:chExt cx="12605962" cy="11286016"/>
          </a:xfrm>
        </p:grpSpPr>
        <p:grpSp>
          <p:nvGrpSpPr>
            <p:cNvPr id="104" name="组 103"/>
            <p:cNvGrpSpPr/>
            <p:nvPr/>
          </p:nvGrpSpPr>
          <p:grpSpPr>
            <a:xfrm>
              <a:off x="11452282" y="366701"/>
              <a:ext cx="3482918" cy="4461026"/>
              <a:chOff x="11452282" y="366701"/>
              <a:chExt cx="3482918" cy="4461026"/>
            </a:xfrm>
          </p:grpSpPr>
          <p:sp>
            <p:nvSpPr>
              <p:cNvPr id="88" name="文本框 87"/>
              <p:cNvSpPr txBox="1"/>
              <p:nvPr/>
            </p:nvSpPr>
            <p:spPr>
              <a:xfrm>
                <a:off x="11542441" y="375556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1542441" y="743856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11542443" y="1272845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1542441" y="1786523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1542441" y="230898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1542441" y="2834760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1542441" y="3355138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1542441" y="387062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1542441" y="4395322"/>
                <a:ext cx="330385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unused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1452282" y="366701"/>
                <a:ext cx="3482918" cy="44610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1" name="直线箭头连接符 60"/>
            <p:cNvCxnSpPr>
              <a:stCxn id="81" idx="3"/>
              <a:endCxn id="69" idx="1"/>
            </p:cNvCxnSpPr>
            <p:nvPr/>
          </p:nvCxnSpPr>
          <p:spPr>
            <a:xfrm>
              <a:off x="6916906" y="5279375"/>
              <a:ext cx="517810" cy="34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 97"/>
            <p:cNvGrpSpPr/>
            <p:nvPr/>
          </p:nvGrpSpPr>
          <p:grpSpPr>
            <a:xfrm>
              <a:off x="2730500" y="1598755"/>
              <a:ext cx="4306540" cy="4247461"/>
              <a:chOff x="2730500" y="684355"/>
              <a:chExt cx="4306540" cy="4247461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2820831" y="1023630"/>
                <a:ext cx="41689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820831" y="131675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handle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2820831" y="1625615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2820831" y="253391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820831" y="284820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820831" y="3157064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2820831" y="3461870"/>
                <a:ext cx="416897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data.ipcObjectsCount()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*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sizeof(binder_size_t)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8978" y="3935325"/>
                <a:ext cx="38509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2933700" y="4211086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2933700" y="4519950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820831" y="3986125"/>
                <a:ext cx="4168971" cy="8847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730500" y="1023640"/>
                <a:ext cx="4306540" cy="39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820831" y="192677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CHECK_SERVICE_TRANSACTION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820831" y="223606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730500" y="684355"/>
                <a:ext cx="430654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cmd: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BC_TRANSACTINO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</a:p>
            </p:txBody>
          </p:sp>
        </p:grpSp>
        <p:grpSp>
          <p:nvGrpSpPr>
            <p:cNvPr id="65" name="组 64"/>
            <p:cNvGrpSpPr/>
            <p:nvPr/>
          </p:nvGrpSpPr>
          <p:grpSpPr>
            <a:xfrm>
              <a:off x="7360724" y="5128928"/>
              <a:ext cx="3344892" cy="1143001"/>
              <a:chOff x="6441930" y="5282979"/>
              <a:chExt cx="2941116" cy="1143001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6506990" y="5282979"/>
                <a:ext cx="958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506990" y="5533344"/>
                <a:ext cx="283138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InterfaceToken: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“android.os.IServiceManager”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06990" y="6060565"/>
                <a:ext cx="283138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String16: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“service.testservice”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6441930" y="5282980"/>
                <a:ext cx="2941116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6" name="直线箭头连接符 65"/>
            <p:cNvCxnSpPr/>
            <p:nvPr/>
          </p:nvCxnSpPr>
          <p:spPr>
            <a:xfrm>
              <a:off x="10847439" y="5141628"/>
              <a:ext cx="0" cy="11430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/>
            <p:nvPr/>
          </p:nvCxnSpPr>
          <p:spPr>
            <a:xfrm>
              <a:off x="10714552" y="6271929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/>
            <p:cNvCxnSpPr/>
            <p:nvPr/>
          </p:nvCxnSpPr>
          <p:spPr>
            <a:xfrm>
              <a:off x="10714781" y="5128928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组 116"/>
            <p:cNvGrpSpPr/>
            <p:nvPr/>
          </p:nvGrpSpPr>
          <p:grpSpPr>
            <a:xfrm>
              <a:off x="9106252" y="7150771"/>
              <a:ext cx="5013359" cy="4434651"/>
              <a:chOff x="11089561" y="7568644"/>
              <a:chExt cx="5013359" cy="4434651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1089561" y="8000857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1089561" y="8002892"/>
                <a:ext cx="413962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089561" y="10853583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2092717" y="7568644"/>
                <a:ext cx="13098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rdata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089561" y="8936733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39" name="组 38"/>
              <p:cNvGrpSpPr/>
              <p:nvPr/>
            </p:nvGrpSpPr>
            <p:grpSpPr>
              <a:xfrm>
                <a:off x="11142496" y="8961857"/>
                <a:ext cx="4014231" cy="1806945"/>
                <a:chOff x="23408561" y="7627744"/>
                <a:chExt cx="4014231" cy="1806945"/>
              </a:xfrm>
            </p:grpSpPr>
            <p:sp>
              <p:nvSpPr>
                <p:cNvPr id="51" name="文本框 50"/>
                <p:cNvSpPr txBox="1"/>
                <p:nvPr/>
              </p:nvSpPr>
              <p:spPr>
                <a:xfrm>
                  <a:off x="23408561" y="7627744"/>
                  <a:ext cx="40142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3408562" y="88202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lang="en-US" altLang="zh-CN" sz="1400">
                      <a:solidFill>
                        <a:schemeClr val="accent6"/>
                      </a:solidFill>
                      <a:effectLst/>
                    </a:rPr>
                    <a:t>new_ref-&gt;desc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23408562" y="91269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15376120" y="895781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obj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7" name="直线箭头连接符 46"/>
              <p:cNvCxnSpPr>
                <a:stCxn id="46" idx="1"/>
                <a:endCxn id="51" idx="3"/>
              </p:cNvCxnSpPr>
              <p:nvPr/>
            </p:nvCxnSpPr>
            <p:spPr>
              <a:xfrm flipH="1">
                <a:off x="15156726" y="9111703"/>
                <a:ext cx="219394" cy="40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 123"/>
            <p:cNvGrpSpPr/>
            <p:nvPr/>
          </p:nvGrpSpPr>
          <p:grpSpPr>
            <a:xfrm>
              <a:off x="2329238" y="6010277"/>
              <a:ext cx="4378678" cy="5642440"/>
              <a:chOff x="2628900" y="7241194"/>
              <a:chExt cx="4378678" cy="5642440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2753000" y="724119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628900" y="7552015"/>
                <a:ext cx="437867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cmd_free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BC_FREE_BUFFER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28900" y="8076285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buffer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628900" y="8380612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 cmd_reply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BC_REPLY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728856" y="8686908"/>
                <a:ext cx="296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txn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730500" y="899272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ptr: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730500" y="9301593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730500" y="1023529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730500" y="1053687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730500" y="10845742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 - 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730500" y="11366448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((char*) reply-&gt;offs) - ((char*) reply-&gt;offs0)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28856" y="11865303"/>
                <a:ext cx="42103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628900" y="12166464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628900" y="12475328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reply-&gt;offs0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628900" y="8682038"/>
                <a:ext cx="4378678" cy="42015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730500" y="961545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0500" y="992473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5" name="任意形状 104"/>
            <p:cNvSpPr/>
            <p:nvPr/>
          </p:nvSpPr>
          <p:spPr>
            <a:xfrm>
              <a:off x="10858500" y="2095500"/>
              <a:ext cx="685800" cy="3784600"/>
            </a:xfrm>
            <a:custGeom>
              <a:avLst/>
              <a:gdLst>
                <a:gd name="connsiteX0" fmla="*/ 685800 w 685800"/>
                <a:gd name="connsiteY0" fmla="*/ 0 h 3784600"/>
                <a:gd name="connsiteX1" fmla="*/ 330200 w 685800"/>
                <a:gd name="connsiteY1" fmla="*/ 1054100 h 3784600"/>
                <a:gd name="connsiteX2" fmla="*/ 304800 w 685800"/>
                <a:gd name="connsiteY2" fmla="*/ 2755900 h 3784600"/>
                <a:gd name="connsiteX3" fmla="*/ 165100 w 685800"/>
                <a:gd name="connsiteY3" fmla="*/ 3594100 h 3784600"/>
                <a:gd name="connsiteX4" fmla="*/ 0 w 685800"/>
                <a:gd name="connsiteY4" fmla="*/ 3784600 h 37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3784600">
                  <a:moveTo>
                    <a:pt x="685800" y="0"/>
                  </a:moveTo>
                  <a:cubicBezTo>
                    <a:pt x="539750" y="297391"/>
                    <a:pt x="393700" y="594783"/>
                    <a:pt x="330200" y="1054100"/>
                  </a:cubicBezTo>
                  <a:cubicBezTo>
                    <a:pt x="266700" y="1513417"/>
                    <a:pt x="332317" y="2332567"/>
                    <a:pt x="304800" y="2755900"/>
                  </a:cubicBezTo>
                  <a:cubicBezTo>
                    <a:pt x="277283" y="3179233"/>
                    <a:pt x="215900" y="3422650"/>
                    <a:pt x="165100" y="3594100"/>
                  </a:cubicBezTo>
                  <a:cubicBezTo>
                    <a:pt x="114300" y="3765550"/>
                    <a:pt x="0" y="3784600"/>
                    <a:pt x="0" y="37846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任意形状 110"/>
            <p:cNvSpPr/>
            <p:nvPr/>
          </p:nvSpPr>
          <p:spPr>
            <a:xfrm>
              <a:off x="6972300" y="4164178"/>
              <a:ext cx="4456873" cy="1728622"/>
            </a:xfrm>
            <a:custGeom>
              <a:avLst/>
              <a:gdLst>
                <a:gd name="connsiteX0" fmla="*/ 0 w 4456873"/>
                <a:gd name="connsiteY0" fmla="*/ 64922 h 1728622"/>
                <a:gd name="connsiteX1" fmla="*/ 2413000 w 4456873"/>
                <a:gd name="connsiteY1" fmla="*/ 52222 h 1728622"/>
                <a:gd name="connsiteX2" fmla="*/ 4229100 w 4456873"/>
                <a:gd name="connsiteY2" fmla="*/ 636422 h 1728622"/>
                <a:gd name="connsiteX3" fmla="*/ 4394200 w 4456873"/>
                <a:gd name="connsiteY3" fmla="*/ 1525422 h 1728622"/>
                <a:gd name="connsiteX4" fmla="*/ 3898900 w 4456873"/>
                <a:gd name="connsiteY4" fmla="*/ 1728622 h 172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873" h="1728622">
                  <a:moveTo>
                    <a:pt x="0" y="64922"/>
                  </a:moveTo>
                  <a:cubicBezTo>
                    <a:pt x="854075" y="10947"/>
                    <a:pt x="1708150" y="-43028"/>
                    <a:pt x="2413000" y="52222"/>
                  </a:cubicBezTo>
                  <a:cubicBezTo>
                    <a:pt x="3117850" y="147472"/>
                    <a:pt x="3898900" y="390889"/>
                    <a:pt x="4229100" y="636422"/>
                  </a:cubicBezTo>
                  <a:cubicBezTo>
                    <a:pt x="4559300" y="881955"/>
                    <a:pt x="4449233" y="1343389"/>
                    <a:pt x="4394200" y="1525422"/>
                  </a:cubicBezTo>
                  <a:cubicBezTo>
                    <a:pt x="4339167" y="1707455"/>
                    <a:pt x="3898900" y="1728622"/>
                    <a:pt x="3898900" y="1728622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任意形状 111"/>
            <p:cNvSpPr/>
            <p:nvPr/>
          </p:nvSpPr>
          <p:spPr>
            <a:xfrm>
              <a:off x="7144530" y="1012419"/>
              <a:ext cx="4412470" cy="4219981"/>
            </a:xfrm>
            <a:custGeom>
              <a:avLst/>
              <a:gdLst>
                <a:gd name="connsiteX0" fmla="*/ 4412470 w 4412470"/>
                <a:gd name="connsiteY0" fmla="*/ 3581 h 4219981"/>
                <a:gd name="connsiteX1" fmla="*/ 1643870 w 4412470"/>
                <a:gd name="connsiteY1" fmla="*/ 460781 h 4219981"/>
                <a:gd name="connsiteX2" fmla="*/ 69070 w 4412470"/>
                <a:gd name="connsiteY2" fmla="*/ 2886481 h 4219981"/>
                <a:gd name="connsiteX3" fmla="*/ 259570 w 4412470"/>
                <a:gd name="connsiteY3" fmla="*/ 4219981 h 42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470" h="4219981">
                  <a:moveTo>
                    <a:pt x="4412470" y="3581"/>
                  </a:moveTo>
                  <a:cubicBezTo>
                    <a:pt x="3390120" y="-8061"/>
                    <a:pt x="2367770" y="-19702"/>
                    <a:pt x="1643870" y="460781"/>
                  </a:cubicBezTo>
                  <a:cubicBezTo>
                    <a:pt x="919970" y="941264"/>
                    <a:pt x="299787" y="2259948"/>
                    <a:pt x="69070" y="2886481"/>
                  </a:cubicBezTo>
                  <a:cubicBezTo>
                    <a:pt x="-161647" y="3513014"/>
                    <a:pt x="259570" y="4219981"/>
                    <a:pt x="259570" y="4219981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7232636" y="3111500"/>
              <a:ext cx="4324364" cy="2120900"/>
            </a:xfrm>
            <a:custGeom>
              <a:avLst/>
              <a:gdLst>
                <a:gd name="connsiteX0" fmla="*/ 4324364 w 4324364"/>
                <a:gd name="connsiteY0" fmla="*/ 0 h 2120900"/>
                <a:gd name="connsiteX1" fmla="*/ 387364 w 4324364"/>
                <a:gd name="connsiteY1" fmla="*/ 355600 h 2120900"/>
                <a:gd name="connsiteX2" fmla="*/ 146064 w 4324364"/>
                <a:gd name="connsiteY2" fmla="*/ 2120900 h 212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4364" h="2120900">
                  <a:moveTo>
                    <a:pt x="4324364" y="0"/>
                  </a:moveTo>
                  <a:cubicBezTo>
                    <a:pt x="2704055" y="1058"/>
                    <a:pt x="1083747" y="2117"/>
                    <a:pt x="387364" y="355600"/>
                  </a:cubicBezTo>
                  <a:cubicBezTo>
                    <a:pt x="-309019" y="709083"/>
                    <a:pt x="146064" y="2120900"/>
                    <a:pt x="146064" y="21209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9" name="直线箭头连接符 118"/>
            <p:cNvCxnSpPr>
              <a:stCxn id="16" idx="3"/>
              <a:endCxn id="51" idx="1"/>
            </p:cNvCxnSpPr>
            <p:nvPr/>
          </p:nvCxnSpPr>
          <p:spPr>
            <a:xfrm flipV="1">
              <a:off x="6639522" y="8697873"/>
              <a:ext cx="2519665" cy="23915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/>
            <p:cNvCxnSpPr>
              <a:stCxn id="17" idx="3"/>
              <a:endCxn id="35" idx="1"/>
            </p:cNvCxnSpPr>
            <p:nvPr/>
          </p:nvCxnSpPr>
          <p:spPr>
            <a:xfrm flipV="1">
              <a:off x="6639522" y="7738908"/>
              <a:ext cx="2466730" cy="3659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>
              <a:stCxn id="6" idx="3"/>
              <a:endCxn id="69" idx="1"/>
            </p:cNvCxnSpPr>
            <p:nvPr/>
          </p:nvCxnSpPr>
          <p:spPr>
            <a:xfrm flipV="1">
              <a:off x="6707915" y="5282817"/>
              <a:ext cx="726801" cy="1716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58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/>
        </p:nvGrpSpPr>
        <p:grpSpPr>
          <a:xfrm>
            <a:off x="1206501" y="842368"/>
            <a:ext cx="16092112" cy="10610723"/>
            <a:chOff x="1206501" y="842368"/>
            <a:chExt cx="16092112" cy="10610723"/>
          </a:xfrm>
        </p:grpSpPr>
        <p:grpSp>
          <p:nvGrpSpPr>
            <p:cNvPr id="14" name="组 13"/>
            <p:cNvGrpSpPr/>
            <p:nvPr/>
          </p:nvGrpSpPr>
          <p:grpSpPr>
            <a:xfrm>
              <a:off x="1206501" y="842368"/>
              <a:ext cx="6148809" cy="1211063"/>
              <a:chOff x="1206501" y="842368"/>
              <a:chExt cx="6148809" cy="1211063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3610353" y="956425"/>
                <a:ext cx="36667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binder_proc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597651" y="1389246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525012" y="956425"/>
                <a:ext cx="3830298" cy="1097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06501" y="842368"/>
                <a:ext cx="22020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filp-&gt;private_data</a:t>
                </a:r>
              </a:p>
              <a:p>
                <a:pPr algn="r"/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Server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20" name="直线箭头连接符 19"/>
              <p:cNvCxnSpPr>
                <a:endCxn id="49" idx="1"/>
              </p:cNvCxnSpPr>
              <p:nvPr/>
            </p:nvCxnSpPr>
            <p:spPr>
              <a:xfrm>
                <a:off x="3408571" y="1103978"/>
                <a:ext cx="201782" cy="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rb_root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nodes.rb_node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15" name="组 114"/>
            <p:cNvGrpSpPr/>
            <p:nvPr/>
          </p:nvGrpSpPr>
          <p:grpSpPr>
            <a:xfrm>
              <a:off x="1485495" y="891946"/>
              <a:ext cx="15813118" cy="10561145"/>
              <a:chOff x="1485495" y="891946"/>
              <a:chExt cx="15813118" cy="10561145"/>
            </a:xfrm>
          </p:grpSpPr>
          <p:grpSp>
            <p:nvGrpSpPr>
              <p:cNvPr id="5" name="组 4"/>
              <p:cNvGrpSpPr/>
              <p:nvPr/>
            </p:nvGrpSpPr>
            <p:grpSpPr>
              <a:xfrm>
                <a:off x="2267447" y="5096137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62" name="文本框 61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6" name="组 5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8" name="文本框 3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0" name="任意形状 49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任意形状 50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6" name="任意形状 55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7" name="直线箭头连接符 6"/>
              <p:cNvCxnSpPr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7"/>
              <p:cNvCxnSpPr/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箭头连接符 8"/>
              <p:cNvCxnSpPr/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" name="直线箭头连接符 10"/>
              <p:cNvCxnSpPr/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 11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30" name="直线箭头连接符 29"/>
                <p:cNvCxnSpPr/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13" name="直线箭头连接符 12"/>
              <p:cNvCxnSpPr/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/>
              <p:cNvCxnSpPr/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任意形状 83"/>
              <p:cNvSpPr/>
              <p:nvPr/>
            </p:nvSpPr>
            <p:spPr>
              <a:xfrm>
                <a:off x="7200900" y="4013200"/>
                <a:ext cx="694637" cy="2425700"/>
              </a:xfrm>
              <a:custGeom>
                <a:avLst/>
                <a:gdLst>
                  <a:gd name="connsiteX0" fmla="*/ 0 w 694637"/>
                  <a:gd name="connsiteY0" fmla="*/ 0 h 2425700"/>
                  <a:gd name="connsiteX1" fmla="*/ 622300 w 694637"/>
                  <a:gd name="connsiteY1" fmla="*/ 889000 h 2425700"/>
                  <a:gd name="connsiteX2" fmla="*/ 622300 w 694637"/>
                  <a:gd name="connsiteY2" fmla="*/ 1752600 h 2425700"/>
                  <a:gd name="connsiteX3" fmla="*/ 88900 w 694637"/>
                  <a:gd name="connsiteY3" fmla="*/ 2425700 h 242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4637" h="2425700">
                    <a:moveTo>
                      <a:pt x="0" y="0"/>
                    </a:moveTo>
                    <a:cubicBezTo>
                      <a:pt x="259291" y="298450"/>
                      <a:pt x="518583" y="596900"/>
                      <a:pt x="622300" y="889000"/>
                    </a:cubicBezTo>
                    <a:cubicBezTo>
                      <a:pt x="726017" y="1181100"/>
                      <a:pt x="711200" y="1496483"/>
                      <a:pt x="622300" y="1752600"/>
                    </a:cubicBezTo>
                    <a:cubicBezTo>
                      <a:pt x="533400" y="2008717"/>
                      <a:pt x="88900" y="2425700"/>
                      <a:pt x="88900" y="24257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2845715" y="6971263"/>
                <a:ext cx="20103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filp-&gt;private_data</a:t>
                </a:r>
              </a:p>
              <a:p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Client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94" name="直线箭头连接符 93"/>
              <p:cNvCxnSpPr>
                <a:stCxn id="93" idx="1"/>
                <a:endCxn id="86" idx="3"/>
              </p:cNvCxnSpPr>
              <p:nvPr/>
            </p:nvCxnSpPr>
            <p:spPr>
              <a:xfrm flipH="1">
                <a:off x="11896625" y="7232873"/>
                <a:ext cx="949090" cy="364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组 106"/>
              <p:cNvGrpSpPr/>
              <p:nvPr/>
            </p:nvGrpSpPr>
            <p:grpSpPr>
              <a:xfrm>
                <a:off x="8880177" y="7082626"/>
                <a:ext cx="3094104" cy="2276917"/>
                <a:chOff x="9949947" y="6925579"/>
                <a:chExt cx="3094104" cy="2276917"/>
              </a:xfrm>
            </p:grpSpPr>
            <p:sp>
              <p:nvSpPr>
                <p:cNvPr id="86" name="文本框 85"/>
                <p:cNvSpPr txBox="1"/>
                <p:nvPr/>
              </p:nvSpPr>
              <p:spPr>
                <a:xfrm>
                  <a:off x="10035288" y="6925579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10022586" y="7358400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9949947" y="6925580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10011310" y="7664098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0018953" y="7664712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10085926" y="7966456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085926" y="8285281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10024447" y="8640720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grpSp>
            <p:nvGrpSpPr>
              <p:cNvPr id="99" name="组 98"/>
              <p:cNvGrpSpPr/>
              <p:nvPr/>
            </p:nvGrpSpPr>
            <p:grpSpPr>
              <a:xfrm>
                <a:off x="8106386" y="4666826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100" name="文本框 99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0" name="直线箭头连接符 109"/>
              <p:cNvCxnSpPr>
                <a:stCxn id="102" idx="3"/>
                <a:endCxn id="38" idx="1"/>
              </p:cNvCxnSpPr>
              <p:nvPr/>
            </p:nvCxnSpPr>
            <p:spPr>
              <a:xfrm flipV="1">
                <a:off x="11925839" y="1045835"/>
                <a:ext cx="1437995" cy="43863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形状 110"/>
              <p:cNvSpPr/>
              <p:nvPr/>
            </p:nvSpPr>
            <p:spPr>
              <a:xfrm>
                <a:off x="11887200" y="4165600"/>
                <a:ext cx="427489" cy="2095500"/>
              </a:xfrm>
              <a:custGeom>
                <a:avLst/>
                <a:gdLst>
                  <a:gd name="connsiteX0" fmla="*/ 0 w 427489"/>
                  <a:gd name="connsiteY0" fmla="*/ 0 h 2095500"/>
                  <a:gd name="connsiteX1" fmla="*/ 368300 w 427489"/>
                  <a:gd name="connsiteY1" fmla="*/ 609600 h 2095500"/>
                  <a:gd name="connsiteX2" fmla="*/ 393700 w 427489"/>
                  <a:gd name="connsiteY2" fmla="*/ 1638300 h 2095500"/>
                  <a:gd name="connsiteX3" fmla="*/ 38100 w 427489"/>
                  <a:gd name="connsiteY3" fmla="*/ 2095500 h 209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489" h="2095500">
                    <a:moveTo>
                      <a:pt x="0" y="0"/>
                    </a:moveTo>
                    <a:cubicBezTo>
                      <a:pt x="151341" y="168275"/>
                      <a:pt x="302683" y="336550"/>
                      <a:pt x="368300" y="609600"/>
                    </a:cubicBezTo>
                    <a:cubicBezTo>
                      <a:pt x="433917" y="882650"/>
                      <a:pt x="448733" y="1390650"/>
                      <a:pt x="393700" y="1638300"/>
                    </a:cubicBezTo>
                    <a:cubicBezTo>
                      <a:pt x="338667" y="1885950"/>
                      <a:pt x="38100" y="2095500"/>
                      <a:pt x="38100" y="20955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3" name="任意形状 112"/>
              <p:cNvSpPr/>
              <p:nvPr/>
            </p:nvSpPr>
            <p:spPr>
              <a:xfrm>
                <a:off x="11899900" y="4813300"/>
                <a:ext cx="630828" cy="4280153"/>
              </a:xfrm>
              <a:custGeom>
                <a:avLst/>
                <a:gdLst>
                  <a:gd name="connsiteX0" fmla="*/ 0 w 630828"/>
                  <a:gd name="connsiteY0" fmla="*/ 4279900 h 4280153"/>
                  <a:gd name="connsiteX1" fmla="*/ 381000 w 630828"/>
                  <a:gd name="connsiteY1" fmla="*/ 3695700 h 4280153"/>
                  <a:gd name="connsiteX2" fmla="*/ 622300 w 630828"/>
                  <a:gd name="connsiteY2" fmla="*/ 749300 h 4280153"/>
                  <a:gd name="connsiteX3" fmla="*/ 76200 w 630828"/>
                  <a:gd name="connsiteY3" fmla="*/ 0 h 4280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0828" h="4280153">
                    <a:moveTo>
                      <a:pt x="0" y="4279900"/>
                    </a:moveTo>
                    <a:cubicBezTo>
                      <a:pt x="138641" y="4282016"/>
                      <a:pt x="277283" y="4284133"/>
                      <a:pt x="381000" y="3695700"/>
                    </a:cubicBezTo>
                    <a:cubicBezTo>
                      <a:pt x="484717" y="3107267"/>
                      <a:pt x="673100" y="1365250"/>
                      <a:pt x="622300" y="749300"/>
                    </a:cubicBezTo>
                    <a:cubicBezTo>
                      <a:pt x="571500" y="133350"/>
                      <a:pt x="76200" y="0"/>
                      <a:pt x="76200" y="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prstDash val="dash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任意形状 113"/>
              <p:cNvSpPr/>
              <p:nvPr/>
            </p:nvSpPr>
            <p:spPr>
              <a:xfrm>
                <a:off x="11912600" y="5118100"/>
                <a:ext cx="321926" cy="2146300"/>
              </a:xfrm>
              <a:custGeom>
                <a:avLst/>
                <a:gdLst>
                  <a:gd name="connsiteX0" fmla="*/ 0 w 321926"/>
                  <a:gd name="connsiteY0" fmla="*/ 0 h 2146300"/>
                  <a:gd name="connsiteX1" fmla="*/ 266700 w 321926"/>
                  <a:gd name="connsiteY1" fmla="*/ 190500 h 2146300"/>
                  <a:gd name="connsiteX2" fmla="*/ 292100 w 321926"/>
                  <a:gd name="connsiteY2" fmla="*/ 635000 h 2146300"/>
                  <a:gd name="connsiteX3" fmla="*/ 304800 w 321926"/>
                  <a:gd name="connsiteY3" fmla="*/ 1727200 h 2146300"/>
                  <a:gd name="connsiteX4" fmla="*/ 38100 w 321926"/>
                  <a:gd name="connsiteY4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926" h="2146300">
                    <a:moveTo>
                      <a:pt x="0" y="0"/>
                    </a:moveTo>
                    <a:cubicBezTo>
                      <a:pt x="109008" y="42333"/>
                      <a:pt x="218017" y="84667"/>
                      <a:pt x="266700" y="190500"/>
                    </a:cubicBezTo>
                    <a:cubicBezTo>
                      <a:pt x="315383" y="296333"/>
                      <a:pt x="285750" y="378883"/>
                      <a:pt x="292100" y="635000"/>
                    </a:cubicBezTo>
                    <a:cubicBezTo>
                      <a:pt x="298450" y="891117"/>
                      <a:pt x="347133" y="1475317"/>
                      <a:pt x="304800" y="1727200"/>
                    </a:cubicBezTo>
                    <a:cubicBezTo>
                      <a:pt x="262467" y="1979083"/>
                      <a:pt x="38100" y="2146300"/>
                      <a:pt x="38100" y="21463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562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组 208"/>
          <p:cNvGrpSpPr/>
          <p:nvPr/>
        </p:nvGrpSpPr>
        <p:grpSpPr>
          <a:xfrm>
            <a:off x="15071117" y="5798222"/>
            <a:ext cx="5696117" cy="4762409"/>
            <a:chOff x="8152690" y="2997291"/>
            <a:chExt cx="5696117" cy="4762409"/>
          </a:xfrm>
        </p:grpSpPr>
        <p:sp>
          <p:nvSpPr>
            <p:cNvPr id="221" name="文本框 220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225" name="文本框 224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29" name="文本框 228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234" name="任意形状 233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210" name="直线连接符 209"/>
          <p:cNvCxnSpPr/>
          <p:nvPr/>
        </p:nvCxnSpPr>
        <p:spPr>
          <a:xfrm>
            <a:off x="15128392" y="8646971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线连接符 210"/>
          <p:cNvCxnSpPr/>
          <p:nvPr/>
        </p:nvCxnSpPr>
        <p:spPr>
          <a:xfrm>
            <a:off x="15166475" y="1203922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/>
          <p:cNvCxnSpPr/>
          <p:nvPr/>
        </p:nvCxnSpPr>
        <p:spPr>
          <a:xfrm>
            <a:off x="15377857" y="8641588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线连接符 214"/>
          <p:cNvCxnSpPr/>
          <p:nvPr/>
        </p:nvCxnSpPr>
        <p:spPr>
          <a:xfrm>
            <a:off x="14137314" y="1078843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/>
          <p:cNvCxnSpPr/>
          <p:nvPr/>
        </p:nvCxnSpPr>
        <p:spPr>
          <a:xfrm>
            <a:off x="14150010" y="1109426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箭头连接符 216"/>
          <p:cNvCxnSpPr/>
          <p:nvPr/>
        </p:nvCxnSpPr>
        <p:spPr>
          <a:xfrm flipH="1">
            <a:off x="14265529" y="1078843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本框 236"/>
          <p:cNvSpPr txBox="1"/>
          <p:nvPr/>
        </p:nvSpPr>
        <p:spPr>
          <a:xfrm>
            <a:off x="11253674" y="342092"/>
            <a:ext cx="4862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reply.readStrongBinder()</a:t>
            </a:r>
            <a:r>
              <a:rPr kumimoji="1" lang="zh-CN" altLang="en-US" sz="1400"/>
              <a:t>的调用关系</a:t>
            </a:r>
          </a:p>
        </p:txBody>
      </p:sp>
      <p:grpSp>
        <p:nvGrpSpPr>
          <p:cNvPr id="276" name="组 275"/>
          <p:cNvGrpSpPr/>
          <p:nvPr/>
        </p:nvGrpSpPr>
        <p:grpSpPr>
          <a:xfrm>
            <a:off x="10022533" y="876149"/>
            <a:ext cx="5582304" cy="1646660"/>
            <a:chOff x="10022533" y="876149"/>
            <a:chExt cx="5582304" cy="1646660"/>
          </a:xfrm>
        </p:grpSpPr>
        <p:grpSp>
          <p:nvGrpSpPr>
            <p:cNvPr id="239" name="组 238"/>
            <p:cNvGrpSpPr/>
            <p:nvPr/>
          </p:nvGrpSpPr>
          <p:grpSpPr>
            <a:xfrm>
              <a:off x="10022533" y="876149"/>
              <a:ext cx="3988511" cy="307777"/>
              <a:chOff x="3288590" y="1701649"/>
              <a:chExt cx="3988511" cy="307777"/>
            </a:xfrm>
          </p:grpSpPr>
          <p:sp>
            <p:nvSpPr>
              <p:cNvPr id="274" name="文本框 273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Parcel::readStrongBinder()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40" name="组 239"/>
            <p:cNvGrpSpPr/>
            <p:nvPr/>
          </p:nvGrpSpPr>
          <p:grpSpPr>
            <a:xfrm>
              <a:off x="10330310" y="1539241"/>
              <a:ext cx="5274527" cy="307777"/>
              <a:chOff x="3288590" y="1701649"/>
              <a:chExt cx="5274527" cy="307777"/>
            </a:xfrm>
          </p:grpSpPr>
          <p:sp>
            <p:nvSpPr>
              <p:cNvPr id="272" name="文本框 271"/>
              <p:cNvSpPr txBox="1"/>
              <p:nvPr/>
            </p:nvSpPr>
            <p:spPr>
              <a:xfrm>
                <a:off x="3596367" y="1701649"/>
                <a:ext cx="49667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Parcel::unflatten_binder(ProcessState::self(), *this, &amp;val);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70" name="文本框 269"/>
            <p:cNvSpPr txBox="1"/>
            <p:nvPr/>
          </p:nvSpPr>
          <p:spPr>
            <a:xfrm>
              <a:off x="10638087" y="2215032"/>
              <a:ext cx="48967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const flat_binder_object* flat = this-&gt;readObject(false)</a:t>
              </a:r>
            </a:p>
          </p:txBody>
        </p:sp>
        <p:grpSp>
          <p:nvGrpSpPr>
            <p:cNvPr id="249" name="组 248"/>
            <p:cNvGrpSpPr/>
            <p:nvPr/>
          </p:nvGrpSpPr>
          <p:grpSpPr>
            <a:xfrm>
              <a:off x="10442343" y="1847018"/>
              <a:ext cx="195744" cy="511894"/>
              <a:chOff x="4048303" y="3348309"/>
              <a:chExt cx="170356" cy="1157508"/>
            </a:xfrm>
          </p:grpSpPr>
          <p:cxnSp>
            <p:nvCxnSpPr>
              <p:cNvPr id="258" name="直线连接符 257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线箭头连接符 258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组 249"/>
            <p:cNvGrpSpPr/>
            <p:nvPr/>
          </p:nvGrpSpPr>
          <p:grpSpPr>
            <a:xfrm>
              <a:off x="10136833" y="1183926"/>
              <a:ext cx="195744" cy="511894"/>
              <a:chOff x="4048303" y="3348309"/>
              <a:chExt cx="170356" cy="1157508"/>
            </a:xfrm>
          </p:grpSpPr>
          <p:cxnSp>
            <p:nvCxnSpPr>
              <p:cNvPr id="256" name="直线连接符 255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线箭头连接符 256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 10"/>
          <p:cNvGrpSpPr/>
          <p:nvPr/>
        </p:nvGrpSpPr>
        <p:grpSpPr>
          <a:xfrm>
            <a:off x="967467" y="443692"/>
            <a:ext cx="8753243" cy="5461823"/>
            <a:chOff x="1577067" y="443692"/>
            <a:chExt cx="8753243" cy="5461823"/>
          </a:xfrm>
        </p:grpSpPr>
        <p:sp>
          <p:nvSpPr>
            <p:cNvPr id="2" name="文本框 1"/>
            <p:cNvSpPr txBox="1"/>
            <p:nvPr/>
          </p:nvSpPr>
          <p:spPr>
            <a:xfrm>
              <a:off x="1577067" y="1053949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84844" y="1717041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92621" y="2392832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BpBinder::transaction(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500398" y="306862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0398" y="370422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115952" y="433983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IPCThreadState::talkWithDrvier(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15952" y="559773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IPCThreadState::executeCommand(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8" name="组 7"/>
            <p:cNvGrpSpPr/>
            <p:nvPr/>
          </p:nvGrpSpPr>
          <p:grpSpPr>
            <a:xfrm>
              <a:off x="2308403" y="2700609"/>
              <a:ext cx="170356" cy="1157508"/>
              <a:chOff x="2029003" y="2700609"/>
              <a:chExt cx="170356" cy="1157508"/>
            </a:xfrm>
          </p:grpSpPr>
          <p:cxnSp>
            <p:nvCxnSpPr>
              <p:cNvPr id="54" name="直线连接符 53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/>
              <p:cNvCxnSpPr/>
              <p:nvPr/>
            </p:nvCxnSpPr>
            <p:spPr>
              <a:xfrm flipV="1">
                <a:off x="2029003" y="3218346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 4"/>
            <p:cNvGrpSpPr/>
            <p:nvPr/>
          </p:nvGrpSpPr>
          <p:grpSpPr>
            <a:xfrm>
              <a:off x="1993900" y="2024818"/>
              <a:ext cx="195744" cy="511894"/>
              <a:chOff x="1689100" y="2024818"/>
              <a:chExt cx="195744" cy="511894"/>
            </a:xfrm>
          </p:grpSpPr>
          <p:cxnSp>
            <p:nvCxnSpPr>
              <p:cNvPr id="76" name="直线连接符 75"/>
              <p:cNvCxnSpPr/>
              <p:nvPr/>
            </p:nvCxnSpPr>
            <p:spPr>
              <a:xfrm flipH="1">
                <a:off x="1689100" y="2024818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/>
              <p:cNvCxnSpPr/>
              <p:nvPr/>
            </p:nvCxnSpPr>
            <p:spPr>
              <a:xfrm>
                <a:off x="1689100" y="2536712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 3"/>
            <p:cNvGrpSpPr/>
            <p:nvPr/>
          </p:nvGrpSpPr>
          <p:grpSpPr>
            <a:xfrm>
              <a:off x="1688390" y="1361726"/>
              <a:ext cx="195744" cy="511894"/>
              <a:chOff x="1383590" y="1361726"/>
              <a:chExt cx="195744" cy="511894"/>
            </a:xfrm>
          </p:grpSpPr>
          <p:cxnSp>
            <p:nvCxnSpPr>
              <p:cNvPr id="79" name="直线连接符 78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箭头连接符 79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 8"/>
            <p:cNvGrpSpPr/>
            <p:nvPr/>
          </p:nvGrpSpPr>
          <p:grpSpPr>
            <a:xfrm>
              <a:off x="2628873" y="4012005"/>
              <a:ext cx="471402" cy="1728396"/>
              <a:chOff x="2336773" y="4012005"/>
              <a:chExt cx="471402" cy="1728396"/>
            </a:xfrm>
          </p:grpSpPr>
          <p:cxnSp>
            <p:nvCxnSpPr>
              <p:cNvPr id="53" name="直线箭头连接符 52"/>
              <p:cNvCxnSpPr/>
              <p:nvPr/>
            </p:nvCxnSpPr>
            <p:spPr>
              <a:xfrm>
                <a:off x="2339771" y="4479546"/>
                <a:ext cx="46840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/>
              <p:cNvCxnSpPr/>
              <p:nvPr/>
            </p:nvCxnSpPr>
            <p:spPr>
              <a:xfrm flipH="1">
                <a:off x="2336773" y="4012005"/>
                <a:ext cx="3" cy="17283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箭头连接符 82"/>
              <p:cNvCxnSpPr/>
              <p:nvPr/>
            </p:nvCxnSpPr>
            <p:spPr>
              <a:xfrm>
                <a:off x="2336773" y="5740400"/>
                <a:ext cx="47140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文本框 83"/>
            <p:cNvSpPr txBox="1"/>
            <p:nvPr/>
          </p:nvSpPr>
          <p:spPr>
            <a:xfrm>
              <a:off x="6482171" y="3068623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将</a:t>
              </a:r>
              <a:r>
                <a:rPr kumimoji="1" lang="en-US" altLang="zh-CN" sz="1400"/>
                <a:t>mOut</a:t>
              </a:r>
              <a:r>
                <a:rPr kumimoji="1" lang="zh-CN" altLang="en-US" sz="1400"/>
                <a:t>灌满数据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482171" y="3704227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读写和解析数据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2808174" y="443692"/>
              <a:ext cx="24496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r>
                <a:rPr kumimoji="1" lang="zh-CN" altLang="en-US" sz="1400"/>
                <a:t>的调用关系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873355" y="2413455"/>
              <a:ext cx="17347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614806" y="1731831"/>
              <a:ext cx="26020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313767" y="1045426"/>
              <a:ext cx="30809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796686" y="4366427"/>
              <a:ext cx="2080614" cy="2811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786971" y="5590236"/>
              <a:ext cx="2090329" cy="284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3225008" y="4647610"/>
              <a:ext cx="195744" cy="511894"/>
              <a:chOff x="2920208" y="4647610"/>
              <a:chExt cx="195744" cy="511894"/>
            </a:xfrm>
          </p:grpSpPr>
          <p:cxnSp>
            <p:nvCxnSpPr>
              <p:cNvPr id="93" name="直线连接符 92"/>
              <p:cNvCxnSpPr/>
              <p:nvPr/>
            </p:nvCxnSpPr>
            <p:spPr>
              <a:xfrm flipH="1">
                <a:off x="2920208" y="4647610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线箭头连接符 93"/>
              <p:cNvCxnSpPr/>
              <p:nvPr/>
            </p:nvCxnSpPr>
            <p:spPr>
              <a:xfrm>
                <a:off x="2920208" y="5159504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3423728" y="4985022"/>
              <a:ext cx="4970971" cy="3077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ioctl(mProcess-&gt;mDriverFD, BINDER_WRITE_READ, &amp;bwr)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441692" y="5002030"/>
              <a:ext cx="1888618" cy="2832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2063328" y="1272794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678882" y="13363554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678882" y="1462145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110" name="组 109"/>
          <p:cNvGrpSpPr/>
          <p:nvPr/>
        </p:nvGrpSpPr>
        <p:grpSpPr>
          <a:xfrm>
            <a:off x="2191803" y="13035726"/>
            <a:ext cx="471402" cy="1728396"/>
            <a:chOff x="2336773" y="4012005"/>
            <a:chExt cx="471402" cy="1728396"/>
          </a:xfrm>
        </p:grpSpPr>
        <p:cxnSp>
          <p:nvCxnSpPr>
            <p:cNvPr id="124" name="直线箭头连接符 123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连接符 124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文本框 111"/>
          <p:cNvSpPr txBox="1"/>
          <p:nvPr/>
        </p:nvSpPr>
        <p:spPr>
          <a:xfrm>
            <a:off x="6045101" y="12727948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359616" y="13390148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349901" y="14613957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986658" y="14008743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004622" y="14025751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715390" y="7454833"/>
            <a:ext cx="8829329" cy="2284544"/>
            <a:chOff x="254387" y="7263043"/>
            <a:chExt cx="8829329" cy="2284544"/>
          </a:xfrm>
        </p:grpSpPr>
        <p:sp>
          <p:nvSpPr>
            <p:cNvPr id="100" name="文本框 99"/>
            <p:cNvSpPr txBox="1"/>
            <p:nvPr/>
          </p:nvSpPr>
          <p:spPr>
            <a:xfrm>
              <a:off x="254387" y="7277834"/>
              <a:ext cx="579071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binder_ioctl(struct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filep,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cmd,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arg)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549463" y="7750426"/>
              <a:ext cx="7057837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binder_thread_write(proc, thread, (void __user *)bwr.write_buffer, bwr.write_size, </a:t>
              </a:r>
            </a:p>
            <a:p>
              <a:r>
                <a:rPr kumimoji="1" lang="zh-CN" altLang="en-US" sz="1400"/>
                <a:t>                                       </a:t>
              </a:r>
              <a:r>
                <a:rPr kumimoji="1" lang="en-US" altLang="zh-CN" sz="1400"/>
                <a:t>&amp;bwr.write_consumed);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49463" y="9024367"/>
              <a:ext cx="7057838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binder_thread_read(proc, thread, (void __user *)bwr.read_buffer, bwr.read_size, </a:t>
              </a:r>
            </a:p>
            <a:p>
              <a:r>
                <a:rPr kumimoji="1" lang="zh-CN" altLang="en-US" sz="1400"/>
                <a:t>                                      </a:t>
              </a:r>
              <a:r>
                <a:rPr kumimoji="1" lang="en-US" altLang="zh-CN" sz="1400"/>
                <a:t>&amp;bwr.read_consumed, 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filp-&gt;f_flags &amp; O_NONBLOCK);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107" name="组 106"/>
            <p:cNvGrpSpPr/>
            <p:nvPr/>
          </p:nvGrpSpPr>
          <p:grpSpPr>
            <a:xfrm>
              <a:off x="350878" y="7578649"/>
              <a:ext cx="195758" cy="1567346"/>
              <a:chOff x="2029003" y="2700609"/>
              <a:chExt cx="170356" cy="1157508"/>
            </a:xfrm>
          </p:grpSpPr>
          <p:cxnSp>
            <p:nvCxnSpPr>
              <p:cNvPr id="131" name="直线连接符 130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箭头连接符 131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箭头连接符 132"/>
              <p:cNvCxnSpPr/>
              <p:nvPr/>
            </p:nvCxnSpPr>
            <p:spPr>
              <a:xfrm flipV="1">
                <a:off x="2029003" y="2924898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文本框 113"/>
            <p:cNvSpPr txBox="1"/>
            <p:nvPr/>
          </p:nvSpPr>
          <p:spPr>
            <a:xfrm>
              <a:off x="7742379" y="9154704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binder.c:2248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697277" y="7920379"/>
              <a:ext cx="13864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binder.c:1837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6133492" y="7263043"/>
              <a:ext cx="12832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binder.c:2716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19" name="组 118"/>
            <p:cNvGrpSpPr/>
            <p:nvPr/>
          </p:nvGrpSpPr>
          <p:grpSpPr>
            <a:xfrm>
              <a:off x="645711" y="8279400"/>
              <a:ext cx="202092" cy="382720"/>
              <a:chOff x="2920208" y="4749529"/>
              <a:chExt cx="195744" cy="511894"/>
            </a:xfrm>
          </p:grpSpPr>
          <p:cxnSp>
            <p:nvCxnSpPr>
              <p:cNvPr id="122" name="直线连接符 12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箭头连接符 12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文本框 133"/>
            <p:cNvSpPr txBox="1"/>
            <p:nvPr/>
          </p:nvSpPr>
          <p:spPr>
            <a:xfrm>
              <a:off x="847804" y="8516214"/>
              <a:ext cx="4992917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binder_transaction(proc, thread, &amp;tr, cmd == BC_REPLY);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5897996" y="8540518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binder.c:1402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904488" y="17352350"/>
            <a:ext cx="9869886" cy="3726139"/>
            <a:chOff x="1904488" y="17352350"/>
            <a:chExt cx="9869886" cy="3726139"/>
          </a:xfrm>
        </p:grpSpPr>
        <p:sp>
          <p:nvSpPr>
            <p:cNvPr id="108" name="文本框 107"/>
            <p:cNvSpPr txBox="1"/>
            <p:nvPr/>
          </p:nvSpPr>
          <p:spPr>
            <a:xfrm>
              <a:off x="1904488" y="17352350"/>
              <a:ext cx="725379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BpServiceManager::addService(String16("service.testservice"), new BnTestService())</a:t>
              </a:r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199565" y="17901142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2773339" y="18984933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9778102" y="19142452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7906641" y="17901142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9257402" y="1735235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IServiceManager.cpp:155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30" name="组 129"/>
            <p:cNvGrpSpPr/>
            <p:nvPr/>
          </p:nvGrpSpPr>
          <p:grpSpPr>
            <a:xfrm>
              <a:off x="2295813" y="18214216"/>
              <a:ext cx="202092" cy="382720"/>
              <a:chOff x="2920208" y="4749529"/>
              <a:chExt cx="195744" cy="511894"/>
            </a:xfrm>
          </p:grpSpPr>
          <p:cxnSp>
            <p:nvCxnSpPr>
              <p:cNvPr id="138" name="直线连接符 13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箭头连接符 13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/>
            <p:cNvSpPr txBox="1"/>
            <p:nvPr/>
          </p:nvSpPr>
          <p:spPr>
            <a:xfrm>
              <a:off x="2497906" y="18451030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9778102" y="18462767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3" name="组 142"/>
            <p:cNvGrpSpPr/>
            <p:nvPr/>
          </p:nvGrpSpPr>
          <p:grpSpPr>
            <a:xfrm>
              <a:off x="2577836" y="18759732"/>
              <a:ext cx="202092" cy="382720"/>
              <a:chOff x="2920208" y="4749529"/>
              <a:chExt cx="195744" cy="511894"/>
            </a:xfrm>
          </p:grpSpPr>
          <p:cxnSp>
            <p:nvCxnSpPr>
              <p:cNvPr id="144" name="直线连接符 14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线箭头连接符 14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文本框 145"/>
            <p:cNvSpPr txBox="1"/>
            <p:nvPr/>
          </p:nvSpPr>
          <p:spPr>
            <a:xfrm>
              <a:off x="2770970" y="19683433"/>
              <a:ext cx="404893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6846004" y="1966401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8" name="组 147"/>
            <p:cNvGrpSpPr/>
            <p:nvPr/>
          </p:nvGrpSpPr>
          <p:grpSpPr>
            <a:xfrm>
              <a:off x="2577834" y="19031702"/>
              <a:ext cx="199724" cy="771157"/>
              <a:chOff x="2920207" y="4749529"/>
              <a:chExt cx="195745" cy="637974"/>
            </a:xfrm>
          </p:grpSpPr>
          <p:cxnSp>
            <p:nvCxnSpPr>
              <p:cNvPr id="149" name="直线连接符 148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线箭头连接符 149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 150"/>
            <p:cNvGrpSpPr/>
            <p:nvPr/>
          </p:nvGrpSpPr>
          <p:grpSpPr>
            <a:xfrm>
              <a:off x="1989711" y="17675086"/>
              <a:ext cx="202092" cy="382720"/>
              <a:chOff x="2920208" y="4749529"/>
              <a:chExt cx="195744" cy="511894"/>
            </a:xfrm>
          </p:grpSpPr>
          <p:cxnSp>
            <p:nvCxnSpPr>
              <p:cNvPr id="152" name="直线连接符 15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箭头连接符 15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文本框 153"/>
            <p:cNvSpPr txBox="1"/>
            <p:nvPr/>
          </p:nvSpPr>
          <p:spPr>
            <a:xfrm>
              <a:off x="3024757" y="20224413"/>
              <a:ext cx="471233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7785099" y="2023980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56" name="组 155"/>
            <p:cNvGrpSpPr/>
            <p:nvPr/>
          </p:nvGrpSpPr>
          <p:grpSpPr>
            <a:xfrm>
              <a:off x="2849252" y="19994881"/>
              <a:ext cx="175506" cy="401320"/>
              <a:chOff x="2920207" y="4749529"/>
              <a:chExt cx="195745" cy="637974"/>
            </a:xfrm>
          </p:grpSpPr>
          <p:cxnSp>
            <p:nvCxnSpPr>
              <p:cNvPr id="157" name="直线连接符 156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线箭头连接符 157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文本框 158"/>
            <p:cNvSpPr txBox="1"/>
            <p:nvPr/>
          </p:nvSpPr>
          <p:spPr>
            <a:xfrm>
              <a:off x="3317473" y="20770712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8446608" y="20789389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61" name="组 160"/>
            <p:cNvGrpSpPr/>
            <p:nvPr/>
          </p:nvGrpSpPr>
          <p:grpSpPr>
            <a:xfrm>
              <a:off x="3141968" y="20541180"/>
              <a:ext cx="175506" cy="401320"/>
              <a:chOff x="2920207" y="4749529"/>
              <a:chExt cx="195745" cy="637974"/>
            </a:xfrm>
          </p:grpSpPr>
          <p:cxnSp>
            <p:nvCxnSpPr>
              <p:cNvPr id="162" name="直线连接符 16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线箭头连接符 16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4757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 149"/>
          <p:cNvGrpSpPr/>
          <p:nvPr/>
        </p:nvGrpSpPr>
        <p:grpSpPr>
          <a:xfrm>
            <a:off x="10972799" y="20139286"/>
            <a:ext cx="9476722" cy="5489314"/>
            <a:chOff x="10972799" y="20139286"/>
            <a:chExt cx="9476722" cy="5489314"/>
          </a:xfrm>
        </p:grpSpPr>
        <p:cxnSp>
          <p:nvCxnSpPr>
            <p:cNvPr id="81" name="直线箭头连接符 80"/>
            <p:cNvCxnSpPr/>
            <p:nvPr/>
          </p:nvCxnSpPr>
          <p:spPr>
            <a:xfrm flipV="1">
              <a:off x="15547420" y="24420228"/>
              <a:ext cx="326715" cy="3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98" idx="3"/>
            </p:cNvCxnSpPr>
            <p:nvPr/>
          </p:nvCxnSpPr>
          <p:spPr>
            <a:xfrm>
              <a:off x="15582216" y="23313453"/>
              <a:ext cx="4073717" cy="1812152"/>
            </a:xfrm>
            <a:prstGeom prst="bentConnector3">
              <a:avLst>
                <a:gd name="adj1" fmla="val 104557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 83"/>
            <p:cNvGrpSpPr/>
            <p:nvPr/>
          </p:nvGrpSpPr>
          <p:grpSpPr>
            <a:xfrm>
              <a:off x="15902339" y="24420228"/>
              <a:ext cx="3853634" cy="1208372"/>
              <a:chOff x="6458150" y="10378171"/>
              <a:chExt cx="3853634" cy="1208372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6458150" y="10378171"/>
                <a:ext cx="3658240" cy="1208372"/>
                <a:chOff x="6397262" y="5282979"/>
                <a:chExt cx="3216638" cy="1208372"/>
              </a:xfrm>
            </p:grpSpPr>
            <p:sp>
              <p:nvSpPr>
                <p:cNvPr id="89" name="文本框 88"/>
                <p:cNvSpPr txBox="1"/>
                <p:nvPr/>
              </p:nvSpPr>
              <p:spPr>
                <a:xfrm>
                  <a:off x="6506990" y="5282979"/>
                  <a:ext cx="9586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6506990" y="5558744"/>
                  <a:ext cx="30102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6506990" y="6085965"/>
                  <a:ext cx="301024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6397262" y="5282980"/>
                  <a:ext cx="3216638" cy="12083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86" name="直线箭头连接符 85"/>
              <p:cNvCxnSpPr/>
              <p:nvPr/>
            </p:nvCxnSpPr>
            <p:spPr>
              <a:xfrm>
                <a:off x="10201774" y="10379763"/>
                <a:ext cx="9970" cy="12066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/>
              <p:cNvCxnSpPr/>
              <p:nvPr/>
            </p:nvCxnSpPr>
            <p:spPr>
              <a:xfrm>
                <a:off x="10116390" y="11586414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/>
              <p:cNvCxnSpPr/>
              <p:nvPr/>
            </p:nvCxnSpPr>
            <p:spPr>
              <a:xfrm>
                <a:off x="10091606" y="10378171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 11"/>
            <p:cNvGrpSpPr/>
            <p:nvPr/>
          </p:nvGrpSpPr>
          <p:grpSpPr>
            <a:xfrm>
              <a:off x="16176870" y="20139286"/>
              <a:ext cx="4272651" cy="2243264"/>
              <a:chOff x="6792083" y="26468169"/>
              <a:chExt cx="4272651" cy="2243264"/>
            </a:xfrm>
          </p:grpSpPr>
          <p:sp>
            <p:nvSpPr>
              <p:cNvPr id="119" name="文本框 118"/>
              <p:cNvSpPr txBox="1"/>
              <p:nvPr/>
            </p:nvSpPr>
            <p:spPr>
              <a:xfrm>
                <a:off x="6877425" y="26468169"/>
                <a:ext cx="30404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 binder_write_read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bwr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6877421" y="2679939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6877421" y="27108254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6877421" y="2801655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6877421" y="2833084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read_buffer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6792083" y="26468178"/>
                <a:ext cx="4272651" cy="22432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6877421" y="2740941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write_buffer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6877421" y="2771870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read_size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mIn.dataCapacity()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44" name="组 143"/>
            <p:cNvGrpSpPr/>
            <p:nvPr/>
          </p:nvGrpSpPr>
          <p:grpSpPr>
            <a:xfrm>
              <a:off x="10972799" y="20351507"/>
              <a:ext cx="4734146" cy="4774098"/>
              <a:chOff x="10972799" y="20351507"/>
              <a:chExt cx="4734146" cy="4774098"/>
            </a:xfrm>
          </p:grpSpPr>
          <p:grpSp>
            <p:nvGrpSpPr>
              <p:cNvPr id="83" name="组 82"/>
              <p:cNvGrpSpPr/>
              <p:nvPr/>
            </p:nvGrpSpPr>
            <p:grpSpPr>
              <a:xfrm>
                <a:off x="11023599" y="20661455"/>
                <a:ext cx="4643955" cy="4416493"/>
                <a:chOff x="2343668" y="2187623"/>
                <a:chExt cx="3602635" cy="4416493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2406405" y="2526898"/>
                  <a:ext cx="31830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2375579" y="284541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2375579" y="3154283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2375579" y="406258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2375579" y="437686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2375579" y="4685732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2375579" y="4990538"/>
                  <a:ext cx="350452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2406405" y="5489393"/>
                  <a:ext cx="344670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2406405" y="5790554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2406405" y="6099418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2375579" y="5514794"/>
                  <a:ext cx="3504521" cy="97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2343668" y="2526898"/>
                  <a:ext cx="3602633" cy="40772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2375579" y="345544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CHECK_SERVICE_TRANSACTION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2375579" y="376472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2343669" y="2187623"/>
                  <a:ext cx="36026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34" name="矩形 133"/>
              <p:cNvSpPr/>
              <p:nvPr/>
            </p:nvSpPr>
            <p:spPr>
              <a:xfrm>
                <a:off x="10972799" y="20351507"/>
                <a:ext cx="4734146" cy="47740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0984209" y="20351507"/>
                <a:ext cx="46833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mOut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46" name="直线箭头连接符 145"/>
            <p:cNvCxnSpPr>
              <a:stCxn id="131" idx="1"/>
              <a:endCxn id="136" idx="3"/>
            </p:cNvCxnSpPr>
            <p:nvPr/>
          </p:nvCxnSpPr>
          <p:spPr>
            <a:xfrm flipH="1" flipV="1">
              <a:off x="15667551" y="20505396"/>
              <a:ext cx="594657" cy="729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301024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6361</TotalTime>
  <Words>6369</Words>
  <Application>Microsoft Macintosh PowerPoint</Application>
  <PresentationFormat>自定义</PresentationFormat>
  <Paragraphs>1515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Calibri</vt:lpstr>
      <vt:lpstr>Calibri Light</vt:lpstr>
      <vt:lpstr>Heiti SC Medium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bei li</cp:lastModifiedBy>
  <cp:revision>492</cp:revision>
  <dcterms:created xsi:type="dcterms:W3CDTF">2016-04-09T05:27:13Z</dcterms:created>
  <dcterms:modified xsi:type="dcterms:W3CDTF">2016-08-04T17:13:11Z</dcterms:modified>
</cp:coreProperties>
</file>