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7"/>
    <p:restoredTop sz="96405"/>
  </p:normalViewPr>
  <p:slideViewPr>
    <p:cSldViewPr snapToGrid="0" snapToObjects="1">
      <p:cViewPr>
        <p:scale>
          <a:sx n="100" d="100"/>
          <a:sy n="100" d="100"/>
        </p:scale>
        <p:origin x="-9152" y="-7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2" name="文本框 1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13" name="任意形状 12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形状 1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任意形状 1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形状 17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任意形状 19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任意形状 20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任意形状 23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任意形状 21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3" name="任意形状 32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8168</TotalTime>
  <Words>8449</Words>
  <Application>Microsoft Macintosh PowerPoint</Application>
  <PresentationFormat>自定义</PresentationFormat>
  <Paragraphs>2007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Calibri</vt:lpstr>
      <vt:lpstr>Calibri Light</vt:lpstr>
      <vt:lpstr>DengXian</vt:lpstr>
      <vt:lpstr>Heiti SC Medium</vt:lpstr>
      <vt:lpstr>Hiragino Sans GB W3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Microsoft Office 用户</cp:lastModifiedBy>
  <cp:revision>625</cp:revision>
  <dcterms:created xsi:type="dcterms:W3CDTF">2016-04-09T05:27:13Z</dcterms:created>
  <dcterms:modified xsi:type="dcterms:W3CDTF">2016-08-28T11:04:30Z</dcterms:modified>
</cp:coreProperties>
</file>