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4"/>
    <p:restoredTop sz="96751"/>
  </p:normalViewPr>
  <p:slideViewPr>
    <p:cSldViewPr snapToGrid="0" snapToObjects="1">
      <p:cViewPr>
        <p:scale>
          <a:sx n="100" d="100"/>
          <a:sy n="100" d="100"/>
        </p:scale>
        <p:origin x="-912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 208"/>
          <p:cNvGrpSpPr/>
          <p:nvPr/>
        </p:nvGrpSpPr>
        <p:grpSpPr>
          <a:xfrm>
            <a:off x="15071117" y="5798222"/>
            <a:ext cx="5696117" cy="4762409"/>
            <a:chOff x="8152690" y="2997291"/>
            <a:chExt cx="5696117" cy="4762409"/>
          </a:xfrm>
        </p:grpSpPr>
        <p:sp>
          <p:nvSpPr>
            <p:cNvPr id="221" name="文本框 220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234" name="任意形状 233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0" name="直线连接符 209"/>
          <p:cNvCxnSpPr/>
          <p:nvPr/>
        </p:nvCxnSpPr>
        <p:spPr>
          <a:xfrm>
            <a:off x="15128392" y="864697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/>
          <p:cNvCxnSpPr/>
          <p:nvPr/>
        </p:nvCxnSpPr>
        <p:spPr>
          <a:xfrm>
            <a:off x="15166475" y="1203922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/>
          <p:nvPr/>
        </p:nvCxnSpPr>
        <p:spPr>
          <a:xfrm>
            <a:off x="15377857" y="8641588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/>
          <p:cNvCxnSpPr/>
          <p:nvPr/>
        </p:nvCxnSpPr>
        <p:spPr>
          <a:xfrm>
            <a:off x="14137314" y="1078843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/>
          <p:cNvCxnSpPr/>
          <p:nvPr/>
        </p:nvCxnSpPr>
        <p:spPr>
          <a:xfrm>
            <a:off x="14150010" y="1109426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/>
          <p:nvPr/>
        </p:nvCxnSpPr>
        <p:spPr>
          <a:xfrm flipH="1">
            <a:off x="14265529" y="1078843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499291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897996" y="8540518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0" name="组 429"/>
          <p:cNvGrpSpPr/>
          <p:nvPr/>
        </p:nvGrpSpPr>
        <p:grpSpPr>
          <a:xfrm>
            <a:off x="15491151" y="1180769"/>
            <a:ext cx="14112549" cy="15303197"/>
            <a:chOff x="15491151" y="1180769"/>
            <a:chExt cx="14112549" cy="15303197"/>
          </a:xfrm>
        </p:grpSpPr>
        <p:sp>
          <p:nvSpPr>
            <p:cNvPr id="228" name="任意形状 227"/>
            <p:cNvSpPr/>
            <p:nvPr/>
          </p:nvSpPr>
          <p:spPr>
            <a:xfrm>
              <a:off x="28135192" y="3427511"/>
              <a:ext cx="1390363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31" name="组 230"/>
            <p:cNvGrpSpPr/>
            <p:nvPr/>
          </p:nvGrpSpPr>
          <p:grpSpPr>
            <a:xfrm>
              <a:off x="16419150" y="1180769"/>
              <a:ext cx="12631544" cy="5131430"/>
              <a:chOff x="1057436" y="1512458"/>
              <a:chExt cx="12631544" cy="5131430"/>
            </a:xfrm>
          </p:grpSpPr>
          <p:grpSp>
            <p:nvGrpSpPr>
              <p:cNvPr id="290" name="组 289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318" name="文本框 317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19" name="文本框 318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20" name="文本框 319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1" name="文本框 320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2" name="文本框 321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3" name="文本框 322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4" name="文本框 323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5" name="文本框 324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326" name="文本框 325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7" name="文本框 326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29" name="矩形 328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291" name="组 290"/>
              <p:cNvGrpSpPr/>
              <p:nvPr/>
            </p:nvGrpSpPr>
            <p:grpSpPr>
              <a:xfrm>
                <a:off x="7992863" y="1512458"/>
                <a:ext cx="5696117" cy="4762409"/>
                <a:chOff x="8152690" y="2997291"/>
                <a:chExt cx="5696117" cy="4762409"/>
              </a:xfrm>
            </p:grpSpPr>
            <p:sp>
              <p:nvSpPr>
                <p:cNvPr id="303" name="文本框 302"/>
                <p:cNvSpPr txBox="1"/>
                <p:nvPr/>
              </p:nvSpPr>
              <p:spPr>
                <a:xfrm>
                  <a:off x="8216190" y="29972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8304581" y="4773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BINDER_TYPE_BINDER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5" name="文本框 304"/>
                <p:cNvSpPr txBox="1"/>
                <p:nvPr/>
              </p:nvSpPr>
              <p:spPr>
                <a:xfrm>
                  <a:off x="8304584" y="5079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06" name="文本框 305"/>
                <p:cNvSpPr txBox="1"/>
                <p:nvPr/>
              </p:nvSpPr>
              <p:spPr>
                <a:xfrm>
                  <a:off x="8304583" y="5600063"/>
                  <a:ext cx="5017007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/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__uu32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handle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7" name="文本框 306"/>
                <p:cNvSpPr txBox="1"/>
                <p:nvPr/>
              </p:nvSpPr>
              <p:spPr>
                <a:xfrm>
                  <a:off x="8304582" y="6333706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8" name="文本框 307"/>
                <p:cNvSpPr txBox="1"/>
                <p:nvPr/>
              </p:nvSpPr>
              <p:spPr>
                <a:xfrm>
                  <a:off x="8216190" y="36276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09" name="文本框 308"/>
                <p:cNvSpPr txBox="1"/>
                <p:nvPr/>
              </p:nvSpPr>
              <p:spPr>
                <a:xfrm>
                  <a:off x="8216190" y="41532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10" name="文本框 309"/>
                <p:cNvSpPr txBox="1"/>
                <p:nvPr/>
              </p:nvSpPr>
              <p:spPr>
                <a:xfrm>
                  <a:off x="8216190" y="67140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8304581" y="44170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8216190" y="4455133"/>
                  <a:ext cx="5207000" cy="22659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8253802" y="33144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8291885" y="70231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315" name="文本框 314"/>
                <p:cNvSpPr txBox="1"/>
                <p:nvPr/>
              </p:nvSpPr>
              <p:spPr>
                <a:xfrm>
                  <a:off x="8291892" y="73924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16" name="任意形状 315"/>
                <p:cNvSpPr/>
                <p:nvPr/>
              </p:nvSpPr>
              <p:spPr>
                <a:xfrm>
                  <a:off x="13411200" y="4483100"/>
                  <a:ext cx="437607" cy="3084353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7" name="矩形 316"/>
                <p:cNvSpPr/>
                <p:nvPr/>
              </p:nvSpPr>
              <p:spPr>
                <a:xfrm>
                  <a:off x="8152690" y="3314446"/>
                  <a:ext cx="5347410" cy="44452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grpSp>
            <p:nvGrpSpPr>
              <p:cNvPr id="292" name="组 291"/>
              <p:cNvGrpSpPr/>
              <p:nvPr/>
            </p:nvGrpSpPr>
            <p:grpSpPr>
              <a:xfrm>
                <a:off x="7692959" y="1819797"/>
                <a:ext cx="388649" cy="3397638"/>
                <a:chOff x="13212535" y="2137390"/>
                <a:chExt cx="444483" cy="3397638"/>
              </a:xfrm>
            </p:grpSpPr>
            <p:cxnSp>
              <p:nvCxnSpPr>
                <p:cNvPr id="300" name="直线连接符 299"/>
                <p:cNvCxnSpPr/>
                <p:nvPr/>
              </p:nvCxnSpPr>
              <p:spPr>
                <a:xfrm>
                  <a:off x="13212535" y="2142773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线连接符 300"/>
                <p:cNvCxnSpPr/>
                <p:nvPr/>
              </p:nvCxnSpPr>
              <p:spPr>
                <a:xfrm>
                  <a:off x="13250618" y="553502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线箭头连接符 301"/>
                <p:cNvCxnSpPr/>
                <p:nvPr/>
              </p:nvCxnSpPr>
              <p:spPr>
                <a:xfrm>
                  <a:off x="13322300" y="2137390"/>
                  <a:ext cx="38100" cy="339071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3" name="直线连接符 292"/>
              <p:cNvCxnSpPr/>
              <p:nvPr/>
            </p:nvCxnSpPr>
            <p:spPr>
              <a:xfrm>
                <a:off x="7725657" y="5907598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线连接符 293"/>
              <p:cNvCxnSpPr/>
              <p:nvPr/>
            </p:nvCxnSpPr>
            <p:spPr>
              <a:xfrm>
                <a:off x="7738353" y="6213430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 flipH="1">
                <a:off x="7853872" y="5907598"/>
                <a:ext cx="12700" cy="3058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任意形状 295"/>
              <p:cNvSpPr/>
              <p:nvPr/>
            </p:nvSpPr>
            <p:spPr>
              <a:xfrm>
                <a:off x="6367972" y="5371865"/>
                <a:ext cx="1484675" cy="702998"/>
              </a:xfrm>
              <a:custGeom>
                <a:avLst/>
                <a:gdLst>
                  <a:gd name="connsiteX0" fmla="*/ 0 w 1485900"/>
                  <a:gd name="connsiteY0" fmla="*/ 0 h 2476646"/>
                  <a:gd name="connsiteX1" fmla="*/ 800100 w 1485900"/>
                  <a:gd name="connsiteY1" fmla="*/ 863600 h 2476646"/>
                  <a:gd name="connsiteX2" fmla="*/ 1143000 w 1485900"/>
                  <a:gd name="connsiteY2" fmla="*/ 2222500 h 2476646"/>
                  <a:gd name="connsiteX3" fmla="*/ 1485900 w 1485900"/>
                  <a:gd name="connsiteY3" fmla="*/ 2476500 h 247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5900" h="2476646">
                    <a:moveTo>
                      <a:pt x="0" y="0"/>
                    </a:moveTo>
                    <a:cubicBezTo>
                      <a:pt x="304800" y="246591"/>
                      <a:pt x="609600" y="493183"/>
                      <a:pt x="800100" y="863600"/>
                    </a:cubicBezTo>
                    <a:cubicBezTo>
                      <a:pt x="990600" y="1234017"/>
                      <a:pt x="1028700" y="1953683"/>
                      <a:pt x="1143000" y="2222500"/>
                    </a:cubicBezTo>
                    <a:cubicBezTo>
                      <a:pt x="1257300" y="2491317"/>
                      <a:pt x="1485900" y="2476500"/>
                      <a:pt x="1485900" y="24765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97" name="直线箭头连接符 296"/>
              <p:cNvCxnSpPr>
                <a:stCxn id="327" idx="3"/>
                <a:endCxn id="314" idx="1"/>
              </p:cNvCxnSpPr>
              <p:nvPr/>
            </p:nvCxnSpPr>
            <p:spPr>
              <a:xfrm flipV="1">
                <a:off x="6359286" y="5692156"/>
                <a:ext cx="1772772" cy="6597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线箭头连接符 297"/>
              <p:cNvCxnSpPr>
                <a:stCxn id="326" idx="3"/>
                <a:endCxn id="313" idx="1"/>
              </p:cNvCxnSpPr>
              <p:nvPr/>
            </p:nvCxnSpPr>
            <p:spPr>
              <a:xfrm flipV="1">
                <a:off x="6359286" y="1983502"/>
                <a:ext cx="1734689" cy="4059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>
                <a:stCxn id="323" idx="3"/>
              </p:cNvCxnSpPr>
              <p:nvPr/>
            </p:nvCxnSpPr>
            <p:spPr>
              <a:xfrm flipV="1">
                <a:off x="6392035" y="3579420"/>
                <a:ext cx="1396901" cy="1385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组 413"/>
            <p:cNvGrpSpPr/>
            <p:nvPr/>
          </p:nvGrpSpPr>
          <p:grpSpPr>
            <a:xfrm>
              <a:off x="15491151" y="6036544"/>
              <a:ext cx="13475604" cy="777520"/>
              <a:chOff x="15491151" y="6036544"/>
              <a:chExt cx="13475604" cy="777520"/>
            </a:xfrm>
          </p:grpSpPr>
          <p:cxnSp>
            <p:nvCxnSpPr>
              <p:cNvPr id="411" name="直线连接符 410"/>
              <p:cNvCxnSpPr/>
              <p:nvPr/>
            </p:nvCxnSpPr>
            <p:spPr>
              <a:xfrm>
                <a:off x="15544800" y="6410826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文本框 411"/>
              <p:cNvSpPr txBox="1"/>
              <p:nvPr/>
            </p:nvSpPr>
            <p:spPr>
              <a:xfrm>
                <a:off x="15505274" y="603654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  <p:sp>
            <p:nvSpPr>
              <p:cNvPr id="413" name="文本框 412"/>
              <p:cNvSpPr txBox="1"/>
              <p:nvPr/>
            </p:nvSpPr>
            <p:spPr>
              <a:xfrm>
                <a:off x="15491151" y="644473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驱动层</a:t>
                </a:r>
              </a:p>
            </p:txBody>
          </p:sp>
        </p:grpSp>
        <p:grpSp>
          <p:nvGrpSpPr>
            <p:cNvPr id="429" name="组 428"/>
            <p:cNvGrpSpPr/>
            <p:nvPr/>
          </p:nvGrpSpPr>
          <p:grpSpPr>
            <a:xfrm>
              <a:off x="16447879" y="6479842"/>
              <a:ext cx="13155821" cy="10004124"/>
              <a:chOff x="16447879" y="6479842"/>
              <a:chExt cx="13155821" cy="10004124"/>
            </a:xfrm>
          </p:grpSpPr>
          <p:grpSp>
            <p:nvGrpSpPr>
              <p:cNvPr id="232" name="组 231"/>
              <p:cNvGrpSpPr/>
              <p:nvPr/>
            </p:nvGrpSpPr>
            <p:grpSpPr>
              <a:xfrm>
                <a:off x="16475699" y="6479842"/>
                <a:ext cx="13128001" cy="6650993"/>
                <a:chOff x="1291785" y="6633731"/>
                <a:chExt cx="13128001" cy="6650993"/>
              </a:xfrm>
            </p:grpSpPr>
            <p:grpSp>
              <p:nvGrpSpPr>
                <p:cNvPr id="233" name="组 232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271" name="文本框 270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2" name="文本框 271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273" name="矩形 272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74" name="组 273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283" name="文本框 282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Server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的当前线程</a:t>
                      </a:r>
                    </a:p>
                  </p:txBody>
                </p:sp>
                <p:sp>
                  <p:nvSpPr>
                    <p:cNvPr id="284" name="文本框 283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85" name="文本框 284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86" name="文本框 285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87" name="文本框 286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88" name="文本框 287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89" name="文本框 288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75" name="文本框 274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6" name="文本框 275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7" name="文本框 276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278" name="文本框 277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80" name="矩形 279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281" name="矩形 280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282" name="矩形 281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234" name="直线箭头连接符 233"/>
                <p:cNvCxnSpPr>
                  <a:stCxn id="269" idx="1"/>
                  <a:endCxn id="271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线箭头连接符 234"/>
                <p:cNvCxnSpPr>
                  <a:stCxn id="273" idx="3"/>
                  <a:endCxn id="244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6" name="组 235"/>
                <p:cNvGrpSpPr/>
                <p:nvPr/>
              </p:nvGrpSpPr>
              <p:grpSpPr>
                <a:xfrm>
                  <a:off x="7406411" y="6633731"/>
                  <a:ext cx="7013375" cy="6650993"/>
                  <a:chOff x="7406411" y="7637031"/>
                  <a:chExt cx="7013375" cy="6650993"/>
                </a:xfrm>
              </p:grpSpPr>
              <p:grpSp>
                <p:nvGrpSpPr>
                  <p:cNvPr id="242" name="组 241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244" name="文本框 243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246" name="组 245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265" name="组 264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268" name="文本框 267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69" name="文本框 268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70" name="文本框 269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66" name="文本框 265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267" name="文本框 266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47" name="组 246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248" name="矩形 247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249" name="组 248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250" name="文本框 249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251" name="文本框 250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2" name="文本框 251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3" name="文本框 252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4" name="文本框 253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5" name="文本框 254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6" name="文本框 255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7" name="文本框 256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8" name="文本框 257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9" name="矩形 258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260" name="文本框 259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261" name="文本框 260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262" name="文本框 261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263" name="任意形状 262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264" name="矩形 263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243" name="文本框 242"/>
                  <p:cNvSpPr txBox="1"/>
                  <p:nvPr/>
                </p:nvSpPr>
                <p:spPr>
                  <a:xfrm>
                    <a:off x="13148784" y="8570670"/>
                    <a:ext cx="127100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target_node</a:t>
                    </a:r>
                    <a:endParaRPr kumimoji="1" lang="zh-CN" altLang="en-US" sz="1400"/>
                  </a:p>
                </p:txBody>
              </p:sp>
            </p:grpSp>
            <p:cxnSp>
              <p:nvCxnSpPr>
                <p:cNvPr id="237" name="直线箭头连接符 236"/>
                <p:cNvCxnSpPr>
                  <a:stCxn id="243" idx="1"/>
                  <a:endCxn id="270" idx="3"/>
                </p:cNvCxnSpPr>
                <p:nvPr/>
              </p:nvCxnSpPr>
              <p:spPr>
                <a:xfrm flipH="1">
                  <a:off x="12928866" y="7721259"/>
                  <a:ext cx="219918" cy="1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组 366"/>
              <p:cNvGrpSpPr/>
              <p:nvPr/>
            </p:nvGrpSpPr>
            <p:grpSpPr>
              <a:xfrm>
                <a:off x="16447879" y="12355173"/>
                <a:ext cx="5426870" cy="4128793"/>
                <a:chOff x="718280" y="838320"/>
                <a:chExt cx="5766026" cy="4128793"/>
              </a:xfrm>
            </p:grpSpPr>
            <p:sp>
              <p:nvSpPr>
                <p:cNvPr id="395" name="文本框 394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396" name="文本框 395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>
                      <a:solidFill>
                        <a:schemeClr val="bg1">
                          <a:lumMod val="50000"/>
                        </a:schemeClr>
                      </a:solidFill>
                    </a:rPr>
                    <a:t>__u32</a:t>
                  </a:r>
                  <a:r>
                    <a:rPr kumimoji="1" lang="zh-CN" altLang="en-US" sz="140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50000"/>
                        </a:schemeClr>
                      </a:solidFill>
                    </a:rPr>
                    <a:t>handle</a:t>
                  </a:r>
                  <a:r>
                    <a:rPr kumimoji="1" lang="zh-CN" altLang="en-US" sz="140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50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ptr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ServiceManager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Service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的影子地址</a:t>
                  </a:r>
                </a:p>
              </p:txBody>
            </p:sp>
            <p:sp>
              <p:nvSpPr>
                <p:cNvPr id="397" name="文本框 396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ServiceManager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Service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的地址</a:t>
                  </a:r>
                </a:p>
              </p:txBody>
            </p:sp>
            <p:sp>
              <p:nvSpPr>
                <p:cNvPr id="400" name="文本框 399"/>
                <p:cNvSpPr txBox="1"/>
                <p:nvPr/>
              </p:nvSpPr>
              <p:spPr>
                <a:xfrm>
                  <a:off x="790918" y="31094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buffer-&gt;data_size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01" name="文本框 400"/>
                <p:cNvSpPr txBox="1"/>
                <p:nvPr/>
              </p:nvSpPr>
              <p:spPr>
                <a:xfrm>
                  <a:off x="790918" y="341430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buffer-&gt;offsets_size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02" name="文本框 401"/>
                <p:cNvSpPr txBox="1"/>
                <p:nvPr/>
              </p:nvSpPr>
              <p:spPr>
                <a:xfrm>
                  <a:off x="817706" y="36829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403" name="文本框 402"/>
                <p:cNvSpPr txBox="1"/>
                <p:nvPr/>
              </p:nvSpPr>
              <p:spPr>
                <a:xfrm>
                  <a:off x="817828" y="3971427"/>
                  <a:ext cx="553364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buffer-&gt;data+proc-&gt;user_buffer_offset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04" name="文本框 403"/>
                <p:cNvSpPr txBox="1"/>
                <p:nvPr/>
              </p:nvSpPr>
              <p:spPr>
                <a:xfrm>
                  <a:off x="817828" y="4280291"/>
                  <a:ext cx="553364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数据部分的大小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05" name="矩形 404"/>
                <p:cNvSpPr/>
                <p:nvPr/>
              </p:nvSpPr>
              <p:spPr>
                <a:xfrm>
                  <a:off x="790918" y="37184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06" name="矩形 405"/>
                <p:cNvSpPr/>
                <p:nvPr/>
              </p:nvSpPr>
              <p:spPr>
                <a:xfrm>
                  <a:off x="718280" y="1146185"/>
                  <a:ext cx="5766026" cy="38209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07" name="文本框 406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08" name="文本框 407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09" name="文本框 408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sp>
              <p:nvSpPr>
                <p:cNvPr id="422" name="文本框 421"/>
                <p:cNvSpPr txBox="1"/>
                <p:nvPr/>
              </p:nvSpPr>
              <p:spPr>
                <a:xfrm>
                  <a:off x="790918" y="4659335"/>
                  <a:ext cx="559535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</p:grpSp>
          <p:cxnSp>
            <p:nvCxnSpPr>
              <p:cNvPr id="424" name="直线箭头连接符 423"/>
              <p:cNvCxnSpPr>
                <a:stCxn id="403" idx="3"/>
                <a:endCxn id="250" idx="1"/>
              </p:cNvCxnSpPr>
              <p:nvPr/>
            </p:nvCxnSpPr>
            <p:spPr>
              <a:xfrm flipV="1">
                <a:off x="21749729" y="8486051"/>
                <a:ext cx="1052186" cy="7156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线箭头连接符 425"/>
              <p:cNvCxnSpPr>
                <a:stCxn id="404" idx="3"/>
                <a:endCxn id="261" idx="1"/>
              </p:cNvCxnSpPr>
              <p:nvPr/>
            </p:nvCxnSpPr>
            <p:spPr>
              <a:xfrm flipV="1">
                <a:off x="21749729" y="12410260"/>
                <a:ext cx="1127881" cy="3540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6794</TotalTime>
  <Words>7110</Words>
  <Application>Microsoft Macintosh PowerPoint</Application>
  <PresentationFormat>自定义</PresentationFormat>
  <Paragraphs>1689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DengXian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529</cp:revision>
  <dcterms:created xsi:type="dcterms:W3CDTF">2016-04-09T05:27:13Z</dcterms:created>
  <dcterms:modified xsi:type="dcterms:W3CDTF">2016-08-06T16:21:43Z</dcterms:modified>
</cp:coreProperties>
</file>