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6"/>
    <p:restoredTop sz="96405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的创建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13879996" y="2316186"/>
            <a:ext cx="6956526" cy="8928657"/>
            <a:chOff x="13879996" y="2316186"/>
            <a:chExt cx="6956526" cy="8928657"/>
          </a:xfrm>
        </p:grpSpPr>
        <p:grpSp>
          <p:nvGrpSpPr>
            <p:cNvPr id="267" name="组 266"/>
            <p:cNvGrpSpPr/>
            <p:nvPr/>
          </p:nvGrpSpPr>
          <p:grpSpPr>
            <a:xfrm>
              <a:off x="15007549" y="2316186"/>
              <a:ext cx="3436554" cy="917025"/>
              <a:chOff x="2205576" y="11946241"/>
              <a:chExt cx="3436554" cy="917025"/>
            </a:xfrm>
          </p:grpSpPr>
          <p:sp>
            <p:nvSpPr>
              <p:cNvPr id="290" name="文本框 289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2205576" y="12249201"/>
                <a:ext cx="343437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8" name="组 267"/>
            <p:cNvGrpSpPr/>
            <p:nvPr/>
          </p:nvGrpSpPr>
          <p:grpSpPr>
            <a:xfrm>
              <a:off x="15344116" y="3830625"/>
              <a:ext cx="2780339" cy="920002"/>
              <a:chOff x="6907654" y="12149441"/>
              <a:chExt cx="2780339" cy="920002"/>
            </a:xfrm>
          </p:grpSpPr>
          <p:sp>
            <p:nvSpPr>
              <p:cNvPr id="287" name="文本框 286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9" name="组 268"/>
            <p:cNvGrpSpPr/>
            <p:nvPr/>
          </p:nvGrpSpPr>
          <p:grpSpPr>
            <a:xfrm>
              <a:off x="15165020" y="5253388"/>
              <a:ext cx="3121612" cy="920002"/>
              <a:chOff x="6907654" y="12149441"/>
              <a:chExt cx="2780339" cy="920002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70" name="直线连接符 269"/>
            <p:cNvCxnSpPr>
              <a:stCxn id="288" idx="2"/>
              <a:endCxn id="284" idx="0"/>
            </p:cNvCxnSpPr>
            <p:nvPr/>
          </p:nvCxnSpPr>
          <p:spPr>
            <a:xfrm flipH="1">
              <a:off x="16727048" y="4441362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/>
            <p:cNvSpPr txBox="1"/>
            <p:nvPr/>
          </p:nvSpPr>
          <p:spPr>
            <a:xfrm>
              <a:off x="14806844" y="6764499"/>
              <a:ext cx="383551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InputManager</a:t>
              </a:r>
              <a:endParaRPr kumimoji="1" lang="zh-CN" altLang="en-US" sz="1400" b="1"/>
            </a:p>
          </p:txBody>
        </p:sp>
        <p:sp>
          <p:nvSpPr>
            <p:cNvPr id="283" name="文本框 282"/>
            <p:cNvSpPr txBox="1"/>
            <p:nvPr/>
          </p:nvSpPr>
          <p:spPr>
            <a:xfrm>
              <a:off x="14806844" y="8167315"/>
              <a:ext cx="383307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  <p:cxnSp>
          <p:nvCxnSpPr>
            <p:cNvPr id="272" name="直线连接符 271"/>
            <p:cNvCxnSpPr>
              <a:stCxn id="286" idx="0"/>
              <a:endCxn id="281" idx="0"/>
            </p:cNvCxnSpPr>
            <p:nvPr/>
          </p:nvCxnSpPr>
          <p:spPr>
            <a:xfrm flipH="1">
              <a:off x="16724604" y="5865613"/>
              <a:ext cx="1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/>
            <p:cNvCxnSpPr>
              <a:stCxn id="292" idx="0"/>
              <a:endCxn id="287" idx="0"/>
            </p:cNvCxnSpPr>
            <p:nvPr/>
          </p:nvCxnSpPr>
          <p:spPr>
            <a:xfrm>
              <a:off x="16725826" y="2925434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/>
            <p:cNvCxnSpPr/>
            <p:nvPr/>
          </p:nvCxnSpPr>
          <p:spPr>
            <a:xfrm>
              <a:off x="14174716" y="4986564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13879996" y="4485381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3887260" y="5099499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18441927" y="2322235"/>
              <a:ext cx="210667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frameworks/base/services/java/com/android/server/SystemServer.java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18122279" y="3830625"/>
              <a:ext cx="26168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frameworks/base/services/core/java/com/android/server/input/InputManagerService.java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8284190" y="5253388"/>
              <a:ext cx="25523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frameworks/base/services/core/jni/com_android_server_input_InputManagerService.cpp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80" name="文本框 279"/>
            <p:cNvSpPr txBox="1"/>
            <p:nvPr/>
          </p:nvSpPr>
          <p:spPr>
            <a:xfrm>
              <a:off x="18639921" y="6751923"/>
              <a:ext cx="186910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frameworks/native/services/inputflinger/InputManager.cpp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14971944" y="8845076"/>
              <a:ext cx="2361071" cy="907718"/>
              <a:chOff x="3571024" y="16624424"/>
              <a:chExt cx="3833076" cy="907718"/>
            </a:xfrm>
          </p:grpSpPr>
          <p:sp>
            <p:nvSpPr>
              <p:cNvPr id="294" name="文本框 293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InputReader</a:t>
                </a:r>
                <a:endParaRPr kumimoji="1" lang="zh-CN" altLang="en-US" sz="1400" b="1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mEventHub:EventHub</a:t>
                </a:r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14899196" y="7186138"/>
              <a:ext cx="3692074" cy="871562"/>
              <a:chOff x="18040981" y="18933192"/>
              <a:chExt cx="3844320" cy="871562"/>
            </a:xfrm>
          </p:grpSpPr>
          <p:sp>
            <p:nvSpPr>
              <p:cNvPr id="297" name="文本框 296"/>
              <p:cNvSpPr txBox="1"/>
              <p:nvPr/>
            </p:nvSpPr>
            <p:spPr>
              <a:xfrm>
                <a:off x="18052225" y="18933192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  <a:endParaRPr kumimoji="1" lang="zh-CN" altLang="en-US" sz="140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8052225" y="1915204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8040981" y="19370416"/>
                <a:ext cx="38443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  <a:endParaRPr kumimoji="1" lang="zh-CN" altLang="en-US" sz="140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18043498" y="1958931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lvl="0" indent="-285750" defTabSz="914400"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806844" y="7072276"/>
              <a:ext cx="3833076" cy="1092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1" name="直线连接符 300"/>
            <p:cNvCxnSpPr>
              <a:endCxn id="294" idx="1"/>
            </p:cNvCxnSpPr>
            <p:nvPr/>
          </p:nvCxnSpPr>
          <p:spPr>
            <a:xfrm>
              <a:off x="14612470" y="8998964"/>
              <a:ext cx="360979" cy="1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组 310"/>
            <p:cNvGrpSpPr/>
            <p:nvPr/>
          </p:nvGrpSpPr>
          <p:grpSpPr>
            <a:xfrm>
              <a:off x="14971944" y="10337125"/>
              <a:ext cx="2361071" cy="907718"/>
              <a:chOff x="3571024" y="16624424"/>
              <a:chExt cx="3833076" cy="907718"/>
            </a:xfrm>
          </p:grpSpPr>
          <p:sp>
            <p:nvSpPr>
              <p:cNvPr id="312" name="文本框 311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InputDispatcher</a:t>
                </a:r>
                <a:endParaRPr kumimoji="1" lang="zh-CN" altLang="en-US" sz="1400" b="1"/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mLooper:Looper</a:t>
                </a: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12" name="直线连接符 11"/>
            <p:cNvCxnSpPr/>
            <p:nvPr/>
          </p:nvCxnSpPr>
          <p:spPr>
            <a:xfrm flipH="1">
              <a:off x="14619477" y="7291388"/>
              <a:ext cx="3247" cy="1707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线连接符 332"/>
            <p:cNvCxnSpPr>
              <a:stCxn id="297" idx="1"/>
            </p:cNvCxnSpPr>
            <p:nvPr/>
          </p:nvCxnSpPr>
          <p:spPr>
            <a:xfrm flipH="1" flipV="1">
              <a:off x="14627859" y="7291388"/>
              <a:ext cx="282136" cy="2472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线连接符 333"/>
            <p:cNvCxnSpPr>
              <a:stCxn id="298" idx="1"/>
            </p:cNvCxnSpPr>
            <p:nvPr/>
          </p:nvCxnSpPr>
          <p:spPr>
            <a:xfrm flipH="1">
              <a:off x="14447370" y="7512708"/>
              <a:ext cx="462625" cy="0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线连接符 334"/>
            <p:cNvCxnSpPr/>
            <p:nvPr/>
          </p:nvCxnSpPr>
          <p:spPr>
            <a:xfrm>
              <a:off x="14450772" y="7511253"/>
              <a:ext cx="2736" cy="297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连接符 335"/>
            <p:cNvCxnSpPr>
              <a:endCxn id="312" idx="1"/>
            </p:cNvCxnSpPr>
            <p:nvPr/>
          </p:nvCxnSpPr>
          <p:spPr>
            <a:xfrm>
              <a:off x="14455297" y="10488114"/>
              <a:ext cx="518152" cy="2900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文本框 336"/>
            <p:cNvSpPr txBox="1"/>
            <p:nvPr/>
          </p:nvSpPr>
          <p:spPr>
            <a:xfrm>
              <a:off x="17349634" y="8819583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frameworks/native/services/inputflinger/InputReaderer.cpp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17349634" y="10337125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frameworks/native/services/inputflinger/InputDispatcher.cpp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18719" y="1827883"/>
            <a:ext cx="9823430" cy="12647268"/>
            <a:chOff x="918719" y="1827883"/>
            <a:chExt cx="9823430" cy="12647268"/>
          </a:xfrm>
        </p:grpSpPr>
        <p:sp>
          <p:nvSpPr>
            <p:cNvPr id="162" name="文本框 161"/>
            <p:cNvSpPr txBox="1"/>
            <p:nvPr/>
          </p:nvSpPr>
          <p:spPr>
            <a:xfrm>
              <a:off x="1171593" y="1832797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412893" y="2392385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172" name="组 171"/>
            <p:cNvGrpSpPr/>
            <p:nvPr/>
          </p:nvGrpSpPr>
          <p:grpSpPr>
            <a:xfrm>
              <a:off x="1267239" y="2140574"/>
              <a:ext cx="144000" cy="400882"/>
              <a:chOff x="1383590" y="1361726"/>
              <a:chExt cx="195744" cy="511894"/>
            </a:xfrm>
          </p:grpSpPr>
          <p:cxnSp>
            <p:nvCxnSpPr>
              <p:cNvPr id="244" name="直线连接符 24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箭头连接符 24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/>
            <p:cNvSpPr txBox="1"/>
            <p:nvPr/>
          </p:nvSpPr>
          <p:spPr>
            <a:xfrm>
              <a:off x="1730393" y="2951973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1572039" y="2700162"/>
              <a:ext cx="144000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文本框 174"/>
            <p:cNvSpPr txBox="1"/>
            <p:nvPr/>
          </p:nvSpPr>
          <p:spPr>
            <a:xfrm>
              <a:off x="1987723" y="3511561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176" name="组 175"/>
            <p:cNvGrpSpPr/>
            <p:nvPr/>
          </p:nvGrpSpPr>
          <p:grpSpPr>
            <a:xfrm>
              <a:off x="1842069" y="3259750"/>
              <a:ext cx="144000" cy="400882"/>
              <a:chOff x="1383590" y="1361726"/>
              <a:chExt cx="195744" cy="511894"/>
            </a:xfrm>
          </p:grpSpPr>
          <p:cxnSp>
            <p:nvCxnSpPr>
              <p:cNvPr id="240" name="直线连接符 2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箭头连接符 2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2254423" y="4076842"/>
              <a:ext cx="41189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78" name="组 177"/>
            <p:cNvGrpSpPr/>
            <p:nvPr/>
          </p:nvGrpSpPr>
          <p:grpSpPr>
            <a:xfrm>
              <a:off x="2096069" y="3825031"/>
              <a:ext cx="144000" cy="400882"/>
              <a:chOff x="1383590" y="1361726"/>
              <a:chExt cx="195744" cy="511894"/>
            </a:xfrm>
          </p:grpSpPr>
          <p:cxnSp>
            <p:nvCxnSpPr>
              <p:cNvPr id="238" name="直线连接符 2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文本框 178"/>
            <p:cNvSpPr txBox="1"/>
            <p:nvPr/>
          </p:nvSpPr>
          <p:spPr>
            <a:xfrm>
              <a:off x="2508423" y="4642123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2362769" y="4390312"/>
              <a:ext cx="144000" cy="400882"/>
              <a:chOff x="1383590" y="1361726"/>
              <a:chExt cx="195744" cy="511894"/>
            </a:xfrm>
          </p:grpSpPr>
          <p:cxnSp>
            <p:nvCxnSpPr>
              <p:cNvPr id="236" name="直线连接符 23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箭头连接符 23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文本框 180"/>
            <p:cNvSpPr txBox="1"/>
            <p:nvPr/>
          </p:nvSpPr>
          <p:spPr>
            <a:xfrm>
              <a:off x="2787823" y="5207404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2" name="组 181"/>
            <p:cNvGrpSpPr/>
            <p:nvPr/>
          </p:nvGrpSpPr>
          <p:grpSpPr>
            <a:xfrm>
              <a:off x="2654869" y="4955593"/>
              <a:ext cx="144000" cy="400882"/>
              <a:chOff x="1383590" y="1361726"/>
              <a:chExt cx="195744" cy="511894"/>
            </a:xfrm>
          </p:grpSpPr>
          <p:cxnSp>
            <p:nvCxnSpPr>
              <p:cNvPr id="234" name="直线连接符 2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3034515" y="5772685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2901562" y="5520874"/>
              <a:ext cx="144000" cy="400882"/>
              <a:chOff x="1383590" y="1361726"/>
              <a:chExt cx="195744" cy="511894"/>
            </a:xfrm>
          </p:grpSpPr>
          <p:cxnSp>
            <p:nvCxnSpPr>
              <p:cNvPr id="232" name="直线连接符 23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文本框 184"/>
            <p:cNvSpPr txBox="1"/>
            <p:nvPr/>
          </p:nvSpPr>
          <p:spPr>
            <a:xfrm>
              <a:off x="3313915" y="7328566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6" name="组 185"/>
            <p:cNvGrpSpPr/>
            <p:nvPr/>
          </p:nvGrpSpPr>
          <p:grpSpPr>
            <a:xfrm>
              <a:off x="3180963" y="6331736"/>
              <a:ext cx="130506" cy="1149305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3611967" y="7893847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8" name="组 187"/>
            <p:cNvGrpSpPr/>
            <p:nvPr/>
          </p:nvGrpSpPr>
          <p:grpSpPr>
            <a:xfrm>
              <a:off x="3428213" y="7642036"/>
              <a:ext cx="144000" cy="400882"/>
              <a:chOff x="1383590" y="1361726"/>
              <a:chExt cx="195744" cy="511894"/>
            </a:xfrm>
          </p:grpSpPr>
          <p:cxnSp>
            <p:nvCxnSpPr>
              <p:cNvPr id="228" name="直线连接符 22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线箭头连接符 22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/>
            <p:cNvSpPr txBox="1"/>
            <p:nvPr/>
          </p:nvSpPr>
          <p:spPr>
            <a:xfrm>
              <a:off x="3878433" y="846560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0" name="组 189"/>
            <p:cNvGrpSpPr/>
            <p:nvPr/>
          </p:nvGrpSpPr>
          <p:grpSpPr>
            <a:xfrm>
              <a:off x="3732779" y="8213796"/>
              <a:ext cx="144000" cy="400882"/>
              <a:chOff x="1383590" y="1361726"/>
              <a:chExt cx="195744" cy="511894"/>
            </a:xfrm>
          </p:grpSpPr>
          <p:cxnSp>
            <p:nvCxnSpPr>
              <p:cNvPr id="226" name="直线连接符 2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线箭头连接符 2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文本框 190"/>
            <p:cNvSpPr txBox="1"/>
            <p:nvPr/>
          </p:nvSpPr>
          <p:spPr>
            <a:xfrm>
              <a:off x="3878432" y="10387160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2" name="组 191"/>
            <p:cNvGrpSpPr/>
            <p:nvPr/>
          </p:nvGrpSpPr>
          <p:grpSpPr>
            <a:xfrm>
              <a:off x="3986778" y="8792733"/>
              <a:ext cx="144000" cy="323478"/>
              <a:chOff x="1383590" y="1361726"/>
              <a:chExt cx="195744" cy="511894"/>
            </a:xfrm>
          </p:grpSpPr>
          <p:cxnSp>
            <p:nvCxnSpPr>
              <p:cNvPr id="224" name="直线连接符 22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线箭头连接符 22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文本框 192"/>
            <p:cNvSpPr txBox="1"/>
            <p:nvPr/>
          </p:nvSpPr>
          <p:spPr>
            <a:xfrm>
              <a:off x="3878432" y="1129007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94" name="组 193"/>
            <p:cNvGrpSpPr/>
            <p:nvPr/>
          </p:nvGrpSpPr>
          <p:grpSpPr>
            <a:xfrm>
              <a:off x="3728253" y="10439217"/>
              <a:ext cx="140292" cy="991861"/>
              <a:chOff x="1383590" y="1361726"/>
              <a:chExt cx="195744" cy="511894"/>
            </a:xfrm>
          </p:grpSpPr>
          <p:cxnSp>
            <p:nvCxnSpPr>
              <p:cNvPr id="222" name="直线连接符 2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箭头连接符 2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文本框 194"/>
            <p:cNvSpPr txBox="1"/>
            <p:nvPr/>
          </p:nvSpPr>
          <p:spPr>
            <a:xfrm>
              <a:off x="4145133" y="1184920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986779" y="11597392"/>
              <a:ext cx="144000" cy="400882"/>
              <a:chOff x="1383590" y="1361726"/>
              <a:chExt cx="195744" cy="511894"/>
            </a:xfrm>
          </p:grpSpPr>
          <p:cxnSp>
            <p:nvCxnSpPr>
              <p:cNvPr id="220" name="直线连接符 2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2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本框 196"/>
            <p:cNvSpPr txBox="1"/>
            <p:nvPr/>
          </p:nvSpPr>
          <p:spPr>
            <a:xfrm>
              <a:off x="4145133" y="1292902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3986779" y="11858376"/>
              <a:ext cx="158354" cy="1229954"/>
              <a:chOff x="1383590" y="1361726"/>
              <a:chExt cx="195744" cy="511894"/>
            </a:xfrm>
          </p:grpSpPr>
          <p:cxnSp>
            <p:nvCxnSpPr>
              <p:cNvPr id="218" name="直线连接符 2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/>
            <p:cNvSpPr txBox="1"/>
            <p:nvPr/>
          </p:nvSpPr>
          <p:spPr>
            <a:xfrm>
              <a:off x="2529891" y="1406446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200" name="组 199"/>
            <p:cNvGrpSpPr/>
            <p:nvPr/>
          </p:nvGrpSpPr>
          <p:grpSpPr>
            <a:xfrm>
              <a:off x="2096026" y="4098738"/>
              <a:ext cx="433864" cy="10125262"/>
              <a:chOff x="1383590" y="1361726"/>
              <a:chExt cx="195744" cy="511894"/>
            </a:xfrm>
          </p:grpSpPr>
          <p:cxnSp>
            <p:nvCxnSpPr>
              <p:cNvPr id="216" name="直线连接符 2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文本框 200"/>
            <p:cNvSpPr txBox="1"/>
            <p:nvPr/>
          </p:nvSpPr>
          <p:spPr>
            <a:xfrm>
              <a:off x="3890658" y="1827883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3749089" y="238219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5355006" y="2951097"/>
              <a:ext cx="40683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6387699" y="3969120"/>
              <a:ext cx="3895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4859705" y="4540095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6876173" y="5658878"/>
              <a:ext cx="38659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6586733" y="7790516"/>
              <a:ext cx="3225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6463875" y="11171617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5129897" y="13951931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918719" y="281639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439950" y="409996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746378" y="480170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04738" y="590769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3033365" y="821115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3324959" y="1158978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3313912" y="6342824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EventHub()</a:t>
              </a:r>
              <a:endParaRPr kumimoji="1" lang="zh-CN" altLang="en-US" sz="1400"/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3180959" y="6091013"/>
              <a:ext cx="144000" cy="400882"/>
              <a:chOff x="1383590" y="1361726"/>
              <a:chExt cx="195744" cy="511894"/>
            </a:xfrm>
          </p:grpSpPr>
          <p:cxnSp>
            <p:nvCxnSpPr>
              <p:cNvPr id="262" name="直线连接符 26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组 301"/>
            <p:cNvGrpSpPr/>
            <p:nvPr/>
          </p:nvGrpSpPr>
          <p:grpSpPr>
            <a:xfrm>
              <a:off x="3732778" y="8606233"/>
              <a:ext cx="143865" cy="1939632"/>
              <a:chOff x="1383590" y="1361726"/>
              <a:chExt cx="195744" cy="511894"/>
            </a:xfrm>
          </p:grpSpPr>
          <p:cxnSp>
            <p:nvCxnSpPr>
              <p:cNvPr id="303" name="直线连接符 30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线箭头连接符 30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文本框 304"/>
            <p:cNvSpPr txBox="1"/>
            <p:nvPr/>
          </p:nvSpPr>
          <p:spPr>
            <a:xfrm>
              <a:off x="4132268" y="8979847"/>
              <a:ext cx="318187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InputDispatcher::InputDispatcher(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7266196" y="8872125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frameworks/native/services/inputflinger/InputDispatcher.cpp:202</a:t>
              </a:r>
              <a:endParaRPr kumimoji="1" lang="zh-CN" altLang="en-US" sz="1400"/>
            </a:p>
          </p:txBody>
        </p:sp>
        <p:grpSp>
          <p:nvGrpSpPr>
            <p:cNvPr id="307" name="组 306"/>
            <p:cNvGrpSpPr/>
            <p:nvPr/>
          </p:nvGrpSpPr>
          <p:grpSpPr>
            <a:xfrm>
              <a:off x="4404893" y="9288133"/>
              <a:ext cx="144000" cy="323478"/>
              <a:chOff x="1383590" y="1361726"/>
              <a:chExt cx="195744" cy="511894"/>
            </a:xfrm>
          </p:grpSpPr>
          <p:cxnSp>
            <p:nvCxnSpPr>
              <p:cNvPr id="308" name="直线连接符 30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线箭头连接符 30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文本框 309"/>
            <p:cNvSpPr txBox="1"/>
            <p:nvPr/>
          </p:nvSpPr>
          <p:spPr>
            <a:xfrm>
              <a:off x="4550383" y="9475247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new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65" name="组 264"/>
            <p:cNvGrpSpPr/>
            <p:nvPr/>
          </p:nvGrpSpPr>
          <p:grpSpPr>
            <a:xfrm>
              <a:off x="3395681" y="6650601"/>
              <a:ext cx="144000" cy="400882"/>
              <a:chOff x="1383590" y="1361726"/>
              <a:chExt cx="195744" cy="511894"/>
            </a:xfrm>
          </p:grpSpPr>
          <p:cxnSp>
            <p:nvCxnSpPr>
              <p:cNvPr id="271" name="直线连接符 27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箭头连接符 28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文本框 315"/>
            <p:cNvSpPr txBox="1"/>
            <p:nvPr/>
          </p:nvSpPr>
          <p:spPr>
            <a:xfrm>
              <a:off x="3539682" y="6876643"/>
              <a:ext cx="226216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EventHub::EventHub()</a:t>
              </a:r>
              <a:endParaRPr kumimoji="1" lang="zh-CN" altLang="en-US" sz="1400"/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5801849" y="6768168"/>
              <a:ext cx="31167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frameworks/native/services/inputflinger/EventHub.cpp:184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4087816" y="10859415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InputReader::InputReader(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19" name="组 318"/>
            <p:cNvGrpSpPr/>
            <p:nvPr/>
          </p:nvGrpSpPr>
          <p:grpSpPr>
            <a:xfrm>
              <a:off x="3955237" y="10698657"/>
              <a:ext cx="144000" cy="323478"/>
              <a:chOff x="1383590" y="1361726"/>
              <a:chExt cx="195744" cy="511894"/>
            </a:xfrm>
          </p:grpSpPr>
          <p:cxnSp>
            <p:nvCxnSpPr>
              <p:cNvPr id="320" name="直线连接符 3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线箭头连接符 3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文本框 321"/>
            <p:cNvSpPr txBox="1"/>
            <p:nvPr/>
          </p:nvSpPr>
          <p:spPr>
            <a:xfrm>
              <a:off x="6679480" y="10751693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frameworks/native/services/inputflinger/InputReader.cpp:249</a:t>
              </a:r>
              <a:endParaRPr kumimoji="1" lang="zh-CN" altLang="en-US" sz="140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404892" y="12295844"/>
              <a:ext cx="2349453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</a:t>
              </a:r>
            </a:p>
            <a:p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4" name="组 323"/>
            <p:cNvGrpSpPr/>
            <p:nvPr/>
          </p:nvGrpSpPr>
          <p:grpSpPr>
            <a:xfrm>
              <a:off x="4246538" y="12171033"/>
              <a:ext cx="158353" cy="279319"/>
              <a:chOff x="1383590" y="1361726"/>
              <a:chExt cx="195744" cy="511894"/>
            </a:xfrm>
          </p:grpSpPr>
          <p:cxnSp>
            <p:nvCxnSpPr>
              <p:cNvPr id="325" name="直线连接符 32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线箭头连接符 32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文本框 326"/>
            <p:cNvSpPr txBox="1"/>
            <p:nvPr/>
          </p:nvSpPr>
          <p:spPr>
            <a:xfrm>
              <a:off x="6754345" y="12295844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frameworks/native/services/inputflinger/InputReader.cpp:905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4404894" y="13366663"/>
              <a:ext cx="234945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</a:t>
              </a:r>
            </a:p>
            <a:p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9" name="组 328"/>
            <p:cNvGrpSpPr/>
            <p:nvPr/>
          </p:nvGrpSpPr>
          <p:grpSpPr>
            <a:xfrm>
              <a:off x="4246539" y="13241852"/>
              <a:ext cx="158353" cy="279319"/>
              <a:chOff x="1383590" y="1361726"/>
              <a:chExt cx="195744" cy="511894"/>
            </a:xfrm>
          </p:grpSpPr>
          <p:cxnSp>
            <p:nvCxnSpPr>
              <p:cNvPr id="330" name="直线连接符 3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线箭头连接符 3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2" name="文本框 331"/>
            <p:cNvSpPr txBox="1"/>
            <p:nvPr/>
          </p:nvSpPr>
          <p:spPr>
            <a:xfrm>
              <a:off x="6779744" y="13366663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frameworks/native/services/inputflinger/InputDispatcher.cpp:4523</a:t>
              </a:r>
              <a:endParaRPr kumimoji="1" lang="zh-CN" altLang="en-US" sz="1400"/>
            </a:p>
          </p:txBody>
        </p:sp>
        <p:grpSp>
          <p:nvGrpSpPr>
            <p:cNvPr id="339" name="组 338"/>
            <p:cNvGrpSpPr/>
            <p:nvPr/>
          </p:nvGrpSpPr>
          <p:grpSpPr>
            <a:xfrm>
              <a:off x="4618281" y="9782897"/>
              <a:ext cx="144000" cy="323478"/>
              <a:chOff x="1383590" y="1361726"/>
              <a:chExt cx="195744" cy="511894"/>
            </a:xfrm>
          </p:grpSpPr>
          <p:cxnSp>
            <p:nvCxnSpPr>
              <p:cNvPr id="340" name="直线连接符 3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线箭头连接符 3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文本框 341"/>
            <p:cNvSpPr txBox="1"/>
            <p:nvPr/>
          </p:nvSpPr>
          <p:spPr>
            <a:xfrm>
              <a:off x="4763771" y="9970011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Looper::Looper(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6586733" y="9958305"/>
              <a:ext cx="3133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system/core/libutils/Looper:71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621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的启动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326072" y="1673661"/>
            <a:ext cx="7306626" cy="2671213"/>
            <a:chOff x="326072" y="1673661"/>
            <a:chExt cx="7306626" cy="2671213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nativeStart(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26503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InputManager::start()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InputDispatcherThread::run()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 144"/>
            <p:cNvGrpSpPr/>
            <p:nvPr/>
          </p:nvGrpSpPr>
          <p:grpSpPr>
            <a:xfrm>
              <a:off x="1767919" y="3459305"/>
              <a:ext cx="298055" cy="718995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62028" y="1673661"/>
              <a:ext cx="39177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frameworks/base/services/core/java/com/android/server/input/InputService.java:299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9615" y="2228215"/>
              <a:ext cx="40330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frameworks/base/services/core/jni/com_android_server_input_InputManagerService.cpp:1049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306564" y="2782769"/>
              <a:ext cx="29070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frameworks/native/servies/inputflinger/InputManager.cpp:53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26072" y="204130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13980" y="260593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089563" y="321763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065974" y="4037097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InputReaderThread::run()</a:t>
              </a:r>
              <a:endParaRPr kumimoji="1" lang="zh-CN" altLang="en-US" sz="140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6713200" y="1478490"/>
            <a:ext cx="2785377" cy="1495979"/>
            <a:chOff x="2895600" y="1726050"/>
            <a:chExt cx="2785377" cy="1495979"/>
          </a:xfrm>
        </p:grpSpPr>
        <p:sp>
          <p:nvSpPr>
            <p:cNvPr id="28" name="文本框 27"/>
            <p:cNvSpPr txBox="1"/>
            <p:nvPr/>
          </p:nvSpPr>
          <p:spPr>
            <a:xfrm>
              <a:off x="2895600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24059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52518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05406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33864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862323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77353" y="2637254"/>
              <a:ext cx="7649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33864" y="2637254"/>
              <a:ext cx="1641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每个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有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*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个码位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8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69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13000</TotalTime>
  <Words>8792</Words>
  <Application>Microsoft Macintosh PowerPoint</Application>
  <PresentationFormat>自定义</PresentationFormat>
  <Paragraphs>2141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DengXian</vt:lpstr>
      <vt:lpstr>Heiti SC Medium</vt:lpstr>
      <vt:lpstr>Hiragino Sans GB W3</vt:lpstr>
      <vt:lpstr>Lantinghei SC Demibold</vt:lpstr>
      <vt:lpstr>Lantinghei SC Extralight</vt:lpstr>
      <vt:lpstr>Times New Roman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716</cp:revision>
  <dcterms:created xsi:type="dcterms:W3CDTF">2016-04-09T05:27:13Z</dcterms:created>
  <dcterms:modified xsi:type="dcterms:W3CDTF">2016-10-22T11:14:10Z</dcterms:modified>
</cp:coreProperties>
</file>