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3"/>
    <p:restoredTop sz="96751"/>
  </p:normalViewPr>
  <p:slideViewPr>
    <p:cSldViewPr snapToGrid="0" snapToObjects="1">
      <p:cViewPr>
        <p:scale>
          <a:sx n="100" d="100"/>
          <a:sy n="100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0" name="直线箭头连接符 19"/>
            <p:cNvCxnSpPr>
              <a:stCxn id="141" idx="3"/>
              <a:endCxn id="100" idx="1"/>
            </p:cNvCxnSpPr>
            <p:nvPr/>
          </p:nvCxnSpPr>
          <p:spPr>
            <a:xfrm>
              <a:off x="5949361" y="13866935"/>
              <a:ext cx="1617333" cy="99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fp-&gt;binder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fp-&gt;cookie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7" name="直线箭头连接符 316"/>
          <p:cNvCxnSpPr>
            <a:stCxn id="123" idx="3"/>
            <a:endCxn id="314" idx="1"/>
          </p:cNvCxnSpPr>
          <p:nvPr/>
        </p:nvCxnSpPr>
        <p:spPr>
          <a:xfrm>
            <a:off x="7228035" y="4032532"/>
            <a:ext cx="555594" cy="230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5" name="组 504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grpSp>
          <p:nvGrpSpPr>
            <p:cNvPr id="315" name="组 314"/>
            <p:cNvGrpSpPr/>
            <p:nvPr/>
          </p:nvGrpSpPr>
          <p:grpSpPr>
            <a:xfrm>
              <a:off x="7611585" y="4999211"/>
              <a:ext cx="5151274" cy="6356954"/>
              <a:chOff x="7517217" y="4531944"/>
              <a:chExt cx="5151274" cy="6356954"/>
            </a:xfrm>
          </p:grpSpPr>
          <p:sp>
            <p:nvSpPr>
              <p:cNvPr id="281" name="文本框 280"/>
              <p:cNvSpPr txBox="1"/>
              <p:nvPr/>
            </p:nvSpPr>
            <p:spPr>
              <a:xfrm>
                <a:off x="7546179" y="4531945"/>
                <a:ext cx="41682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7517217" y="4531944"/>
                <a:ext cx="5151274" cy="6356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7600360" y="4839358"/>
                <a:ext cx="50195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7600360" y="6084276"/>
                <a:ext cx="5019523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7728806" y="6082194"/>
                <a:ext cx="4132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uint8_t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data[]:</a:t>
                </a:r>
                <a:r>
                  <a:rPr kumimoji="1" lang="zh-CN" altLang="en-US" sz="1400"/>
                  <a:t>                    </a:t>
                </a:r>
                <a:r>
                  <a:rPr kumimoji="1" lang="en-US" altLang="zh-CN" sz="1400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</a:t>
                </a:r>
                <a:endParaRPr kumimoji="1" lang="zh-CN" altLang="en-US" sz="1400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7817197" y="7998000"/>
                <a:ext cx="453941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BINDER_TYPE_</a:t>
                </a:r>
                <a:r>
                  <a:rPr kumimoji="1" lang="en-US" altLang="zh-CN" sz="1400" strike="sngStrike">
                    <a:solidFill>
                      <a:srgbClr val="FF0000"/>
                    </a:solidFill>
                  </a:rPr>
                  <a:t>BINDER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HANDLE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7817200" y="8303832"/>
                <a:ext cx="453941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6"/>
                    </a:solidFill>
                  </a:rPr>
                  <a:t>0x7f | FLAT_BINDER_FLAG_ACCEPTS_FDS</a:t>
                </a:r>
                <a:endParaRPr kumimoji="1" lang="zh-CN" altLang="en-US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7817199" y="8824666"/>
                <a:ext cx="453941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strike="sngStrike">
                    <a:solidFill>
                      <a:srgbClr val="FF0000"/>
                    </a:solidFill>
                  </a:rPr>
                  <a:t>binder_uintptr_t</a:t>
                </a:r>
                <a:r>
                  <a:rPr kumimoji="1" lang="zh-CN" altLang="en-US" sz="1400" strike="sngStrike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 strike="sngStrike">
                    <a:solidFill>
                      <a:srgbClr val="FF0000"/>
                    </a:solidFill>
                  </a:rPr>
                  <a:t>binder</a:t>
                </a:r>
                <a:r>
                  <a:rPr kumimoji="1" lang="zh-CN" altLang="en-US" sz="1400" strike="sngStrike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 strike="sngStrike">
                    <a:solidFill>
                      <a:srgbClr val="FF0000"/>
                    </a:solidFill>
                  </a:rPr>
                  <a:t>:</a:t>
                </a:r>
                <a:r>
                  <a:rPr kumimoji="1" lang="zh-CN" altLang="en-US" sz="1400" strike="sngStrike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 strike="sngStrike">
                    <a:solidFill>
                      <a:srgbClr val="FF0000"/>
                    </a:solidFill>
                  </a:rPr>
                  <a:t>service -&gt;getWeakRefs()</a:t>
                </a:r>
                <a:endParaRPr kumimoji="1" lang="zh-CN" altLang="en-US" sz="1400" strike="sngStrike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1400"/>
                  <a:t>__uu32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r>
                  <a:rPr kumimoji="1" lang="zh-CN" altLang="en-US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ref-&gt;desc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7817198" y="9343997"/>
                <a:ext cx="453941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service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7728806" y="6915710"/>
                <a:ext cx="471671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7728806" y="7441343"/>
                <a:ext cx="471671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7728806" y="9722732"/>
                <a:ext cx="471671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allowIsolated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7817197" y="7705135"/>
                <a:ext cx="4544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flat_binder_object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service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new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BnTestService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7728806" y="7743237"/>
                <a:ext cx="4716712" cy="1969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7766419" y="6551749"/>
                <a:ext cx="4094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mData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7804501" y="10006403"/>
                <a:ext cx="30957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mObjects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7804508" y="10375735"/>
                <a:ext cx="464101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7665306" y="6551750"/>
                <a:ext cx="4903565" cy="42045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7600360" y="5137488"/>
                <a:ext cx="501952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7600360" y="5137488"/>
                <a:ext cx="5019523" cy="950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7689261" y="5401855"/>
                <a:ext cx="48451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7689261" y="5716750"/>
                <a:ext cx="48466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04" name="组 503"/>
            <p:cNvGrpSpPr/>
            <p:nvPr/>
          </p:nvGrpSpPr>
          <p:grpSpPr>
            <a:xfrm>
              <a:off x="13201159" y="891946"/>
              <a:ext cx="4097454" cy="5592758"/>
              <a:chOff x="13201159" y="891946"/>
              <a:chExt cx="4097454" cy="5592758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13363834" y="891946"/>
                <a:ext cx="2784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3399014" y="1176431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proc: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13399014" y="1490295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__user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service -&gt;getWeakRefs()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13399014" y="1797989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__user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cookie: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service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3" name="文本框 332"/>
              <p:cNvSpPr txBox="1"/>
              <p:nvPr/>
            </p:nvSpPr>
            <p:spPr>
              <a:xfrm>
                <a:off x="13481738" y="2053431"/>
                <a:ext cx="36914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334" name="文本框 333"/>
              <p:cNvSpPr txBox="1"/>
              <p:nvPr/>
            </p:nvSpPr>
            <p:spPr>
              <a:xfrm>
                <a:off x="13481738" y="2418092"/>
                <a:ext cx="357762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13404814" y="2104233"/>
                <a:ext cx="3755280" cy="16338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3323361" y="891946"/>
                <a:ext cx="3867895" cy="5592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13532903" y="2721707"/>
                <a:ext cx="34793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13481738" y="2724325"/>
                <a:ext cx="3577622" cy="967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39" name="文本框 338"/>
              <p:cNvSpPr txBox="1"/>
              <p:nvPr/>
            </p:nvSpPr>
            <p:spPr>
              <a:xfrm>
                <a:off x="13534232" y="3026507"/>
                <a:ext cx="347939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0" name="文本框 339"/>
              <p:cNvSpPr txBox="1"/>
              <p:nvPr/>
            </p:nvSpPr>
            <p:spPr>
              <a:xfrm>
                <a:off x="13532903" y="3331307"/>
                <a:ext cx="347939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1" name="任意形状 340"/>
              <p:cNvSpPr/>
              <p:nvPr/>
            </p:nvSpPr>
            <p:spPr>
              <a:xfrm>
                <a:off x="13291753" y="2917391"/>
                <a:ext cx="280832" cy="609600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2" name="任意形状 341"/>
              <p:cNvSpPr/>
              <p:nvPr/>
            </p:nvSpPr>
            <p:spPr>
              <a:xfrm>
                <a:off x="16999395" y="2898075"/>
                <a:ext cx="299218" cy="292100"/>
              </a:xfrm>
              <a:custGeom>
                <a:avLst/>
                <a:gdLst>
                  <a:gd name="connsiteX0" fmla="*/ 0 w 337577"/>
                  <a:gd name="connsiteY0" fmla="*/ 292100 h 292100"/>
                  <a:gd name="connsiteX1" fmla="*/ 304800 w 337577"/>
                  <a:gd name="connsiteY1" fmla="*/ 203200 h 292100"/>
                  <a:gd name="connsiteX2" fmla="*/ 304800 w 337577"/>
                  <a:gd name="connsiteY2" fmla="*/ 63500 h 292100"/>
                  <a:gd name="connsiteX3" fmla="*/ 88900 w 337577"/>
                  <a:gd name="connsiteY3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577" h="292100">
                    <a:moveTo>
                      <a:pt x="0" y="292100"/>
                    </a:moveTo>
                    <a:cubicBezTo>
                      <a:pt x="127000" y="266700"/>
                      <a:pt x="254000" y="241300"/>
                      <a:pt x="304800" y="203200"/>
                    </a:cubicBezTo>
                    <a:cubicBezTo>
                      <a:pt x="355600" y="165100"/>
                      <a:pt x="340783" y="97367"/>
                      <a:pt x="304800" y="63500"/>
                    </a:cubicBezTo>
                    <a:cubicBezTo>
                      <a:pt x="268817" y="29633"/>
                      <a:pt x="88900" y="0"/>
                      <a:pt x="88900" y="0"/>
                    </a:cubicBezTo>
                  </a:path>
                </a:pathLst>
              </a:custGeom>
              <a:noFill/>
              <a:ln>
                <a:headEnd type="none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13442309" y="3735887"/>
                <a:ext cx="34793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async_todo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13399014" y="3738505"/>
                <a:ext cx="3761080" cy="977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45" name="文本框 344"/>
              <p:cNvSpPr txBox="1"/>
              <p:nvPr/>
            </p:nvSpPr>
            <p:spPr>
              <a:xfrm>
                <a:off x="13481738" y="4040687"/>
                <a:ext cx="36118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6" name="文本框 345"/>
              <p:cNvSpPr txBox="1"/>
              <p:nvPr/>
            </p:nvSpPr>
            <p:spPr>
              <a:xfrm>
                <a:off x="13480408" y="4345487"/>
                <a:ext cx="361313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7" name="任意形状 346"/>
              <p:cNvSpPr/>
              <p:nvPr/>
            </p:nvSpPr>
            <p:spPr>
              <a:xfrm>
                <a:off x="13201159" y="3931571"/>
                <a:ext cx="280832" cy="609600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9" name="文本框 348"/>
              <p:cNvSpPr txBox="1"/>
              <p:nvPr/>
            </p:nvSpPr>
            <p:spPr>
              <a:xfrm>
                <a:off x="13399014" y="4716076"/>
                <a:ext cx="37692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min_prority: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fp-&gt;flags &amp; </a:t>
                </a:r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FLAT_BINDER_FLAG_PRIORITY_MASK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0" name="文本框 349"/>
              <p:cNvSpPr txBox="1"/>
              <p:nvPr/>
            </p:nvSpPr>
            <p:spPr>
              <a:xfrm>
                <a:off x="13399014" y="5236776"/>
                <a:ext cx="37692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accept_fds: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!!(fp-&gt;flags &amp;</a:t>
                </a:r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 FLAT_BINDER_FLAG_ACCEPTS_FDS)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1" name="文本框 350"/>
              <p:cNvSpPr txBox="1"/>
              <p:nvPr/>
            </p:nvSpPr>
            <p:spPr>
              <a:xfrm>
                <a:off x="13442309" y="5759996"/>
                <a:ext cx="34793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refs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3399014" y="5762615"/>
                <a:ext cx="3761080" cy="650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3" name="文本框 352"/>
              <p:cNvSpPr txBox="1"/>
              <p:nvPr/>
            </p:nvSpPr>
            <p:spPr>
              <a:xfrm>
                <a:off x="13481738" y="6064796"/>
                <a:ext cx="36118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70" name="直线箭头连接符 469"/>
            <p:cNvCxnSpPr>
              <a:stCxn id="330" idx="1"/>
              <a:endCxn id="49" idx="3"/>
            </p:cNvCxnSpPr>
            <p:nvPr/>
          </p:nvCxnSpPr>
          <p:spPr>
            <a:xfrm flipH="1" flipV="1">
              <a:off x="7277101" y="1110314"/>
              <a:ext cx="6121913" cy="220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线箭头连接符 479"/>
            <p:cNvCxnSpPr>
              <a:stCxn id="356" idx="1"/>
              <a:endCxn id="115" idx="3"/>
            </p:cNvCxnSpPr>
            <p:nvPr/>
          </p:nvCxnSpPr>
          <p:spPr>
            <a:xfrm flipH="1" flipV="1">
              <a:off x="7277654" y="2672830"/>
              <a:ext cx="853754" cy="359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线箭头连接符 481"/>
            <p:cNvCxnSpPr>
              <a:stCxn id="357" idx="3"/>
              <a:endCxn id="328" idx="1"/>
            </p:cNvCxnSpPr>
            <p:nvPr/>
          </p:nvCxnSpPr>
          <p:spPr>
            <a:xfrm flipV="1">
              <a:off x="11900608" y="1045835"/>
              <a:ext cx="1463226" cy="2287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组 483"/>
            <p:cNvGrpSpPr/>
            <p:nvPr/>
          </p:nvGrpSpPr>
          <p:grpSpPr>
            <a:xfrm>
              <a:off x="8081155" y="2568325"/>
              <a:ext cx="3867895" cy="1793296"/>
              <a:chOff x="8236347" y="3965497"/>
              <a:chExt cx="3867895" cy="1793296"/>
            </a:xfrm>
          </p:grpSpPr>
          <p:sp>
            <p:nvSpPr>
              <p:cNvPr id="354" name="文本框 353"/>
              <p:cNvSpPr txBox="1"/>
              <p:nvPr/>
            </p:nvSpPr>
            <p:spPr>
              <a:xfrm>
                <a:off x="8251420" y="3991283"/>
                <a:ext cx="37962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binder_ref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ref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6" name="文本框 355"/>
              <p:cNvSpPr txBox="1"/>
              <p:nvPr/>
            </p:nvSpPr>
            <p:spPr>
              <a:xfrm>
                <a:off x="8286600" y="4275768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proc: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7" name="文本框 356"/>
              <p:cNvSpPr txBox="1"/>
              <p:nvPr/>
            </p:nvSpPr>
            <p:spPr>
              <a:xfrm>
                <a:off x="8286600" y="4576932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binder_node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8" name="文本框 357"/>
              <p:cNvSpPr txBox="1"/>
              <p:nvPr/>
            </p:nvSpPr>
            <p:spPr>
              <a:xfrm>
                <a:off x="8286600" y="4884626"/>
                <a:ext cx="37692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desc: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 b="1">
                    <a:solidFill>
                      <a:schemeClr val="accent2"/>
                    </a:solidFill>
                  </a:rPr>
                  <a:t>target_proc</a:t>
                </a:r>
                <a:r>
                  <a:rPr kumimoji="1" lang="zh-CN" altLang="en-US" sz="1400" b="1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 b="1">
                    <a:solidFill>
                      <a:schemeClr val="accent2"/>
                    </a:solidFill>
                  </a:rPr>
                  <a:t>binder_ref</a:t>
                </a:r>
              </a:p>
              <a:p>
                <a:r>
                  <a:rPr kumimoji="1" lang="zh-CN" altLang="en-US" sz="1400" b="1">
                    <a:solidFill>
                      <a:schemeClr val="accent2"/>
                    </a:solidFill>
                  </a:rPr>
                  <a:t>的最大</a:t>
                </a:r>
                <a:r>
                  <a:rPr kumimoji="1" lang="en-US" altLang="zh-CN" sz="1400" b="1">
                    <a:solidFill>
                      <a:schemeClr val="accent2"/>
                    </a:solidFill>
                  </a:rPr>
                  <a:t>desc</a:t>
                </a:r>
                <a:r>
                  <a:rPr kumimoji="1" lang="zh-CN" altLang="en-US" sz="1400" b="1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 b="1">
                    <a:solidFill>
                      <a:schemeClr val="accent2"/>
                    </a:solidFill>
                  </a:rPr>
                  <a:t>+</a:t>
                </a:r>
                <a:r>
                  <a:rPr kumimoji="1" lang="zh-CN" altLang="en-US" sz="1400" b="1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 b="1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8236347" y="3965497"/>
                <a:ext cx="3867895" cy="1793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3" name="文本框 482"/>
              <p:cNvSpPr txBox="1"/>
              <p:nvPr/>
            </p:nvSpPr>
            <p:spPr>
              <a:xfrm>
                <a:off x="8286600" y="5407932"/>
                <a:ext cx="37692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 b="1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86" name="直线箭头连接符 485"/>
            <p:cNvCxnSpPr>
              <a:stCxn id="353" idx="1"/>
              <a:endCxn id="354" idx="3"/>
            </p:cNvCxnSpPr>
            <p:nvPr/>
          </p:nvCxnSpPr>
          <p:spPr>
            <a:xfrm flipH="1" flipV="1">
              <a:off x="11892488" y="2748000"/>
              <a:ext cx="1589250" cy="347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3" name="组 502"/>
            <p:cNvGrpSpPr/>
            <p:nvPr/>
          </p:nvGrpSpPr>
          <p:grpSpPr>
            <a:xfrm>
              <a:off x="1485495" y="2404884"/>
              <a:ext cx="5869815" cy="2390974"/>
              <a:chOff x="1485495" y="2404884"/>
              <a:chExt cx="5869815" cy="2390974"/>
            </a:xfrm>
          </p:grpSpPr>
          <p:sp>
            <p:nvSpPr>
              <p:cNvPr id="115" name="文本框 114"/>
              <p:cNvSpPr txBox="1"/>
              <p:nvPr/>
            </p:nvSpPr>
            <p:spPr>
              <a:xfrm>
                <a:off x="4346547" y="2518941"/>
                <a:ext cx="2931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333845" y="2951762"/>
                <a:ext cx="294553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261206" y="2518942"/>
                <a:ext cx="3094104" cy="2276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4322569" y="3257460"/>
                <a:ext cx="27890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330212" y="3258074"/>
                <a:ext cx="2947442" cy="9731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397185" y="3559818"/>
                <a:ext cx="28308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397185" y="3878643"/>
                <a:ext cx="28308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485495" y="2404884"/>
                <a:ext cx="26592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ServiceManager</a:t>
                </a:r>
                <a:r>
                  <a:rPr kumimoji="1" lang="zh-CN" altLang="en-US" sz="1400"/>
                  <a:t>进程绑定</a:t>
                </a:r>
                <a:endParaRPr kumimoji="1" lang="zh-CN" altLang="en-US" sz="1400"/>
              </a:p>
            </p:txBody>
          </p:sp>
          <p:cxnSp>
            <p:nvCxnSpPr>
              <p:cNvPr id="127" name="直线箭头连接符 126"/>
              <p:cNvCxnSpPr>
                <a:stCxn id="126" idx="3"/>
                <a:endCxn id="115" idx="1"/>
              </p:cNvCxnSpPr>
              <p:nvPr/>
            </p:nvCxnSpPr>
            <p:spPr>
              <a:xfrm>
                <a:off x="4144765" y="2666494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文本框 488"/>
              <p:cNvSpPr txBox="1"/>
              <p:nvPr/>
            </p:nvSpPr>
            <p:spPr>
              <a:xfrm>
                <a:off x="4335706" y="4234082"/>
                <a:ext cx="294194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/>
                  <a:t>refs_by_desc</a:t>
                </a:r>
              </a:p>
              <a:p>
                <a:r>
                  <a:rPr kumimoji="1" lang="zh-CN" altLang="en-US" sz="1400"/>
                  <a:t>    </a:t>
                </a:r>
                <a:r>
                  <a:rPr kumimoji="1" lang="en-US" altLang="zh-CN" sz="1400"/>
                  <a:t>rb_node</a:t>
                </a:r>
                <a:endParaRPr kumimoji="1" lang="en-US" altLang="zh-CN" sz="1400"/>
              </a:p>
            </p:txBody>
          </p:sp>
        </p:grpSp>
        <p:cxnSp>
          <p:nvCxnSpPr>
            <p:cNvPr id="492" name="直线箭头连接符 491"/>
            <p:cNvCxnSpPr>
              <a:stCxn id="489" idx="3"/>
              <a:endCxn id="354" idx="1"/>
            </p:cNvCxnSpPr>
            <p:nvPr/>
          </p:nvCxnSpPr>
          <p:spPr>
            <a:xfrm flipV="1">
              <a:off x="7277653" y="2748000"/>
              <a:ext cx="818575" cy="174769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2" name="组 501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  <a:endParaRPr kumimoji="1" lang="zh-CN" altLang="en-US" sz="1400"/>
              </a:p>
            </p:txBody>
          </p:sp>
          <p:cxnSp>
            <p:nvCxnSpPr>
              <p:cNvPr id="112" name="直线箭头连接符 111"/>
              <p:cNvCxnSpPr>
                <a:stCxn id="110" idx="3"/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文本框 492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97" name="直线箭头连接符 496"/>
            <p:cNvCxnSpPr>
              <a:stCxn id="493" idx="3"/>
              <a:endCxn id="328" idx="1"/>
            </p:cNvCxnSpPr>
            <p:nvPr/>
          </p:nvCxnSpPr>
          <p:spPr>
            <a:xfrm flipV="1">
              <a:off x="7277101" y="1045835"/>
              <a:ext cx="6086733" cy="80970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4569</TotalTime>
  <Words>4956</Words>
  <Application>Microsoft Macintosh PowerPoint</Application>
  <PresentationFormat>自定义</PresentationFormat>
  <Paragraphs>1191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416</cp:revision>
  <dcterms:created xsi:type="dcterms:W3CDTF">2016-04-09T05:27:13Z</dcterms:created>
  <dcterms:modified xsi:type="dcterms:W3CDTF">2016-07-09T16:36:43Z</dcterms:modified>
</cp:coreProperties>
</file>