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21"/>
    <p:restoredTop sz="96405"/>
  </p:normalViewPr>
  <p:slideViewPr>
    <p:cSldViewPr snapToGrid="0" snapToObjects="1">
      <p:cViewPr>
        <p:scale>
          <a:sx n="100" d="100"/>
          <a:sy n="100" d="100"/>
        </p:scale>
        <p:origin x="408" y="-5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 131"/>
          <p:cNvGrpSpPr/>
          <p:nvPr/>
        </p:nvGrpSpPr>
        <p:grpSpPr>
          <a:xfrm>
            <a:off x="988876" y="8480438"/>
            <a:ext cx="7786823" cy="3510255"/>
            <a:chOff x="988876" y="8480438"/>
            <a:chExt cx="7786823" cy="3510255"/>
          </a:xfrm>
        </p:grpSpPr>
        <p:grpSp>
          <p:nvGrpSpPr>
            <p:cNvPr id="86" name="组 85"/>
            <p:cNvGrpSpPr/>
            <p:nvPr/>
          </p:nvGrpSpPr>
          <p:grpSpPr>
            <a:xfrm>
              <a:off x="5848548" y="9431461"/>
              <a:ext cx="2927151" cy="1044786"/>
              <a:chOff x="4184848" y="9419758"/>
              <a:chExt cx="2927151" cy="1044786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229589" y="9767709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184848" y="9440235"/>
                <a:ext cx="29271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204188" y="9419758"/>
                <a:ext cx="2903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229592" y="10067762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&amp;n-&gt;next</a:t>
                </a:r>
                <a:r>
                  <a:rPr kumimoji="1" lang="zh-CN" altLang="en-US" sz="1400"/>
                  <a:t> ③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组 89"/>
            <p:cNvGrpSpPr/>
            <p:nvPr/>
          </p:nvGrpSpPr>
          <p:grpSpPr>
            <a:xfrm>
              <a:off x="988876" y="9419758"/>
              <a:ext cx="2440124" cy="721388"/>
              <a:chOff x="988876" y="9419758"/>
              <a:chExt cx="2440124" cy="72138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33616" y="9767709"/>
                <a:ext cx="235450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88876" y="9440236"/>
                <a:ext cx="2440124" cy="700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08216" y="9419758"/>
                <a:ext cx="2420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6" name="直线箭头连接符 15"/>
            <p:cNvCxnSpPr>
              <a:stCxn id="60" idx="3"/>
              <a:endCxn id="57" idx="1"/>
            </p:cNvCxnSpPr>
            <p:nvPr/>
          </p:nvCxnSpPr>
          <p:spPr>
            <a:xfrm>
              <a:off x="3388119" y="9921598"/>
              <a:ext cx="2460429" cy="42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742250" y="8480438"/>
              <a:ext cx="1129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①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线箭头连接符 18"/>
            <p:cNvCxnSpPr>
              <a:stCxn id="65" idx="2"/>
              <a:endCxn id="57" idx="0"/>
            </p:cNvCxnSpPr>
            <p:nvPr/>
          </p:nvCxnSpPr>
          <p:spPr>
            <a:xfrm>
              <a:off x="7307163" y="8788215"/>
              <a:ext cx="4961" cy="663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 93"/>
            <p:cNvGrpSpPr/>
            <p:nvPr/>
          </p:nvGrpSpPr>
          <p:grpSpPr>
            <a:xfrm>
              <a:off x="3186507" y="10945907"/>
              <a:ext cx="2863652" cy="1044786"/>
              <a:chOff x="1898848" y="11268628"/>
              <a:chExt cx="2977951" cy="104478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943589" y="11616579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first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98848" y="11289105"/>
                <a:ext cx="29779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918189" y="11268628"/>
                <a:ext cx="2954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943592" y="11929332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&amp;h-&gt;first</a:t>
                </a:r>
                <a:r>
                  <a:rPr kumimoji="1" lang="zh-CN" altLang="en-US" sz="1400"/>
                  <a:t> ⑤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2" name="直线箭头连接符 71"/>
            <p:cNvCxnSpPr>
              <a:stCxn id="68" idx="3"/>
              <a:endCxn id="57" idx="2"/>
            </p:cNvCxnSpPr>
            <p:nvPr/>
          </p:nvCxnSpPr>
          <p:spPr>
            <a:xfrm flipV="1">
              <a:off x="5992701" y="10476247"/>
              <a:ext cx="1319423" cy="9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274044" y="978082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④❌</a:t>
              </a:r>
            </a:p>
          </p:txBody>
        </p:sp>
        <p:cxnSp>
          <p:nvCxnSpPr>
            <p:cNvPr id="80" name="直线箭头连接符 79"/>
            <p:cNvCxnSpPr>
              <a:stCxn id="60" idx="3"/>
              <a:endCxn id="69" idx="0"/>
            </p:cNvCxnSpPr>
            <p:nvPr/>
          </p:nvCxnSpPr>
          <p:spPr>
            <a:xfrm>
              <a:off x="3388119" y="9921598"/>
              <a:ext cx="1230214" cy="1044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6175683" y="10930045"/>
              <a:ext cx="656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②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813270" y="1035470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</a:t>
              </a: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7872076" y="12988458"/>
            <a:ext cx="2927151" cy="1044786"/>
            <a:chOff x="4184848" y="9419758"/>
            <a:chExt cx="2927151" cy="1044786"/>
          </a:xfrm>
        </p:grpSpPr>
        <p:sp>
          <p:nvSpPr>
            <p:cNvPr id="102" name="文本框 101"/>
            <p:cNvSpPr txBox="1"/>
            <p:nvPr/>
          </p:nvSpPr>
          <p:spPr>
            <a:xfrm>
              <a:off x="4229589" y="9767709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84848" y="9440235"/>
              <a:ext cx="29271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204188" y="9419758"/>
              <a:ext cx="290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29592" y="10067762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&amp;n-&gt;next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1153976" y="12988458"/>
            <a:ext cx="2440124" cy="721388"/>
            <a:chOff x="988876" y="9419758"/>
            <a:chExt cx="2440124" cy="721388"/>
          </a:xfrm>
        </p:grpSpPr>
        <p:sp>
          <p:nvSpPr>
            <p:cNvPr id="107" name="文本框 106"/>
            <p:cNvSpPr txBox="1"/>
            <p:nvPr/>
          </p:nvSpPr>
          <p:spPr>
            <a:xfrm>
              <a:off x="1033616" y="9767709"/>
              <a:ext cx="23545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88876" y="9440236"/>
              <a:ext cx="2440124" cy="700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08216" y="9419758"/>
              <a:ext cx="2420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4003226" y="12988458"/>
            <a:ext cx="2863652" cy="1044786"/>
            <a:chOff x="1898848" y="11268628"/>
            <a:chExt cx="2977951" cy="1044786"/>
          </a:xfrm>
        </p:grpSpPr>
        <p:sp>
          <p:nvSpPr>
            <p:cNvPr id="114" name="文本框 113"/>
            <p:cNvSpPr txBox="1"/>
            <p:nvPr/>
          </p:nvSpPr>
          <p:spPr>
            <a:xfrm>
              <a:off x="1943589" y="11616579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98848" y="11289105"/>
              <a:ext cx="29779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18189" y="11268628"/>
              <a:ext cx="295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43592" y="11929332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&amp;h-&gt;first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118" name="直线箭头连接符 117"/>
          <p:cNvCxnSpPr>
            <a:stCxn id="114" idx="3"/>
            <a:endCxn id="102" idx="1"/>
          </p:cNvCxnSpPr>
          <p:nvPr/>
        </p:nvCxnSpPr>
        <p:spPr>
          <a:xfrm>
            <a:off x="6809420" y="13490298"/>
            <a:ext cx="1107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15" idx="1"/>
          </p:cNvCxnSpPr>
          <p:nvPr/>
        </p:nvCxnSpPr>
        <p:spPr>
          <a:xfrm>
            <a:off x="3553219" y="13490298"/>
            <a:ext cx="450007" cy="3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5" idx="1"/>
            <a:endCxn id="117" idx="3"/>
          </p:cNvCxnSpPr>
          <p:nvPr/>
        </p:nvCxnSpPr>
        <p:spPr>
          <a:xfrm flipH="1">
            <a:off x="6809423" y="13790351"/>
            <a:ext cx="110739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/>
          <p:nvPr/>
        </p:nvCxnSpPr>
        <p:spPr>
          <a:xfrm flipH="1" flipV="1">
            <a:off x="3553219" y="13664663"/>
            <a:ext cx="468608" cy="14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组 293"/>
          <p:cNvGrpSpPr/>
          <p:nvPr/>
        </p:nvGrpSpPr>
        <p:grpSpPr>
          <a:xfrm>
            <a:off x="3674148" y="15901769"/>
            <a:ext cx="8025686" cy="9080243"/>
            <a:chOff x="3674148" y="15901769"/>
            <a:chExt cx="8025686" cy="9080243"/>
          </a:xfrm>
        </p:grpSpPr>
        <p:grpSp>
          <p:nvGrpSpPr>
            <p:cNvPr id="189" name="组 188"/>
            <p:cNvGrpSpPr/>
            <p:nvPr/>
          </p:nvGrpSpPr>
          <p:grpSpPr>
            <a:xfrm>
              <a:off x="4062547" y="19474505"/>
              <a:ext cx="7360122" cy="3435133"/>
              <a:chOff x="3385916" y="15205718"/>
              <a:chExt cx="7360122" cy="3435133"/>
            </a:xfrm>
          </p:grpSpPr>
          <p:grpSp>
            <p:nvGrpSpPr>
              <p:cNvPr id="134" name="组 133"/>
              <p:cNvGrpSpPr/>
              <p:nvPr/>
            </p:nvGrpSpPr>
            <p:grpSpPr>
              <a:xfrm>
                <a:off x="5768263" y="17596065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9" name="组 138"/>
              <p:cNvGrpSpPr/>
              <p:nvPr/>
            </p:nvGrpSpPr>
            <p:grpSpPr>
              <a:xfrm>
                <a:off x="3385916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3" name="文本框 14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4" name="组 143"/>
              <p:cNvGrpSpPr/>
              <p:nvPr/>
            </p:nvGrpSpPr>
            <p:grpSpPr>
              <a:xfrm>
                <a:off x="8332731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49" name="直线箭头连接符 148"/>
              <p:cNvCxnSpPr>
                <a:stCxn id="140" idx="3"/>
                <a:endCxn id="145" idx="1"/>
              </p:cNvCxnSpPr>
              <p:nvPr/>
            </p:nvCxnSpPr>
            <p:spPr>
              <a:xfrm>
                <a:off x="5750801" y="16444567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箭头连接符 151"/>
              <p:cNvCxnSpPr>
                <a:stCxn id="148" idx="1"/>
                <a:endCxn id="143" idx="3"/>
              </p:cNvCxnSpPr>
              <p:nvPr/>
            </p:nvCxnSpPr>
            <p:spPr>
              <a:xfrm flipH="1">
                <a:off x="5750803" y="16757320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本框 157"/>
              <p:cNvSpPr txBox="1"/>
              <p:nvPr/>
            </p:nvSpPr>
            <p:spPr>
              <a:xfrm>
                <a:off x="4270220" y="152057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3" name="直线箭头连接符 162"/>
              <p:cNvCxnSpPr>
                <a:stCxn id="158" idx="2"/>
                <a:endCxn id="142" idx="0"/>
              </p:cNvCxnSpPr>
              <p:nvPr/>
            </p:nvCxnSpPr>
            <p:spPr>
              <a:xfrm>
                <a:off x="4598679" y="155134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7599285" y="16609306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 ❌</a:t>
                </a:r>
              </a:p>
            </p:txBody>
          </p:sp>
          <p:cxnSp>
            <p:nvCxnSpPr>
              <p:cNvPr id="171" name="直线箭头连接符 170"/>
              <p:cNvCxnSpPr>
                <a:stCxn id="148" idx="1"/>
                <a:endCxn id="137" idx="0"/>
              </p:cNvCxnSpPr>
              <p:nvPr/>
            </p:nvCxnSpPr>
            <p:spPr>
              <a:xfrm flipH="1">
                <a:off x="6981027" y="16757320"/>
                <a:ext cx="1387964" cy="83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7281730" y="1715402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</a:t>
                </a:r>
              </a:p>
            </p:txBody>
          </p:sp>
          <p:cxnSp>
            <p:nvCxnSpPr>
              <p:cNvPr id="175" name="直线箭头连接符 174"/>
              <p:cNvCxnSpPr>
                <a:stCxn id="135" idx="3"/>
                <a:endCxn id="146" idx="2"/>
              </p:cNvCxnSpPr>
              <p:nvPr/>
            </p:nvCxnSpPr>
            <p:spPr>
              <a:xfrm flipV="1">
                <a:off x="8133148" y="16987513"/>
                <a:ext cx="1406237" cy="111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8265606" y="1752371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②</a:t>
                </a:r>
              </a:p>
            </p:txBody>
          </p:sp>
          <p:cxnSp>
            <p:nvCxnSpPr>
              <p:cNvPr id="179" name="直线箭头连接符 178"/>
              <p:cNvCxnSpPr>
                <a:stCxn id="138" idx="1"/>
                <a:endCxn id="141" idx="2"/>
              </p:cNvCxnSpPr>
              <p:nvPr/>
            </p:nvCxnSpPr>
            <p:spPr>
              <a:xfrm flipH="1" flipV="1">
                <a:off x="4592570" y="16987513"/>
                <a:ext cx="1211953" cy="14231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/>
              <p:cNvSpPr txBox="1"/>
              <p:nvPr/>
            </p:nvSpPr>
            <p:spPr>
              <a:xfrm>
                <a:off x="4851395" y="17519121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③</a:t>
                </a: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175683" y="1629963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❌</a:t>
                </a:r>
              </a:p>
            </p:txBody>
          </p:sp>
          <p:cxnSp>
            <p:nvCxnSpPr>
              <p:cNvPr id="184" name="直线箭头连接符 183"/>
              <p:cNvCxnSpPr>
                <a:stCxn id="140" idx="3"/>
                <a:endCxn id="137" idx="0"/>
              </p:cNvCxnSpPr>
              <p:nvPr/>
            </p:nvCxnSpPr>
            <p:spPr>
              <a:xfrm>
                <a:off x="5750801" y="16444567"/>
                <a:ext cx="1230226" cy="11514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文本框 187"/>
              <p:cNvSpPr txBox="1"/>
              <p:nvPr/>
            </p:nvSpPr>
            <p:spPr>
              <a:xfrm>
                <a:off x="6260542" y="17022804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</a:t>
                </a:r>
              </a:p>
            </p:txBody>
          </p:sp>
        </p:grpSp>
        <p:grpSp>
          <p:nvGrpSpPr>
            <p:cNvPr id="255" name="组 254"/>
            <p:cNvGrpSpPr/>
            <p:nvPr/>
          </p:nvGrpSpPr>
          <p:grpSpPr>
            <a:xfrm>
              <a:off x="4807918" y="15901769"/>
              <a:ext cx="5798022" cy="3069865"/>
              <a:chOff x="3062189" y="19358618"/>
              <a:chExt cx="5798022" cy="3069865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3062189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12" name="文本框 211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4" name="文本框 213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93" name="组 192"/>
              <p:cNvGrpSpPr/>
              <p:nvPr/>
            </p:nvGrpSpPr>
            <p:grpSpPr>
              <a:xfrm>
                <a:off x="6446904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08" name="文本框 207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94" name="直线箭头连接符 193"/>
              <p:cNvCxnSpPr>
                <a:stCxn id="212" idx="3"/>
                <a:endCxn id="208" idx="1"/>
              </p:cNvCxnSpPr>
              <p:nvPr/>
            </p:nvCxnSpPr>
            <p:spPr>
              <a:xfrm>
                <a:off x="5427074" y="20597467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箭头连接符 194"/>
              <p:cNvCxnSpPr>
                <a:stCxn id="211" idx="1"/>
                <a:endCxn id="215" idx="3"/>
              </p:cNvCxnSpPr>
              <p:nvPr/>
            </p:nvCxnSpPr>
            <p:spPr>
              <a:xfrm flipH="1">
                <a:off x="5427076" y="20910220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/>
              <p:cNvSpPr txBox="1"/>
              <p:nvPr/>
            </p:nvSpPr>
            <p:spPr>
              <a:xfrm>
                <a:off x="3946493" y="193586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6" idx="2"/>
                <a:endCxn id="214" idx="0"/>
              </p:cNvCxnSpPr>
              <p:nvPr/>
            </p:nvCxnSpPr>
            <p:spPr>
              <a:xfrm>
                <a:off x="4274952" y="196663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0" name="组 249"/>
              <p:cNvGrpSpPr/>
              <p:nvPr/>
            </p:nvGrpSpPr>
            <p:grpSpPr>
              <a:xfrm>
                <a:off x="4851395" y="2138369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51" name="文本框 250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56" name="下箭头 255"/>
            <p:cNvSpPr/>
            <p:nvPr/>
          </p:nvSpPr>
          <p:spPr>
            <a:xfrm>
              <a:off x="7540895" y="1913912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下箭头 256"/>
            <p:cNvSpPr/>
            <p:nvPr/>
          </p:nvSpPr>
          <p:spPr>
            <a:xfrm>
              <a:off x="7481060" y="2307636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3674148" y="23907220"/>
              <a:ext cx="8025686" cy="1074792"/>
              <a:chOff x="3674148" y="23907220"/>
              <a:chExt cx="8025686" cy="1074792"/>
            </a:xfrm>
          </p:grpSpPr>
          <p:grpSp>
            <p:nvGrpSpPr>
              <p:cNvPr id="259" name="组 258"/>
              <p:cNvGrpSpPr/>
              <p:nvPr/>
            </p:nvGrpSpPr>
            <p:grpSpPr>
              <a:xfrm>
                <a:off x="6541558" y="239183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4" name="文本框 283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0" name="组 259"/>
              <p:cNvGrpSpPr/>
              <p:nvPr/>
            </p:nvGrpSpPr>
            <p:grpSpPr>
              <a:xfrm>
                <a:off x="3674148" y="23937226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0" name="文本框 27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3" name="文本框 28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1" name="组 260"/>
              <p:cNvGrpSpPr/>
              <p:nvPr/>
            </p:nvGrpSpPr>
            <p:grpSpPr>
              <a:xfrm>
                <a:off x="9286527" y="239072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76" name="文本框 275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8" name="文本框 277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267" name="直线箭头连接符 266"/>
              <p:cNvCxnSpPr>
                <a:stCxn id="279" idx="1"/>
                <a:endCxn id="287" idx="3"/>
              </p:cNvCxnSpPr>
              <p:nvPr/>
            </p:nvCxnSpPr>
            <p:spPr>
              <a:xfrm flipH="1">
                <a:off x="8906445" y="24721813"/>
                <a:ext cx="416342" cy="11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箭头连接符 268"/>
              <p:cNvCxnSpPr>
                <a:stCxn id="284" idx="3"/>
                <a:endCxn id="277" idx="1"/>
              </p:cNvCxnSpPr>
              <p:nvPr/>
            </p:nvCxnSpPr>
            <p:spPr>
              <a:xfrm>
                <a:off x="8906443" y="24420160"/>
                <a:ext cx="380084" cy="19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>
                <a:stCxn id="287" idx="1"/>
                <a:endCxn id="283" idx="3"/>
              </p:cNvCxnSpPr>
              <p:nvPr/>
            </p:nvCxnSpPr>
            <p:spPr>
              <a:xfrm flipH="1">
                <a:off x="6039035" y="24732913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箭头连接符 273"/>
              <p:cNvCxnSpPr>
                <a:stCxn id="280" idx="3"/>
                <a:endCxn id="284" idx="1"/>
              </p:cNvCxnSpPr>
              <p:nvPr/>
            </p:nvCxnSpPr>
            <p:spPr>
              <a:xfrm flipV="1">
                <a:off x="6039033" y="24420160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binder_open(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grpSp>
        <p:nvGrpSpPr>
          <p:cNvPr id="98" name="组 97"/>
          <p:cNvGrpSpPr/>
          <p:nvPr/>
        </p:nvGrpSpPr>
        <p:grpSpPr>
          <a:xfrm>
            <a:off x="368299" y="1008294"/>
            <a:ext cx="8477222" cy="6132501"/>
            <a:chOff x="368299" y="1008294"/>
            <a:chExt cx="8477222" cy="6132501"/>
          </a:xfrm>
        </p:grpSpPr>
        <p:sp>
          <p:nvSpPr>
            <p:cNvPr id="4" name="文本框 3"/>
            <p:cNvSpPr txBox="1"/>
            <p:nvPr/>
          </p:nvSpPr>
          <p:spPr>
            <a:xfrm>
              <a:off x="3669799" y="1008294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在调用</a:t>
              </a:r>
              <a:r>
                <a:rPr kumimoji="1"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binder_open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时创建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57096" y="144111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57096" y="175491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4457" y="1008294"/>
              <a:ext cx="5110829" cy="613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57096" y="20578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5820" y="235641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3464" y="2357027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20437" y="265877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20437" y="297759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57096" y="3322829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248" y="3904383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57096" y="3323174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60288" y="4190866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60288" y="449540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20437" y="360340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20437" y="3905747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57095" y="491202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57096" y="4912636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31712" y="520168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31712" y="550621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45820" y="589461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655616" y="589522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20437" y="615887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20437" y="646340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5820" y="6833018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8534401" y="2515813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任意形状 59"/>
            <p:cNvSpPr/>
            <p:nvPr/>
          </p:nvSpPr>
          <p:spPr>
            <a:xfrm>
              <a:off x="3404266" y="2541213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/>
            <p:cNvSpPr/>
            <p:nvPr/>
          </p:nvSpPr>
          <p:spPr>
            <a:xfrm>
              <a:off x="8484242" y="4035200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任意形状 61"/>
            <p:cNvSpPr/>
            <p:nvPr/>
          </p:nvSpPr>
          <p:spPr>
            <a:xfrm>
              <a:off x="3443454" y="409050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8659" y="4957502"/>
              <a:ext cx="294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binder_procs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8299" y="4958116"/>
              <a:ext cx="3035967" cy="63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31722" y="5247160"/>
              <a:ext cx="28829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87" name="直线箭头连接符 86"/>
            <p:cNvCxnSpPr>
              <a:stCxn id="84" idx="3"/>
              <a:endCxn id="21" idx="1"/>
            </p:cNvCxnSpPr>
            <p:nvPr/>
          </p:nvCxnSpPr>
          <p:spPr>
            <a:xfrm flipV="1">
              <a:off x="3314699" y="5400988"/>
              <a:ext cx="342397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任意形状 95"/>
            <p:cNvSpPr/>
            <p:nvPr/>
          </p:nvSpPr>
          <p:spPr>
            <a:xfrm>
              <a:off x="8546303" y="6040884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/>
            <p:cNvSpPr/>
            <p:nvPr/>
          </p:nvSpPr>
          <p:spPr>
            <a:xfrm>
              <a:off x="3441161" y="6064924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59" name="直线箭头连接符 58"/>
          <p:cNvCxnSpPr>
            <a:stCxn id="31" idx="3"/>
            <a:endCxn id="41" idx="1"/>
          </p:cNvCxnSpPr>
          <p:nvPr/>
        </p:nvCxnSpPr>
        <p:spPr>
          <a:xfrm flipV="1">
            <a:off x="8312646" y="6437597"/>
            <a:ext cx="2291629" cy="12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 137"/>
          <p:cNvGrpSpPr/>
          <p:nvPr/>
        </p:nvGrpSpPr>
        <p:grpSpPr>
          <a:xfrm>
            <a:off x="1688426" y="10964025"/>
            <a:ext cx="14152678" cy="7831634"/>
            <a:chOff x="1688426" y="10964025"/>
            <a:chExt cx="14152678" cy="7831634"/>
          </a:xfrm>
        </p:grpSpPr>
        <p:grpSp>
          <p:nvGrpSpPr>
            <p:cNvPr id="98" name="组 97"/>
            <p:cNvGrpSpPr/>
            <p:nvPr/>
          </p:nvGrpSpPr>
          <p:grpSpPr>
            <a:xfrm>
              <a:off x="1688426" y="14591042"/>
              <a:ext cx="2408947" cy="909006"/>
              <a:chOff x="1172453" y="14639463"/>
              <a:chExt cx="2408947" cy="90900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4473953" y="10964025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61250" y="1139684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61250" y="1171064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88611" y="10964025"/>
              <a:ext cx="5110829" cy="7830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461250" y="1201356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49974" y="1231214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57618" y="12312758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24591" y="1261450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24591" y="1293332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61250" y="13278560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18402" y="13860114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61250" y="13278905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64442" y="14146597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564442" y="14451134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24591" y="1354644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24591" y="13861478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1249" y="1486775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61250" y="14868367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535866" y="1515741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535866" y="1547464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449974" y="1585034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59770" y="15850957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524591" y="1611460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24591" y="164191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85731" y="1846545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9338555" y="12471544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任意形状 86"/>
            <p:cNvSpPr/>
            <p:nvPr/>
          </p:nvSpPr>
          <p:spPr>
            <a:xfrm>
              <a:off x="4208420" y="12496944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9288396" y="1399093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任意形状 88"/>
            <p:cNvSpPr/>
            <p:nvPr/>
          </p:nvSpPr>
          <p:spPr>
            <a:xfrm>
              <a:off x="4247608" y="1404623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3" name="直线箭头连接符 92"/>
            <p:cNvCxnSpPr>
              <a:stCxn id="92" idx="3"/>
              <a:endCxn id="79" idx="1"/>
            </p:cNvCxnSpPr>
            <p:nvPr/>
          </p:nvCxnSpPr>
          <p:spPr>
            <a:xfrm>
              <a:off x="4008474" y="15308359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形状 93"/>
            <p:cNvSpPr/>
            <p:nvPr/>
          </p:nvSpPr>
          <p:spPr>
            <a:xfrm>
              <a:off x="9350457" y="15996615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任意形状 94"/>
            <p:cNvSpPr/>
            <p:nvPr/>
          </p:nvSpPr>
          <p:spPr>
            <a:xfrm>
              <a:off x="4245315" y="1602065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970018" y="12947538"/>
              <a:ext cx="32504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vm_struct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978668" y="12948151"/>
              <a:ext cx="3244726" cy="281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025959" y="1354199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025959" y="138592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025959" y="141753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1025959" y="14479870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025959" y="147882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nr_pages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1025959" y="151043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phys_addr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1025959" y="1322445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25959" y="15423161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caller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459966" y="167950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2" name="文档 111"/>
            <p:cNvSpPr/>
            <p:nvPr/>
          </p:nvSpPr>
          <p:spPr>
            <a:xfrm>
              <a:off x="10970018" y="16419138"/>
              <a:ext cx="2244324" cy="103066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13208000" y="13703300"/>
              <a:ext cx="1853530" cy="2730500"/>
            </a:xfrm>
            <a:custGeom>
              <a:avLst/>
              <a:gdLst>
                <a:gd name="connsiteX0" fmla="*/ 977900 w 1853530"/>
                <a:gd name="connsiteY0" fmla="*/ 0 h 2730500"/>
                <a:gd name="connsiteX1" fmla="*/ 1739900 w 1853530"/>
                <a:gd name="connsiteY1" fmla="*/ 635000 h 2730500"/>
                <a:gd name="connsiteX2" fmla="*/ 1663700 w 1853530"/>
                <a:gd name="connsiteY2" fmla="*/ 2362200 h 2730500"/>
                <a:gd name="connsiteX3" fmla="*/ 0 w 1853530"/>
                <a:gd name="connsiteY3" fmla="*/ 2730500 h 273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30" h="2730500">
                  <a:moveTo>
                    <a:pt x="977900" y="0"/>
                  </a:moveTo>
                  <a:cubicBezTo>
                    <a:pt x="1301750" y="120650"/>
                    <a:pt x="1625600" y="241300"/>
                    <a:pt x="1739900" y="635000"/>
                  </a:cubicBezTo>
                  <a:cubicBezTo>
                    <a:pt x="1854200" y="1028700"/>
                    <a:pt x="1953683" y="2012950"/>
                    <a:pt x="1663700" y="2362200"/>
                  </a:cubicBezTo>
                  <a:cubicBezTo>
                    <a:pt x="1373717" y="2711450"/>
                    <a:pt x="0" y="2730500"/>
                    <a:pt x="0" y="2730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任意形状 114"/>
            <p:cNvSpPr/>
            <p:nvPr/>
          </p:nvSpPr>
          <p:spPr>
            <a:xfrm>
              <a:off x="9423400" y="16471900"/>
              <a:ext cx="1549400" cy="469900"/>
            </a:xfrm>
            <a:custGeom>
              <a:avLst/>
              <a:gdLst>
                <a:gd name="connsiteX0" fmla="*/ 0 w 1549400"/>
                <a:gd name="connsiteY0" fmla="*/ 469900 h 469900"/>
                <a:gd name="connsiteX1" fmla="*/ 368300 w 1549400"/>
                <a:gd name="connsiteY1" fmla="*/ 419100 h 469900"/>
                <a:gd name="connsiteX2" fmla="*/ 622300 w 1549400"/>
                <a:gd name="connsiteY2" fmla="*/ 241300 h 469900"/>
                <a:gd name="connsiteX3" fmla="*/ 1549400 w 1549400"/>
                <a:gd name="connsiteY3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469900">
                  <a:moveTo>
                    <a:pt x="0" y="469900"/>
                  </a:moveTo>
                  <a:cubicBezTo>
                    <a:pt x="132291" y="463550"/>
                    <a:pt x="264583" y="457200"/>
                    <a:pt x="368300" y="419100"/>
                  </a:cubicBezTo>
                  <a:cubicBezTo>
                    <a:pt x="472017" y="381000"/>
                    <a:pt x="425450" y="311150"/>
                    <a:pt x="622300" y="241300"/>
                  </a:cubicBezTo>
                  <a:cubicBezTo>
                    <a:pt x="819150" y="171450"/>
                    <a:pt x="1549400" y="0"/>
                    <a:pt x="1549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462411" y="17111655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461253" y="17641372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2160837" y="18187066"/>
              <a:ext cx="36802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((vma-&gt;vm_end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PAGE_SIZE)</a:t>
              </a:r>
              <a:endParaRPr kumimoji="1" lang="zh-CN" altLang="en-US" sz="14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0159327" y="17885192"/>
              <a:ext cx="1867574" cy="909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0159326" y="17879289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159327" y="18185806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59326" y="18487882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125" name="直线连接符 124"/>
            <p:cNvCxnSpPr/>
            <p:nvPr/>
          </p:nvCxnSpPr>
          <p:spPr>
            <a:xfrm>
              <a:off x="12026900" y="17879289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2026900" y="18794198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2160837" y="17879289"/>
              <a:ext cx="12700" cy="91490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>
              <a:stCxn id="117" idx="3"/>
            </p:cNvCxnSpPr>
            <p:nvPr/>
          </p:nvCxnSpPr>
          <p:spPr>
            <a:xfrm>
              <a:off x="9420802" y="17902982"/>
              <a:ext cx="73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4462674" y="1816397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94639" y="19408491"/>
            <a:ext cx="13649961" cy="9674509"/>
            <a:chOff x="294639" y="19408491"/>
            <a:chExt cx="13649961" cy="9674509"/>
          </a:xfrm>
        </p:grpSpPr>
        <p:grpSp>
          <p:nvGrpSpPr>
            <p:cNvPr id="140" name="组 139"/>
            <p:cNvGrpSpPr/>
            <p:nvPr/>
          </p:nvGrpSpPr>
          <p:grpSpPr>
            <a:xfrm>
              <a:off x="1688426" y="23035508"/>
              <a:ext cx="2408947" cy="909006"/>
              <a:chOff x="1172453" y="14639463"/>
              <a:chExt cx="2408947" cy="909006"/>
            </a:xfrm>
          </p:grpSpPr>
          <p:sp>
            <p:nvSpPr>
              <p:cNvPr id="199" name="文本框 198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4473953" y="19408491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461250" y="1984131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461250" y="20155108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388611" y="19408491"/>
              <a:ext cx="5110829" cy="920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461250" y="2045802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49974" y="2075661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457618" y="20757224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524591" y="2105896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524591" y="2137779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461250" y="21723026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518402" y="22304580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61250" y="21723371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564442" y="2259106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564442" y="22895600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524591" y="2199090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524591" y="22305944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461249" y="2331221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461250" y="23312833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535866" y="2360187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535866" y="2391911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449974" y="2429480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59770" y="24295423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524591" y="2455906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524591" y="2486360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385731" y="2814182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6" name="任意形状 165"/>
            <p:cNvSpPr/>
            <p:nvPr/>
          </p:nvSpPr>
          <p:spPr>
            <a:xfrm>
              <a:off x="9338555" y="20916010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任意形状 166"/>
            <p:cNvSpPr/>
            <p:nvPr/>
          </p:nvSpPr>
          <p:spPr>
            <a:xfrm>
              <a:off x="4208420" y="20941410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任意形状 167"/>
            <p:cNvSpPr/>
            <p:nvPr/>
          </p:nvSpPr>
          <p:spPr>
            <a:xfrm>
              <a:off x="9288396" y="224353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任意形状 168"/>
            <p:cNvSpPr/>
            <p:nvPr/>
          </p:nvSpPr>
          <p:spPr>
            <a:xfrm>
              <a:off x="4247608" y="22490702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0" name="直线箭头连接符 169"/>
            <p:cNvCxnSpPr>
              <a:stCxn id="201" idx="3"/>
              <a:endCxn id="159" idx="1"/>
            </p:cNvCxnSpPr>
            <p:nvPr/>
          </p:nvCxnSpPr>
          <p:spPr>
            <a:xfrm>
              <a:off x="4008474" y="23752825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任意形状 170"/>
            <p:cNvSpPr/>
            <p:nvPr/>
          </p:nvSpPr>
          <p:spPr>
            <a:xfrm>
              <a:off x="9350457" y="2444108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任意形状 171"/>
            <p:cNvSpPr/>
            <p:nvPr/>
          </p:nvSpPr>
          <p:spPr>
            <a:xfrm>
              <a:off x="4245315" y="24465121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4459966" y="2523949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462411" y="25556121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4461253" y="26073138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197" name="直线箭头连接符 196"/>
            <p:cNvCxnSpPr>
              <a:stCxn id="188" idx="3"/>
            </p:cNvCxnSpPr>
            <p:nvPr/>
          </p:nvCxnSpPr>
          <p:spPr>
            <a:xfrm>
              <a:off x="9420802" y="26334748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4462674" y="2659573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10159326" y="26308696"/>
              <a:ext cx="3785274" cy="2166306"/>
              <a:chOff x="10159326" y="26308696"/>
              <a:chExt cx="3785274" cy="2166306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5" name="直线箭头连接符 204"/>
              <p:cNvCxnSpPr>
                <a:stCxn id="191" idx="3"/>
                <a:endCxn id="204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12" name="曲线连接符 211"/>
              <p:cNvCxnSpPr>
                <a:stCxn id="192" idx="3"/>
                <a:endCxn id="210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线箭头连接符 223"/>
            <p:cNvCxnSpPr>
              <a:stCxn id="183" idx="1"/>
              <a:endCxn id="252" idx="0"/>
            </p:cNvCxnSpPr>
            <p:nvPr/>
          </p:nvCxnSpPr>
          <p:spPr>
            <a:xfrm flipH="1">
              <a:off x="2809571" y="25393384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4449974" y="2690024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4459770" y="2690085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524591" y="2716450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524591" y="2746903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6" name="组 265"/>
            <p:cNvGrpSpPr/>
            <p:nvPr/>
          </p:nvGrpSpPr>
          <p:grpSpPr>
            <a:xfrm>
              <a:off x="294639" y="26501081"/>
              <a:ext cx="3913781" cy="2581919"/>
              <a:chOff x="294639" y="26501081"/>
              <a:chExt cx="3913781" cy="2581919"/>
            </a:xfrm>
          </p:grpSpPr>
          <p:sp>
            <p:nvSpPr>
              <p:cNvPr id="214" name="文本框 213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29" name="直线箭头连接符 228"/>
              <p:cNvCxnSpPr>
                <a:stCxn id="228" idx="3"/>
                <a:endCxn id="214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文本框 237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" name="文档 251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任意形状 253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55" name="直线箭头连接符 254"/>
            <p:cNvCxnSpPr>
              <a:stCxn id="236" idx="1"/>
              <a:endCxn id="241" idx="3"/>
            </p:cNvCxnSpPr>
            <p:nvPr/>
          </p:nvCxnSpPr>
          <p:spPr>
            <a:xfrm flipH="1" flipV="1">
              <a:off x="4084745" y="27620167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箭头连接符 260"/>
            <p:cNvCxnSpPr>
              <a:stCxn id="240" idx="3"/>
              <a:endCxn id="235" idx="1"/>
            </p:cNvCxnSpPr>
            <p:nvPr/>
          </p:nvCxnSpPr>
          <p:spPr>
            <a:xfrm>
              <a:off x="4084745" y="27315630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任意形状 264"/>
            <p:cNvSpPr/>
            <p:nvPr/>
          </p:nvSpPr>
          <p:spPr>
            <a:xfrm>
              <a:off x="9338395" y="270561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9" name="组 308"/>
          <p:cNvGrpSpPr/>
          <p:nvPr/>
        </p:nvGrpSpPr>
        <p:grpSpPr>
          <a:xfrm>
            <a:off x="16055339" y="19389636"/>
            <a:ext cx="13649961" cy="10328364"/>
            <a:chOff x="16055339" y="19389636"/>
            <a:chExt cx="13649961" cy="10328364"/>
          </a:xfrm>
        </p:grpSpPr>
        <p:grpSp>
          <p:nvGrpSpPr>
            <p:cNvPr id="202" name="组 201"/>
            <p:cNvGrpSpPr/>
            <p:nvPr/>
          </p:nvGrpSpPr>
          <p:grpSpPr>
            <a:xfrm>
              <a:off x="17449126" y="23016653"/>
              <a:ext cx="2408947" cy="909006"/>
              <a:chOff x="1172453" y="14639463"/>
              <a:chExt cx="2408947" cy="909006"/>
            </a:xfrm>
          </p:grpSpPr>
          <p:sp>
            <p:nvSpPr>
              <p:cNvPr id="301" name="文本框 300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20234653" y="19389636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0221950" y="19822457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0221950" y="20136253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0149311" y="19389636"/>
              <a:ext cx="5110829" cy="1032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0221950" y="2043917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0210674" y="2073775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218318" y="20738369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0285291" y="2104011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0285291" y="213589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0221950" y="21704171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0279102" y="22285725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20221950" y="21704516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0325142" y="22572208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0325142" y="22876745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0285291" y="2197205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0285291" y="22287089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0221949" y="2329336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0221950" y="23293978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20296566" y="2358302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0296566" y="2390025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0210674" y="2427595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0220470" y="24276568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0285291" y="2454021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0285291" y="2484474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20146431" y="2935487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9" name="任意形状 248"/>
            <p:cNvSpPr/>
            <p:nvPr/>
          </p:nvSpPr>
          <p:spPr>
            <a:xfrm>
              <a:off x="25099255" y="20897155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任意形状 249"/>
            <p:cNvSpPr/>
            <p:nvPr/>
          </p:nvSpPr>
          <p:spPr>
            <a:xfrm>
              <a:off x="19969120" y="20922555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任意形状 250"/>
            <p:cNvSpPr/>
            <p:nvPr/>
          </p:nvSpPr>
          <p:spPr>
            <a:xfrm>
              <a:off x="25049096" y="224165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任意形状 252"/>
            <p:cNvSpPr/>
            <p:nvPr/>
          </p:nvSpPr>
          <p:spPr>
            <a:xfrm>
              <a:off x="20008308" y="22471847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/>
            <p:cNvCxnSpPr>
              <a:stCxn id="303" idx="3"/>
              <a:endCxn id="242" idx="1"/>
            </p:cNvCxnSpPr>
            <p:nvPr/>
          </p:nvCxnSpPr>
          <p:spPr>
            <a:xfrm>
              <a:off x="19769174" y="23733970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任意形状 256"/>
            <p:cNvSpPr/>
            <p:nvPr/>
          </p:nvSpPr>
          <p:spPr>
            <a:xfrm>
              <a:off x="25111157" y="24422226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任意形状 257"/>
            <p:cNvSpPr/>
            <p:nvPr/>
          </p:nvSpPr>
          <p:spPr>
            <a:xfrm>
              <a:off x="20006015" y="2444626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20220666" y="2522064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20223111" y="25537266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20221953" y="26054283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263" name="直线箭头连接符 262"/>
            <p:cNvCxnSpPr>
              <a:stCxn id="262" idx="3"/>
            </p:cNvCxnSpPr>
            <p:nvPr/>
          </p:nvCxnSpPr>
          <p:spPr>
            <a:xfrm>
              <a:off x="25181502" y="26315893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20223374" y="2657688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9" name="组 268"/>
            <p:cNvGrpSpPr/>
            <p:nvPr/>
          </p:nvGrpSpPr>
          <p:grpSpPr>
            <a:xfrm>
              <a:off x="25920026" y="26289841"/>
              <a:ext cx="3785274" cy="2166306"/>
              <a:chOff x="10159326" y="26308696"/>
              <a:chExt cx="3785274" cy="2166306"/>
            </a:xfrm>
          </p:grpSpPr>
          <p:sp>
            <p:nvSpPr>
              <p:cNvPr id="291" name="矩形 290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97" name="直线箭头连接符 296"/>
              <p:cNvCxnSpPr>
                <a:stCxn id="292" idx="3"/>
                <a:endCxn id="296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矩形 297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00" name="曲线连接符 299"/>
              <p:cNvCxnSpPr>
                <a:stCxn id="293" idx="3"/>
                <a:endCxn id="299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直线箭头连接符 269"/>
            <p:cNvCxnSpPr>
              <a:stCxn id="259" idx="1"/>
              <a:endCxn id="289" idx="0"/>
            </p:cNvCxnSpPr>
            <p:nvPr/>
          </p:nvCxnSpPr>
          <p:spPr>
            <a:xfrm flipH="1">
              <a:off x="18570271" y="25374529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0210674" y="26881387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20220470" y="26882001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0285291" y="27145645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20285291" y="2745018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75" name="组 274"/>
            <p:cNvGrpSpPr/>
            <p:nvPr/>
          </p:nvGrpSpPr>
          <p:grpSpPr>
            <a:xfrm>
              <a:off x="16055339" y="26482226"/>
              <a:ext cx="3913781" cy="2581919"/>
              <a:chOff x="294639" y="26501081"/>
              <a:chExt cx="3913781" cy="2581919"/>
            </a:xfrm>
          </p:grpSpPr>
          <p:sp>
            <p:nvSpPr>
              <p:cNvPr id="279" name="文本框 278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" name="文本框 282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84" name="直线箭头连接符 283"/>
              <p:cNvCxnSpPr>
                <a:stCxn id="283" idx="3"/>
                <a:endCxn id="279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文本框 284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9" name="文档 288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任意形状 289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76" name="直线箭头连接符 275"/>
            <p:cNvCxnSpPr>
              <a:stCxn id="274" idx="1"/>
              <a:endCxn id="288" idx="3"/>
            </p:cNvCxnSpPr>
            <p:nvPr/>
          </p:nvCxnSpPr>
          <p:spPr>
            <a:xfrm flipH="1" flipV="1">
              <a:off x="19845445" y="27601312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箭头连接符 276"/>
            <p:cNvCxnSpPr>
              <a:stCxn id="287" idx="3"/>
              <a:endCxn id="273" idx="1"/>
            </p:cNvCxnSpPr>
            <p:nvPr/>
          </p:nvCxnSpPr>
          <p:spPr>
            <a:xfrm>
              <a:off x="19845445" y="27296775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任意形状 277"/>
            <p:cNvSpPr/>
            <p:nvPr/>
          </p:nvSpPr>
          <p:spPr>
            <a:xfrm>
              <a:off x="25099095" y="270373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20224274" y="2782239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rb_root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free_buffers: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将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串进来</a:t>
              </a:r>
            </a:p>
          </p:txBody>
        </p:sp>
        <p:cxnSp>
          <p:nvCxnSpPr>
            <p:cNvPr id="60" name="直线箭头连接符 59"/>
            <p:cNvCxnSpPr>
              <a:stCxn id="304" idx="1"/>
              <a:endCxn id="289" idx="3"/>
            </p:cNvCxnSpPr>
            <p:nvPr/>
          </p:nvCxnSpPr>
          <p:spPr>
            <a:xfrm flipH="1" flipV="1">
              <a:off x="19969120" y="27773186"/>
              <a:ext cx="255154" cy="2031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本框 305"/>
            <p:cNvSpPr txBox="1"/>
            <p:nvPr/>
          </p:nvSpPr>
          <p:spPr>
            <a:xfrm>
              <a:off x="20220666" y="28133084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free_async_space: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proc-&gt;buffer_size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2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20224552" y="28431717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由函数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binder_mmap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传入的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20218318" y="28951393"/>
              <a:ext cx="49695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proc-&gt;vma-&gt;vm_mm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578580" y="1981224"/>
            <a:ext cx="13469396" cy="19801423"/>
            <a:chOff x="578580" y="1981224"/>
            <a:chExt cx="13469396" cy="19801423"/>
          </a:xfrm>
        </p:grpSpPr>
        <p:cxnSp>
          <p:nvCxnSpPr>
            <p:cNvPr id="22" name="直线箭头连接符 21"/>
            <p:cNvCxnSpPr>
              <a:stCxn id="142" idx="3"/>
              <a:endCxn id="105" idx="1"/>
            </p:cNvCxnSpPr>
            <p:nvPr/>
          </p:nvCxnSpPr>
          <p:spPr>
            <a:xfrm flipV="1">
              <a:off x="5949361" y="12739381"/>
              <a:ext cx="1617331" cy="14352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 13"/>
            <p:cNvGrpSpPr/>
            <p:nvPr/>
          </p:nvGrpSpPr>
          <p:grpSpPr>
            <a:xfrm>
              <a:off x="578580" y="1981224"/>
              <a:ext cx="13469396" cy="13780001"/>
              <a:chOff x="578580" y="1981224"/>
              <a:chExt cx="13469396" cy="13780001"/>
            </a:xfrm>
          </p:grpSpPr>
          <p:sp>
            <p:nvSpPr>
              <p:cNvPr id="136" name="文本框 135"/>
              <p:cNvSpPr txBox="1"/>
              <p:nvPr/>
            </p:nvSpPr>
            <p:spPr>
              <a:xfrm>
                <a:off x="6403168" y="1475550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38" name="直线箭头连接符 137"/>
              <p:cNvCxnSpPr>
                <a:stCxn id="136" idx="3"/>
              </p:cNvCxnSpPr>
              <p:nvPr/>
            </p:nvCxnSpPr>
            <p:spPr>
              <a:xfrm>
                <a:off x="7017327" y="14909395"/>
                <a:ext cx="499074" cy="1538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6211773" y="15381201"/>
                <a:ext cx="93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off_end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45" name="直线箭头连接符 144"/>
              <p:cNvCxnSpPr>
                <a:stCxn id="144" idx="3"/>
              </p:cNvCxnSpPr>
              <p:nvPr/>
            </p:nvCxnSpPr>
            <p:spPr>
              <a:xfrm>
                <a:off x="7147515" y="15535090"/>
                <a:ext cx="405744" cy="229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578580" y="1981224"/>
                <a:ext cx="13469396" cy="13780001"/>
                <a:chOff x="578580" y="1981224"/>
                <a:chExt cx="13469396" cy="13780001"/>
              </a:xfrm>
            </p:grpSpPr>
            <p:grpSp>
              <p:nvGrpSpPr>
                <p:cNvPr id="9" name="组 8"/>
                <p:cNvGrpSpPr/>
                <p:nvPr/>
              </p:nvGrpSpPr>
              <p:grpSpPr>
                <a:xfrm>
                  <a:off x="578580" y="1981224"/>
                  <a:ext cx="13469396" cy="13780001"/>
                  <a:chOff x="578580" y="1981224"/>
                  <a:chExt cx="13469396" cy="13780001"/>
                </a:xfrm>
              </p:grpSpPr>
              <p:grpSp>
                <p:nvGrpSpPr>
                  <p:cNvPr id="158" name="组 157"/>
                  <p:cNvGrpSpPr/>
                  <p:nvPr/>
                </p:nvGrpSpPr>
                <p:grpSpPr>
                  <a:xfrm>
                    <a:off x="578580" y="1981224"/>
                    <a:ext cx="13469396" cy="5766843"/>
                    <a:chOff x="578580" y="1981224"/>
                    <a:chExt cx="13469396" cy="5766843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663922" y="2625471"/>
                      <a:ext cx="41031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binder_transaction_data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tr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651218" y="2918593"/>
                      <a:ext cx="5595351" cy="7386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target</a:t>
                      </a:r>
                    </a:p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binder_uintptr_t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ptr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651218" y="3657668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binder_unitptr_t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651218" y="456756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pid_t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sender_pid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7" name="文本框 46"/>
                    <p:cNvSpPr txBox="1"/>
                    <p:nvPr/>
                  </p:nvSpPr>
                  <p:spPr>
                    <a:xfrm>
                      <a:off x="651218" y="488184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8" name="文本框 47"/>
                    <p:cNvSpPr txBox="1"/>
                    <p:nvPr/>
                  </p:nvSpPr>
                  <p:spPr>
                    <a:xfrm>
                      <a:off x="651218" y="519229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data_size: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data.ipcDataSize()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>
                      <a:off x="651218" y="5497100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offsets_size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data.ipcObjectsCount()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*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sizeof(binder_size_t)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772462" y="5981666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ptr</a:t>
                      </a:r>
                      <a:endParaRPr kumimoji="1" lang="zh-CN" altLang="en-US" sz="1400" b="1"/>
                    </a:p>
                  </p:txBody>
                </p:sp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772462" y="6270127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buffer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772462" y="657899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651218" y="6017144"/>
                      <a:ext cx="5595351" cy="93329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578580" y="2619384"/>
                      <a:ext cx="5766026" cy="440550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5" name="文本框 54"/>
                    <p:cNvSpPr txBox="1"/>
                    <p:nvPr/>
                  </p:nvSpPr>
                  <p:spPr>
                    <a:xfrm>
                      <a:off x="651218" y="396042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6" name="文本框 55"/>
                    <p:cNvSpPr txBox="1"/>
                    <p:nvPr/>
                  </p:nvSpPr>
                  <p:spPr>
                    <a:xfrm>
                      <a:off x="651218" y="426970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578580" y="2311520"/>
                      <a:ext cx="576602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cmd: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BC_TRANSACTINON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 </a:t>
                      </a:r>
                    </a:p>
                  </p:txBody>
                </p:sp>
                <p:grpSp>
                  <p:nvGrpSpPr>
                    <p:cNvPr id="58" name="组 57"/>
                    <p:cNvGrpSpPr/>
                    <p:nvPr/>
                  </p:nvGrpSpPr>
                  <p:grpSpPr>
                    <a:xfrm>
                      <a:off x="7853163" y="2985658"/>
                      <a:ext cx="5696117" cy="4762409"/>
                      <a:chOff x="8152690" y="2997291"/>
                      <a:chExt cx="5696117" cy="4762409"/>
                    </a:xfrm>
                  </p:grpSpPr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8216190" y="2997291"/>
                        <a:ext cx="520698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Parcel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8304581" y="4773397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BINDER_TYPE_BINDER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8304584" y="5079229"/>
                        <a:ext cx="5017005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6"/>
                            </a:solidFill>
                          </a:rPr>
                          <a:t>0x7f | FLAT_BINDER_FLAG_ACCEPTS_FDS</a:t>
                        </a:r>
                        <a:endParaRPr kumimoji="1" lang="zh-CN" altLang="en-US" sz="140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8304583" y="5600063"/>
                        <a:ext cx="5017007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binder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/>
                      </a:p>
                      <a:p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 -&gt;getWeakRefs()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__uu32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: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8304582" y="6333706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8216190" y="3627607"/>
                        <a:ext cx="5206986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InterfaceToken: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“android.os.IServiceManager”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5" name="文本框 64"/>
                      <p:cNvSpPr txBox="1"/>
                      <p:nvPr/>
                    </p:nvSpPr>
                    <p:spPr>
                      <a:xfrm>
                        <a:off x="8216190" y="4153240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String16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name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“service.testservice”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6" name="文本框 65"/>
                      <p:cNvSpPr txBox="1"/>
                      <p:nvPr/>
                    </p:nvSpPr>
                    <p:spPr>
                      <a:xfrm>
                        <a:off x="8216190" y="6714029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allowIsolated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7" name="文本框 66"/>
                      <p:cNvSpPr txBox="1"/>
                      <p:nvPr/>
                    </p:nvSpPr>
                    <p:spPr>
                      <a:xfrm>
                        <a:off x="8304581" y="4417032"/>
                        <a:ext cx="50170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flat_binder_object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service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new</a:t>
                        </a:r>
                        <a:r>
                          <a:rPr kumimoji="1" lang="zh-CN" altLang="en-US" sz="1400">
                            <a:solidFill>
                              <a:schemeClr val="accent1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BnTestService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8" name="矩形 67"/>
                      <p:cNvSpPr/>
                      <p:nvPr/>
                    </p:nvSpPr>
                    <p:spPr>
                      <a:xfrm>
                        <a:off x="8216190" y="4455133"/>
                        <a:ext cx="5207000" cy="226598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69" name="文本框 68"/>
                      <p:cNvSpPr txBox="1"/>
                      <p:nvPr/>
                    </p:nvSpPr>
                    <p:spPr>
                      <a:xfrm>
                        <a:off x="8253802" y="3314446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0" name="文本框 69"/>
                      <p:cNvSpPr txBox="1"/>
                      <p:nvPr/>
                    </p:nvSpPr>
                    <p:spPr>
                      <a:xfrm>
                        <a:off x="8291885" y="7023100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mObjects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1" name="文本框 70"/>
                      <p:cNvSpPr txBox="1"/>
                      <p:nvPr/>
                    </p:nvSpPr>
                    <p:spPr>
                      <a:xfrm>
                        <a:off x="8291892" y="7392432"/>
                        <a:ext cx="511856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</p:txBody>
                  </p:sp>
                  <p:sp>
                    <p:nvSpPr>
                      <p:cNvPr id="72" name="任意形状 71"/>
                      <p:cNvSpPr/>
                      <p:nvPr/>
                    </p:nvSpPr>
                    <p:spPr>
                      <a:xfrm>
                        <a:off x="13411200" y="4483100"/>
                        <a:ext cx="437607" cy="3084353"/>
                      </a:xfrm>
                      <a:custGeom>
                        <a:avLst/>
                        <a:gdLst>
                          <a:gd name="connsiteX0" fmla="*/ 0 w 437607"/>
                          <a:gd name="connsiteY0" fmla="*/ 3835400 h 3835400"/>
                          <a:gd name="connsiteX1" fmla="*/ 342900 w 437607"/>
                          <a:gd name="connsiteY1" fmla="*/ 2997200 h 3835400"/>
                          <a:gd name="connsiteX2" fmla="*/ 419100 w 437607"/>
                          <a:gd name="connsiteY2" fmla="*/ 571500 h 3835400"/>
                          <a:gd name="connsiteX3" fmla="*/ 50800 w 437607"/>
                          <a:gd name="connsiteY3" fmla="*/ 0 h 3835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37607" h="3835400">
                            <a:moveTo>
                              <a:pt x="0" y="3835400"/>
                            </a:moveTo>
                            <a:cubicBezTo>
                              <a:pt x="136525" y="3688291"/>
                              <a:pt x="273050" y="3541183"/>
                              <a:pt x="342900" y="2997200"/>
                            </a:cubicBezTo>
                            <a:cubicBezTo>
                              <a:pt x="412750" y="2453217"/>
                              <a:pt x="467783" y="1071033"/>
                              <a:pt x="419100" y="571500"/>
                            </a:cubicBezTo>
                            <a:cubicBezTo>
                              <a:pt x="370417" y="71967"/>
                              <a:pt x="50800" y="0"/>
                              <a:pt x="50800" y="0"/>
                            </a:cubicBezTo>
                          </a:path>
                        </a:pathLst>
                      </a:custGeom>
                      <a:noFill/>
                      <a:ln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73" name="矩形 72"/>
                      <p:cNvSpPr/>
                      <p:nvPr/>
                    </p:nvSpPr>
                    <p:spPr>
                      <a:xfrm>
                        <a:off x="8152690" y="3314446"/>
                        <a:ext cx="5347410" cy="444525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74" name="直线连接符 73"/>
                    <p:cNvCxnSpPr/>
                    <p:nvPr/>
                  </p:nvCxnSpPr>
                  <p:spPr>
                    <a:xfrm>
                      <a:off x="13072835" y="3615973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线连接符 74"/>
                    <p:cNvCxnSpPr/>
                    <p:nvPr/>
                  </p:nvCxnSpPr>
                  <p:spPr>
                    <a:xfrm>
                      <a:off x="13110918" y="700822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线箭头连接符 75"/>
                    <p:cNvCxnSpPr/>
                    <p:nvPr/>
                  </p:nvCxnSpPr>
                  <p:spPr>
                    <a:xfrm>
                      <a:off x="13322300" y="3610590"/>
                      <a:ext cx="38100" cy="3390717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任意形状 76"/>
                    <p:cNvSpPr/>
                    <p:nvPr/>
                  </p:nvSpPr>
                  <p:spPr>
                    <a:xfrm>
                      <a:off x="6240973" y="2827640"/>
                      <a:ext cx="7807003" cy="3123807"/>
                    </a:xfrm>
                    <a:custGeom>
                      <a:avLst/>
                      <a:gdLst>
                        <a:gd name="connsiteX0" fmla="*/ 0 w 7807003"/>
                        <a:gd name="connsiteY0" fmla="*/ 2853566 h 3421090"/>
                        <a:gd name="connsiteX1" fmla="*/ 469900 w 7807003"/>
                        <a:gd name="connsiteY1" fmla="*/ 1951866 h 3421090"/>
                        <a:gd name="connsiteX2" fmla="*/ 1028700 w 7807003"/>
                        <a:gd name="connsiteY2" fmla="*/ 262766 h 3421090"/>
                        <a:gd name="connsiteX3" fmla="*/ 3835400 w 7807003"/>
                        <a:gd name="connsiteY3" fmla="*/ 46866 h 3421090"/>
                        <a:gd name="connsiteX4" fmla="*/ 7112000 w 7807003"/>
                        <a:gd name="connsiteY4" fmla="*/ 173866 h 3421090"/>
                        <a:gd name="connsiteX5" fmla="*/ 7785100 w 7807003"/>
                        <a:gd name="connsiteY5" fmla="*/ 1723266 h 3421090"/>
                        <a:gd name="connsiteX6" fmla="*/ 7594600 w 7807003"/>
                        <a:gd name="connsiteY6" fmla="*/ 3259966 h 3421090"/>
                        <a:gd name="connsiteX7" fmla="*/ 7112000 w 7807003"/>
                        <a:gd name="connsiteY7" fmla="*/ 3361566 h 34210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807003" h="3421090">
                          <a:moveTo>
                            <a:pt x="0" y="2853566"/>
                          </a:moveTo>
                          <a:cubicBezTo>
                            <a:pt x="149225" y="2618616"/>
                            <a:pt x="298450" y="2383666"/>
                            <a:pt x="469900" y="1951866"/>
                          </a:cubicBezTo>
                          <a:cubicBezTo>
                            <a:pt x="641350" y="1520066"/>
                            <a:pt x="467783" y="580266"/>
                            <a:pt x="1028700" y="262766"/>
                          </a:cubicBezTo>
                          <a:cubicBezTo>
                            <a:pt x="1589617" y="-54734"/>
                            <a:pt x="2821517" y="61683"/>
                            <a:pt x="3835400" y="46866"/>
                          </a:cubicBezTo>
                          <a:cubicBezTo>
                            <a:pt x="4849283" y="32049"/>
                            <a:pt x="6453717" y="-105534"/>
                            <a:pt x="7112000" y="173866"/>
                          </a:cubicBezTo>
                          <a:cubicBezTo>
                            <a:pt x="7770283" y="453266"/>
                            <a:pt x="7704667" y="1208916"/>
                            <a:pt x="7785100" y="1723266"/>
                          </a:cubicBezTo>
                          <a:cubicBezTo>
                            <a:pt x="7865533" y="2237616"/>
                            <a:pt x="7706783" y="2986916"/>
                            <a:pt x="7594600" y="3259966"/>
                          </a:cubicBezTo>
                          <a:cubicBezTo>
                            <a:pt x="7482417" y="3533016"/>
                            <a:pt x="7230533" y="3380616"/>
                            <a:pt x="7112000" y="3361566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8" name="任意形状 77"/>
                    <p:cNvSpPr/>
                    <p:nvPr/>
                  </p:nvSpPr>
                  <p:spPr>
                    <a:xfrm>
                      <a:off x="6202871" y="3615974"/>
                      <a:ext cx="1712567" cy="2866629"/>
                    </a:xfrm>
                    <a:custGeom>
                      <a:avLst/>
                      <a:gdLst>
                        <a:gd name="connsiteX0" fmla="*/ 0 w 1689100"/>
                        <a:gd name="connsiteY0" fmla="*/ 3213100 h 3213100"/>
                        <a:gd name="connsiteX1" fmla="*/ 927100 w 1689100"/>
                        <a:gd name="connsiteY1" fmla="*/ 2755900 h 3213100"/>
                        <a:gd name="connsiteX2" fmla="*/ 1257300 w 1689100"/>
                        <a:gd name="connsiteY2" fmla="*/ 1638300 h 3213100"/>
                        <a:gd name="connsiteX3" fmla="*/ 1422400 w 1689100"/>
                        <a:gd name="connsiteY3" fmla="*/ 431800 h 3213100"/>
                        <a:gd name="connsiteX4" fmla="*/ 1689100 w 1689100"/>
                        <a:gd name="connsiteY4" fmla="*/ 0 h 3213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89100" h="3213100">
                          <a:moveTo>
                            <a:pt x="0" y="3213100"/>
                          </a:moveTo>
                          <a:cubicBezTo>
                            <a:pt x="358775" y="3115733"/>
                            <a:pt x="717550" y="3018367"/>
                            <a:pt x="927100" y="2755900"/>
                          </a:cubicBezTo>
                          <a:cubicBezTo>
                            <a:pt x="1136650" y="2493433"/>
                            <a:pt x="1174750" y="2025650"/>
                            <a:pt x="1257300" y="1638300"/>
                          </a:cubicBezTo>
                          <a:cubicBezTo>
                            <a:pt x="1339850" y="1250950"/>
                            <a:pt x="1350433" y="704850"/>
                            <a:pt x="1422400" y="431800"/>
                          </a:cubicBezTo>
                          <a:cubicBezTo>
                            <a:pt x="1494367" y="158750"/>
                            <a:pt x="1689100" y="0"/>
                            <a:pt x="16891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79" name="直线连接符 78"/>
                    <p:cNvCxnSpPr/>
                    <p:nvPr/>
                  </p:nvCxnSpPr>
                  <p:spPr>
                    <a:xfrm>
                      <a:off x="7585957" y="738079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线连接符 79"/>
                    <p:cNvCxnSpPr/>
                    <p:nvPr/>
                  </p:nvCxnSpPr>
                  <p:spPr>
                    <a:xfrm>
                      <a:off x="7598653" y="7686630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线箭头连接符 80"/>
                    <p:cNvCxnSpPr/>
                    <p:nvPr/>
                  </p:nvCxnSpPr>
                  <p:spPr>
                    <a:xfrm flipH="1">
                      <a:off x="7714172" y="7380798"/>
                      <a:ext cx="12700" cy="305832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任意形状 81"/>
                    <p:cNvSpPr/>
                    <p:nvPr/>
                  </p:nvSpPr>
                  <p:spPr>
                    <a:xfrm>
                      <a:off x="6228272" y="5830366"/>
                      <a:ext cx="1484675" cy="1717697"/>
                    </a:xfrm>
                    <a:custGeom>
                      <a:avLst/>
                      <a:gdLst>
                        <a:gd name="connsiteX0" fmla="*/ 0 w 1485900"/>
                        <a:gd name="connsiteY0" fmla="*/ 0 h 2476646"/>
                        <a:gd name="connsiteX1" fmla="*/ 800100 w 1485900"/>
                        <a:gd name="connsiteY1" fmla="*/ 863600 h 2476646"/>
                        <a:gd name="connsiteX2" fmla="*/ 1143000 w 1485900"/>
                        <a:gd name="connsiteY2" fmla="*/ 2222500 h 2476646"/>
                        <a:gd name="connsiteX3" fmla="*/ 1485900 w 1485900"/>
                        <a:gd name="connsiteY3" fmla="*/ 2476500 h 2476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85900" h="2476646">
                          <a:moveTo>
                            <a:pt x="0" y="0"/>
                          </a:moveTo>
                          <a:cubicBezTo>
                            <a:pt x="304800" y="246591"/>
                            <a:pt x="609600" y="493183"/>
                            <a:pt x="800100" y="863600"/>
                          </a:cubicBezTo>
                          <a:cubicBezTo>
                            <a:pt x="990600" y="1234017"/>
                            <a:pt x="1028700" y="1953683"/>
                            <a:pt x="1143000" y="2222500"/>
                          </a:cubicBezTo>
                          <a:cubicBezTo>
                            <a:pt x="1257300" y="2491317"/>
                            <a:pt x="1485900" y="2476500"/>
                            <a:pt x="1485900" y="2476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3" name="任意形状 82"/>
                    <p:cNvSpPr/>
                    <p:nvPr/>
                  </p:nvSpPr>
                  <p:spPr>
                    <a:xfrm>
                      <a:off x="6202871" y="6771039"/>
                      <a:ext cx="1802181" cy="608269"/>
                    </a:xfrm>
                    <a:custGeom>
                      <a:avLst/>
                      <a:gdLst>
                        <a:gd name="connsiteX0" fmla="*/ 0 w 1790700"/>
                        <a:gd name="connsiteY0" fmla="*/ 0 h 1079500"/>
                        <a:gd name="connsiteX1" fmla="*/ 1295400 w 1790700"/>
                        <a:gd name="connsiteY1" fmla="*/ 647700 h 1079500"/>
                        <a:gd name="connsiteX2" fmla="*/ 1790700 w 1790700"/>
                        <a:gd name="connsiteY2" fmla="*/ 1079500 h 1079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790700" h="1079500">
                          <a:moveTo>
                            <a:pt x="0" y="0"/>
                          </a:moveTo>
                          <a:cubicBezTo>
                            <a:pt x="498475" y="233891"/>
                            <a:pt x="996950" y="467783"/>
                            <a:pt x="1295400" y="647700"/>
                          </a:cubicBezTo>
                          <a:cubicBezTo>
                            <a:pt x="1593850" y="827617"/>
                            <a:pt x="1790700" y="1079500"/>
                            <a:pt x="1790700" y="1079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4" name="文本框 83"/>
                    <p:cNvSpPr txBox="1"/>
                    <p:nvPr/>
                  </p:nvSpPr>
                  <p:spPr>
                    <a:xfrm>
                      <a:off x="578580" y="1981224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zh-CN" altLang="en-US" sz="1400"/>
                        <a:t>服务端为</a:t>
                      </a:r>
                      <a:r>
                        <a:rPr kumimoji="1" lang="en-US" altLang="zh-CN" sz="1400"/>
                        <a:t>addService</a:t>
                      </a:r>
                      <a:r>
                        <a:rPr kumimoji="1" lang="zh-CN" altLang="en-US" sz="1400"/>
                        <a:t>组织的请求数据</a:t>
                      </a:r>
                    </a:p>
                  </p:txBody>
                </p:sp>
              </p:grpSp>
              <p:grpSp>
                <p:nvGrpSpPr>
                  <p:cNvPr id="267" name="组 266"/>
                  <p:cNvGrpSpPr/>
                  <p:nvPr/>
                </p:nvGrpSpPr>
                <p:grpSpPr>
                  <a:xfrm>
                    <a:off x="1152085" y="5054600"/>
                    <a:ext cx="12872056" cy="10706625"/>
                    <a:chOff x="1152085" y="5054600"/>
                    <a:chExt cx="12872056" cy="10706625"/>
                  </a:xfrm>
                </p:grpSpPr>
                <p:grpSp>
                  <p:nvGrpSpPr>
                    <p:cNvPr id="266" name="组 265"/>
                    <p:cNvGrpSpPr/>
                    <p:nvPr/>
                  </p:nvGrpSpPr>
                  <p:grpSpPr>
                    <a:xfrm>
                      <a:off x="7266711" y="5054600"/>
                      <a:ext cx="6757430" cy="10706625"/>
                      <a:chOff x="7266711" y="5054600"/>
                      <a:chExt cx="6757430" cy="10706625"/>
                    </a:xfrm>
                  </p:grpSpPr>
                  <p:sp>
                    <p:nvSpPr>
                      <p:cNvPr id="156" name="任意形状 155"/>
                      <p:cNvSpPr/>
                      <p:nvPr/>
                    </p:nvSpPr>
                    <p:spPr>
                      <a:xfrm>
                        <a:off x="12865100" y="5054600"/>
                        <a:ext cx="1159041" cy="6866218"/>
                      </a:xfrm>
                      <a:custGeom>
                        <a:avLst/>
                        <a:gdLst>
                          <a:gd name="connsiteX0" fmla="*/ 406400 w 1159041"/>
                          <a:gd name="connsiteY0" fmla="*/ 0 h 7569200"/>
                          <a:gd name="connsiteX1" fmla="*/ 1003300 w 1159041"/>
                          <a:gd name="connsiteY1" fmla="*/ 1295400 h 7569200"/>
                          <a:gd name="connsiteX2" fmla="*/ 1079500 w 1159041"/>
                          <a:gd name="connsiteY2" fmla="*/ 6159500 h 7569200"/>
                          <a:gd name="connsiteX3" fmla="*/ 0 w 1159041"/>
                          <a:gd name="connsiteY3" fmla="*/ 7569200 h 7569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59041" h="7569200">
                            <a:moveTo>
                              <a:pt x="406400" y="0"/>
                            </a:moveTo>
                            <a:cubicBezTo>
                              <a:pt x="648758" y="134408"/>
                              <a:pt x="891117" y="268817"/>
                              <a:pt x="1003300" y="1295400"/>
                            </a:cubicBezTo>
                            <a:cubicBezTo>
                              <a:pt x="1115483" y="2321983"/>
                              <a:pt x="1246717" y="5113867"/>
                              <a:pt x="1079500" y="6159500"/>
                            </a:cubicBezTo>
                            <a:cubicBezTo>
                              <a:pt x="912283" y="7205133"/>
                              <a:pt x="0" y="7569200"/>
                              <a:pt x="0" y="7569200"/>
                            </a:cubicBezTo>
                          </a:path>
                        </a:pathLst>
                      </a:custGeom>
                      <a:noFill/>
                      <a:ln w="69850">
                        <a:solidFill>
                          <a:schemeClr val="accent2">
                            <a:alpha val="30000"/>
                          </a:schemeClr>
                        </a:solidFill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grpSp>
                    <p:nvGrpSpPr>
                      <p:cNvPr id="135" name="组 134"/>
                      <p:cNvGrpSpPr/>
                      <p:nvPr/>
                    </p:nvGrpSpPr>
                    <p:grpSpPr>
                      <a:xfrm>
                        <a:off x="7266711" y="8761261"/>
                        <a:ext cx="5844207" cy="6999964"/>
                        <a:chOff x="14709130" y="5864492"/>
                        <a:chExt cx="5844207" cy="6999964"/>
                      </a:xfrm>
                    </p:grpSpPr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14738093" y="58678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矩形 88"/>
                        <p:cNvSpPr/>
                        <p:nvPr/>
                      </p:nvSpPr>
                      <p:spPr>
                        <a:xfrm>
                          <a:off x="14709130" y="5864492"/>
                          <a:ext cx="5595351" cy="69999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129" name="组 128"/>
                        <p:cNvGrpSpPr/>
                        <p:nvPr/>
                      </p:nvGrpSpPr>
                      <p:grpSpPr>
                        <a:xfrm>
                          <a:off x="14792274" y="6222469"/>
                          <a:ext cx="5439311" cy="1848054"/>
                          <a:chOff x="14792274" y="6222469"/>
                          <a:chExt cx="5439311" cy="1848054"/>
                        </a:xfrm>
                      </p:grpSpPr>
                      <p:grpSp>
                        <p:nvGrpSpPr>
                          <p:cNvPr id="115" name="组 114"/>
                          <p:cNvGrpSpPr/>
                          <p:nvPr/>
                        </p:nvGrpSpPr>
                        <p:grpSpPr>
                          <a:xfrm>
                            <a:off x="14792274" y="6222469"/>
                            <a:ext cx="5439311" cy="1234106"/>
                            <a:chOff x="22907414" y="4835272"/>
                            <a:chExt cx="5439311" cy="1234106"/>
                          </a:xfrm>
                        </p:grpSpPr>
                        <p:sp>
                          <p:nvSpPr>
                            <p:cNvPr id="87" name="文本框 86"/>
                            <p:cNvSpPr txBox="1"/>
                            <p:nvPr/>
                          </p:nvSpPr>
                          <p:spPr>
                            <a:xfrm>
                              <a:off x="22907414" y="48352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8" name="文本框 87"/>
                            <p:cNvSpPr txBox="1"/>
                            <p:nvPr/>
                          </p:nvSpPr>
                          <p:spPr>
                            <a:xfrm>
                              <a:off x="22907414" y="5144136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debug_id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t-&gt;debug_id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0" name="文本框 89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1" name="文本框 90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target_node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92" name="文本框 91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3" name="文本框 92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30" name="组 12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761063" cy="4775740"/>
                          <a:chOff x="14789791" y="9001846"/>
                          <a:chExt cx="5761063" cy="4775740"/>
                        </a:xfrm>
                      </p:grpSpPr>
                      <p:sp>
                        <p:nvSpPr>
                          <p:cNvPr id="95" name="矩形 94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773658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96" name="组 95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696117" cy="4674139"/>
                            <a:chOff x="8152690" y="2603591"/>
                            <a:chExt cx="5696117" cy="4674139"/>
                          </a:xfrm>
                        </p:grpSpPr>
                        <p:sp>
                          <p:nvSpPr>
                            <p:cNvPr id="97" name="文本框 96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98" name="文本框 97"/>
                            <p:cNvSpPr txBox="1"/>
                            <p:nvPr/>
                          </p:nvSpPr>
                          <p:spPr>
                            <a:xfrm>
                              <a:off x="8304581" y="45193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9" name="文本框 98"/>
                            <p:cNvSpPr txBox="1"/>
                            <p:nvPr/>
                          </p:nvSpPr>
                          <p:spPr>
                            <a:xfrm>
                              <a:off x="8304584" y="48252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6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6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0" name="文本框 99"/>
                            <p:cNvSpPr txBox="1"/>
                            <p:nvPr/>
                          </p:nvSpPr>
                          <p:spPr>
                            <a:xfrm>
                              <a:off x="8304583" y="5346063"/>
                              <a:ext cx="5017007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 -&gt;getWeakRefs()</a:t>
                              </a:r>
                              <a:endParaRPr kumimoji="1" lang="zh-CN" altLang="en-US" sz="1400" strike="sngStrike">
                                <a:solidFill>
                                  <a:srgbClr val="FF0000"/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ref-&gt;desc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1" name="文本框 100"/>
                            <p:cNvSpPr txBox="1"/>
                            <p:nvPr/>
                          </p:nvSpPr>
                          <p:spPr>
                            <a:xfrm>
                              <a:off x="8304582" y="58653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2" name="文本框 101"/>
                            <p:cNvSpPr txBox="1"/>
                            <p:nvPr/>
                          </p:nvSpPr>
                          <p:spPr>
                            <a:xfrm>
                              <a:off x="8216190" y="3437107"/>
                              <a:ext cx="520698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InterfaceToken: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“android.os.IServiceManager”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3" name="文本框 102"/>
                            <p:cNvSpPr txBox="1"/>
                            <p:nvPr/>
                          </p:nvSpPr>
                          <p:spPr>
                            <a:xfrm>
                              <a:off x="8216190" y="3962740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String16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name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“service.testservice”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4" name="文本框 103"/>
                            <p:cNvSpPr txBox="1"/>
                            <p:nvPr/>
                          </p:nvSpPr>
                          <p:spPr>
                            <a:xfrm>
                              <a:off x="8216190" y="62314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allowIsolated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5" name="文本框 104"/>
                            <p:cNvSpPr txBox="1"/>
                            <p:nvPr/>
                          </p:nvSpPr>
                          <p:spPr>
                            <a:xfrm>
                              <a:off x="8304581" y="42265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service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new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1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BnTestService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6" name="矩形 105"/>
                            <p:cNvSpPr/>
                            <p:nvPr/>
                          </p:nvSpPr>
                          <p:spPr>
                            <a:xfrm>
                              <a:off x="8216190" y="4264634"/>
                              <a:ext cx="5207000" cy="19699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7" name="文本框 106"/>
                            <p:cNvSpPr txBox="1"/>
                            <p:nvPr/>
                          </p:nvSpPr>
                          <p:spPr>
                            <a:xfrm>
                              <a:off x="8253802" y="3073146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8" name="文本框 107"/>
                            <p:cNvSpPr txBox="1"/>
                            <p:nvPr/>
                          </p:nvSpPr>
                          <p:spPr>
                            <a:xfrm>
                              <a:off x="8291885" y="6527800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mObjects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9" name="文本框 108"/>
                            <p:cNvSpPr txBox="1"/>
                            <p:nvPr/>
                          </p:nvSpPr>
                          <p:spPr>
                            <a:xfrm>
                              <a:off x="8291892" y="6897132"/>
                              <a:ext cx="5118564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10" name="任意形状 109"/>
                            <p:cNvSpPr/>
                            <p:nvPr/>
                          </p:nvSpPr>
                          <p:spPr>
                            <a:xfrm>
                              <a:off x="13411200" y="4308618"/>
                              <a:ext cx="437607" cy="2903791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11" name="矩形 110"/>
                            <p:cNvSpPr/>
                            <p:nvPr/>
                          </p:nvSpPr>
                          <p:spPr>
                            <a:xfrm>
                              <a:off x="8152690" y="3073147"/>
                              <a:ext cx="5347410" cy="42045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49" name="组 148"/>
                    <p:cNvGrpSpPr/>
                    <p:nvPr/>
                  </p:nvGrpSpPr>
                  <p:grpSpPr>
                    <a:xfrm>
                      <a:off x="1152085" y="7521649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2" name="文本框 1"/>
                      <p:cNvSpPr txBox="1"/>
                      <p:nvPr/>
                    </p:nvSpPr>
                    <p:spPr>
                      <a:xfrm>
                        <a:off x="21707721" y="4471467"/>
                        <a:ext cx="364821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2080" y="70536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11" name="矩形 10"/>
                      <p:cNvSpPr/>
                      <p:nvPr/>
                    </p:nvSpPr>
                    <p:spPr>
                      <a:xfrm>
                        <a:off x="21695017" y="7024887"/>
                        <a:ext cx="4974983" cy="64967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5" name="组 84"/>
                      <p:cNvGrpSpPr/>
                      <p:nvPr/>
                    </p:nvGrpSpPr>
                    <p:grpSpPr>
                      <a:xfrm>
                        <a:off x="21695017" y="4891588"/>
                        <a:ext cx="4974983" cy="2142076"/>
                        <a:chOff x="15623370" y="1246255"/>
                        <a:chExt cx="5595351" cy="2142076"/>
                      </a:xfrm>
                    </p:grpSpPr>
                    <p:sp>
                      <p:nvSpPr>
                        <p:cNvPr id="3" name="文本框 2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" name="文本框 3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" name="文本框 4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" name="文本框 5"/>
                        <p:cNvSpPr txBox="1"/>
                        <p:nvPr/>
                      </p:nvSpPr>
                      <p:spPr>
                        <a:xfrm>
                          <a:off x="15623370" y="27701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" name="文本框 6"/>
                        <p:cNvSpPr txBox="1"/>
                        <p:nvPr/>
                      </p:nvSpPr>
                      <p:spPr>
                        <a:xfrm>
                          <a:off x="15623370" y="30805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" name="文本框 1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6" name="文本框 35"/>
                      <p:cNvSpPr txBox="1"/>
                      <p:nvPr/>
                    </p:nvSpPr>
                    <p:spPr>
                      <a:xfrm>
                        <a:off x="21695017" y="76766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7" name="文本框 36"/>
                      <p:cNvSpPr txBox="1"/>
                      <p:nvPr/>
                    </p:nvSpPr>
                    <p:spPr>
                      <a:xfrm>
                        <a:off x="21695018" y="79814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8" name="文本框 37"/>
                      <p:cNvSpPr txBox="1"/>
                      <p:nvPr/>
                    </p:nvSpPr>
                    <p:spPr>
                      <a:xfrm>
                        <a:off x="21812924" y="82364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39" name="文本框 38"/>
                      <p:cNvSpPr txBox="1"/>
                      <p:nvPr/>
                    </p:nvSpPr>
                    <p:spPr>
                      <a:xfrm>
                        <a:off x="21812924" y="86011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>
                        <a:off x="21812924" y="89574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1" name="矩形 40"/>
                      <p:cNvSpPr/>
                      <p:nvPr/>
                    </p:nvSpPr>
                    <p:spPr>
                      <a:xfrm>
                        <a:off x="21691680" y="8287253"/>
                        <a:ext cx="4977952" cy="113140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21812924" y="89072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112" name="矩形 111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114" name="直线箭头连接符 113"/>
                    <p:cNvCxnSpPr>
                      <a:stCxn id="90" idx="1"/>
                      <a:endCxn id="112" idx="3"/>
                    </p:cNvCxnSpPr>
                    <p:nvPr/>
                  </p:nvCxnSpPr>
                  <p:spPr>
                    <a:xfrm flipH="1">
                      <a:off x="6219511" y="9898076"/>
                      <a:ext cx="1130344" cy="15450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直线箭头连接符 131"/>
                    <p:cNvCxnSpPr>
                      <a:stCxn id="8" idx="3"/>
                      <a:endCxn id="89" idx="1"/>
                    </p:cNvCxnSpPr>
                    <p:nvPr/>
                  </p:nvCxnSpPr>
                  <p:spPr>
                    <a:xfrm>
                      <a:off x="6156734" y="10365421"/>
                      <a:ext cx="1109977" cy="189582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3" name="文本框 112"/>
                <p:cNvSpPr txBox="1"/>
                <p:nvPr/>
              </p:nvSpPr>
              <p:spPr>
                <a:xfrm>
                  <a:off x="6344606" y="12599146"/>
                  <a:ext cx="61415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fp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16" name="直线箭头连接符 115"/>
                <p:cNvCxnSpPr>
                  <a:stCxn id="113" idx="3"/>
                  <a:endCxn id="105" idx="1"/>
                </p:cNvCxnSpPr>
                <p:nvPr/>
              </p:nvCxnSpPr>
              <p:spPr>
                <a:xfrm flipV="1">
                  <a:off x="6958765" y="12739381"/>
                  <a:ext cx="607927" cy="136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9" name="文本框 228"/>
            <p:cNvSpPr txBox="1"/>
            <p:nvPr/>
          </p:nvSpPr>
          <p:spPr>
            <a:xfrm>
              <a:off x="2193588" y="189820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228768" y="192752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2228768" y="195840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228768" y="198852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2228768" y="20192940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178515" y="18982098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272063" y="207084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228768" y="207110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311492" y="210132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310162" y="213180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" name="任意形状 28"/>
            <p:cNvSpPr/>
            <p:nvPr/>
          </p:nvSpPr>
          <p:spPr>
            <a:xfrm>
              <a:off x="1320303" y="12979399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2144981" y="127971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2180161" y="130903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180161" y="133991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2180161" y="137130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180161" y="14020740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2262885" y="14276182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2262885" y="14640843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185961" y="14326984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104508" y="12797198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314050" y="1494445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2262885" y="14947076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315379" y="152492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314050" y="155540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8" name="任意形状 217"/>
            <p:cNvSpPr/>
            <p:nvPr/>
          </p:nvSpPr>
          <p:spPr>
            <a:xfrm>
              <a:off x="2072900" y="1514014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9" name="任意形状 218"/>
            <p:cNvSpPr/>
            <p:nvPr/>
          </p:nvSpPr>
          <p:spPr>
            <a:xfrm>
              <a:off x="5780542" y="1512082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223456" y="159586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2180161" y="159612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262885" y="162634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261555" y="165682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4" name="任意形状 223"/>
            <p:cNvSpPr/>
            <p:nvPr/>
          </p:nvSpPr>
          <p:spPr>
            <a:xfrm>
              <a:off x="1982306" y="1615432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5" name="任意形状 224"/>
            <p:cNvSpPr/>
            <p:nvPr/>
          </p:nvSpPr>
          <p:spPr>
            <a:xfrm>
              <a:off x="5867748" y="1613500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180161" y="169388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180161" y="174595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2" name="文本框 251"/>
            <p:cNvSpPr txBox="1"/>
            <p:nvPr/>
          </p:nvSpPr>
          <p:spPr>
            <a:xfrm>
              <a:off x="2223456" y="17982747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>
              <a:off x="2180161" y="17985366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54" name="文本框 253"/>
            <p:cNvSpPr txBox="1"/>
            <p:nvPr/>
          </p:nvSpPr>
          <p:spPr>
            <a:xfrm>
              <a:off x="2262885" y="18287547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2" name="任意形状 31"/>
            <p:cNvSpPr/>
            <p:nvPr/>
          </p:nvSpPr>
          <p:spPr>
            <a:xfrm>
              <a:off x="5880100" y="18427700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4" name="任意形状 263"/>
            <p:cNvSpPr/>
            <p:nvPr/>
          </p:nvSpPr>
          <p:spPr>
            <a:xfrm>
              <a:off x="5994400" y="14071600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19330876" y="1923135"/>
            <a:ext cx="5766026" cy="4573668"/>
            <a:chOff x="19330876" y="1923135"/>
            <a:chExt cx="5766026" cy="4573668"/>
          </a:xfrm>
        </p:grpSpPr>
        <p:sp>
          <p:nvSpPr>
            <p:cNvPr id="296" name="文本框 295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7" name="文本框 296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1" name="文本框 300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9403514" y="4969015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9330876" y="1923135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311" name="组 310"/>
          <p:cNvGrpSpPr/>
          <p:nvPr/>
        </p:nvGrpSpPr>
        <p:grpSpPr>
          <a:xfrm>
            <a:off x="26441443" y="5429128"/>
            <a:ext cx="3886157" cy="1543248"/>
            <a:chOff x="8152690" y="2997291"/>
            <a:chExt cx="3886157" cy="1543248"/>
          </a:xfrm>
        </p:grpSpPr>
        <p:sp>
          <p:nvSpPr>
            <p:cNvPr id="323" name="文本框 322"/>
            <p:cNvSpPr txBox="1"/>
            <p:nvPr/>
          </p:nvSpPr>
          <p:spPr>
            <a:xfrm>
              <a:off x="8216190" y="2997291"/>
              <a:ext cx="3822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8216190" y="3627607"/>
              <a:ext cx="373375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8216190" y="4153240"/>
              <a:ext cx="373375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3" name="文本框 332"/>
            <p:cNvSpPr txBox="1"/>
            <p:nvPr/>
          </p:nvSpPr>
          <p:spPr>
            <a:xfrm>
              <a:off x="8253802" y="3314446"/>
              <a:ext cx="3696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8152690" y="3314446"/>
              <a:ext cx="3886157" cy="122609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sp>
        <p:nvSpPr>
          <p:cNvPr id="322" name="文本框 321"/>
          <p:cNvSpPr txBox="1"/>
          <p:nvPr/>
        </p:nvSpPr>
        <p:spPr>
          <a:xfrm>
            <a:off x="19330876" y="1529339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checkService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209" name="组 208"/>
          <p:cNvGrpSpPr/>
          <p:nvPr/>
        </p:nvGrpSpPr>
        <p:grpSpPr>
          <a:xfrm>
            <a:off x="26019007" y="6422357"/>
            <a:ext cx="5522455" cy="5846755"/>
            <a:chOff x="7266711" y="6950442"/>
            <a:chExt cx="5522455" cy="5846755"/>
          </a:xfrm>
        </p:grpSpPr>
        <p:sp>
          <p:nvSpPr>
            <p:cNvPr id="259" name="任意形状 258"/>
            <p:cNvSpPr/>
            <p:nvPr/>
          </p:nvSpPr>
          <p:spPr>
            <a:xfrm>
              <a:off x="11201400" y="6950442"/>
              <a:ext cx="1159041" cy="497037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7266711" y="8761261"/>
              <a:ext cx="5522455" cy="4035936"/>
              <a:chOff x="14709130" y="5864492"/>
              <a:chExt cx="5522455" cy="4035936"/>
            </a:xfrm>
          </p:grpSpPr>
          <p:sp>
            <p:nvSpPr>
              <p:cNvPr id="261" name="文本框 260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14709130" y="5864492"/>
                <a:ext cx="4016493" cy="40359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65" name="组 264"/>
              <p:cNvGrpSpPr/>
              <p:nvPr/>
            </p:nvGrpSpPr>
            <p:grpSpPr>
              <a:xfrm>
                <a:off x="14792274" y="6222469"/>
                <a:ext cx="3844449" cy="1848054"/>
                <a:chOff x="14792274" y="6222469"/>
                <a:chExt cx="3844449" cy="1848054"/>
              </a:xfrm>
            </p:grpSpPr>
            <p:grpSp>
              <p:nvGrpSpPr>
                <p:cNvPr id="289" name="组 288"/>
                <p:cNvGrpSpPr/>
                <p:nvPr/>
              </p:nvGrpSpPr>
              <p:grpSpPr>
                <a:xfrm>
                  <a:off x="14792274" y="6222469"/>
                  <a:ext cx="3844449" cy="1234106"/>
                  <a:chOff x="22907414" y="4835272"/>
                  <a:chExt cx="3844449" cy="1234106"/>
                </a:xfrm>
              </p:grpSpPr>
              <p:sp>
                <p:nvSpPr>
                  <p:cNvPr id="292" name="文本框 291"/>
                  <p:cNvSpPr txBox="1"/>
                  <p:nvPr/>
                </p:nvSpPr>
                <p:spPr>
                  <a:xfrm>
                    <a:off x="22907414" y="4835272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3" name="文本框 292"/>
                  <p:cNvSpPr txBox="1"/>
                  <p:nvPr/>
                </p:nvSpPr>
                <p:spPr>
                  <a:xfrm>
                    <a:off x="22907414" y="5144136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4" name="文本框 293"/>
                  <p:cNvSpPr txBox="1"/>
                  <p:nvPr/>
                </p:nvSpPr>
                <p:spPr>
                  <a:xfrm>
                    <a:off x="22907414" y="546022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5" name="文本框 294"/>
                  <p:cNvSpPr txBox="1"/>
                  <p:nvPr/>
                </p:nvSpPr>
                <p:spPr>
                  <a:xfrm>
                    <a:off x="22907414" y="576160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290" name="文本框 289"/>
                <p:cNvSpPr txBox="1"/>
                <p:nvPr/>
              </p:nvSpPr>
              <p:spPr>
                <a:xfrm>
                  <a:off x="14792274" y="7457773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14792274" y="7762746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71" name="组 270"/>
              <p:cNvGrpSpPr/>
              <p:nvPr/>
            </p:nvGrpSpPr>
            <p:grpSpPr>
              <a:xfrm>
                <a:off x="14792274" y="8065782"/>
                <a:ext cx="3844449" cy="1795865"/>
                <a:chOff x="14789791" y="9001846"/>
                <a:chExt cx="3844449" cy="1795865"/>
              </a:xfrm>
            </p:grpSpPr>
            <p:sp>
              <p:nvSpPr>
                <p:cNvPr id="272" name="矩形 271"/>
                <p:cNvSpPr/>
                <p:nvPr/>
              </p:nvSpPr>
              <p:spPr>
                <a:xfrm>
                  <a:off x="14789791" y="9003928"/>
                  <a:ext cx="3844449" cy="1793783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73" name="组 272"/>
                <p:cNvGrpSpPr/>
                <p:nvPr/>
              </p:nvGrpSpPr>
              <p:grpSpPr>
                <a:xfrm>
                  <a:off x="14854738" y="9001846"/>
                  <a:ext cx="3743744" cy="1749901"/>
                  <a:chOff x="8152691" y="2603591"/>
                  <a:chExt cx="3743744" cy="1749901"/>
                </a:xfrm>
              </p:grpSpPr>
              <p:sp>
                <p:nvSpPr>
                  <p:cNvPr id="274" name="文本框 273"/>
                  <p:cNvSpPr txBox="1"/>
                  <p:nvPr/>
                </p:nvSpPr>
                <p:spPr>
                  <a:xfrm>
                    <a:off x="8216190" y="2603591"/>
                    <a:ext cx="36802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79" name="文本框 278"/>
                  <p:cNvSpPr txBox="1"/>
                  <p:nvPr/>
                </p:nvSpPr>
                <p:spPr>
                  <a:xfrm>
                    <a:off x="8216190" y="3437107"/>
                    <a:ext cx="3538203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0" name="文本框 279"/>
                  <p:cNvSpPr txBox="1"/>
                  <p:nvPr/>
                </p:nvSpPr>
                <p:spPr>
                  <a:xfrm>
                    <a:off x="8216190" y="3962740"/>
                    <a:ext cx="353820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4" name="文本框 283"/>
                  <p:cNvSpPr txBox="1"/>
                  <p:nvPr/>
                </p:nvSpPr>
                <p:spPr>
                  <a:xfrm>
                    <a:off x="8253802" y="3073146"/>
                    <a:ext cx="350059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88" name="矩形 287"/>
                  <p:cNvSpPr/>
                  <p:nvPr/>
                </p:nvSpPr>
                <p:spPr>
                  <a:xfrm>
                    <a:off x="8152691" y="3073148"/>
                    <a:ext cx="3743744" cy="128034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210" name="组 209"/>
          <p:cNvGrpSpPr/>
          <p:nvPr/>
        </p:nvGrpSpPr>
        <p:grpSpPr>
          <a:xfrm>
            <a:off x="19904381" y="6993564"/>
            <a:ext cx="5067426" cy="5061863"/>
            <a:chOff x="21641848" y="4471467"/>
            <a:chExt cx="5067426" cy="5061863"/>
          </a:xfrm>
        </p:grpSpPr>
        <p:sp>
          <p:nvSpPr>
            <p:cNvPr id="217" name="文本框 21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234" name="矩形 233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35" name="组 234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249" name="文本框 24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" name="文本框 24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" name="文本框 25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6" name="文本框 255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7" name="文本框 256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8" name="文本框 257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6" name="文本框 235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211" name="直线箭头连接符 210"/>
          <p:cNvCxnSpPr>
            <a:stCxn id="294" idx="1"/>
            <a:endCxn id="248" idx="3"/>
          </p:cNvCxnSpPr>
          <p:nvPr/>
        </p:nvCxnSpPr>
        <p:spPr>
          <a:xfrm flipH="1">
            <a:off x="24971807" y="9369991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/>
          <p:cNvCxnSpPr>
            <a:stCxn id="228" idx="3"/>
            <a:endCxn id="262" idx="1"/>
          </p:cNvCxnSpPr>
          <p:nvPr/>
        </p:nvCxnSpPr>
        <p:spPr>
          <a:xfrm>
            <a:off x="24909030" y="9837336"/>
            <a:ext cx="1109977" cy="413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 15"/>
          <p:cNvGrpSpPr/>
          <p:nvPr/>
        </p:nvGrpSpPr>
        <p:grpSpPr>
          <a:xfrm>
            <a:off x="20072599" y="12269112"/>
            <a:ext cx="6261597" cy="8985450"/>
            <a:chOff x="20072599" y="12269112"/>
            <a:chExt cx="6261597" cy="8985450"/>
          </a:xfrm>
        </p:grpSpPr>
        <p:sp>
          <p:nvSpPr>
            <p:cNvPr id="160" name="文本框 159"/>
            <p:cNvSpPr txBox="1"/>
            <p:nvPr/>
          </p:nvSpPr>
          <p:spPr>
            <a:xfrm>
              <a:off x="20945884" y="184540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20981064" y="187471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20981064" y="190559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20981064" y="193571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0981064" y="19664855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20930811" y="18454013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21024359" y="201803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0981064" y="201829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21063788" y="204851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1062458" y="207899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任意形状 169"/>
            <p:cNvSpPr/>
            <p:nvPr/>
          </p:nvSpPr>
          <p:spPr>
            <a:xfrm>
              <a:off x="20072599" y="12451314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20897277" y="122691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0932457" y="125622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0932457" y="128710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20932457" y="131849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20932457" y="13492655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1015181" y="13748097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21015181" y="14112758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0938257" y="13798899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20856804" y="12269113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21066346" y="1441637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21015181" y="14418991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21067675" y="147211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21066346" y="150259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4" name="任意形状 183"/>
            <p:cNvSpPr/>
            <p:nvPr/>
          </p:nvSpPr>
          <p:spPr>
            <a:xfrm>
              <a:off x="20825196" y="1461205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任意形状 184"/>
            <p:cNvSpPr/>
            <p:nvPr/>
          </p:nvSpPr>
          <p:spPr>
            <a:xfrm>
              <a:off x="24532838" y="1459274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20975752" y="154305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20932457" y="154331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21015181" y="157353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21013851" y="160401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0" name="任意形状 189"/>
            <p:cNvSpPr/>
            <p:nvPr/>
          </p:nvSpPr>
          <p:spPr>
            <a:xfrm>
              <a:off x="20734602" y="1562623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任意形状 190"/>
            <p:cNvSpPr/>
            <p:nvPr/>
          </p:nvSpPr>
          <p:spPr>
            <a:xfrm>
              <a:off x="24620044" y="1560692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20932457" y="164107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20932457" y="169314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20975752" y="17454662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20932457" y="17457281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21015181" y="17759462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7" name="任意形状 196"/>
            <p:cNvSpPr/>
            <p:nvPr/>
          </p:nvSpPr>
          <p:spPr>
            <a:xfrm>
              <a:off x="24632396" y="17899615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任意形状 197"/>
            <p:cNvSpPr/>
            <p:nvPr/>
          </p:nvSpPr>
          <p:spPr>
            <a:xfrm>
              <a:off x="24746696" y="13543515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9" name="直线箭头连接符 18"/>
          <p:cNvCxnSpPr>
            <a:stCxn id="304" idx="3"/>
            <a:endCxn id="333" idx="1"/>
          </p:cNvCxnSpPr>
          <p:nvPr/>
        </p:nvCxnSpPr>
        <p:spPr>
          <a:xfrm>
            <a:off x="24964069" y="5895931"/>
            <a:ext cx="1578486" cy="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组 337"/>
          <p:cNvGrpSpPr/>
          <p:nvPr/>
        </p:nvGrpSpPr>
        <p:grpSpPr>
          <a:xfrm>
            <a:off x="32092576" y="8331578"/>
            <a:ext cx="5766026" cy="4272416"/>
            <a:chOff x="19330876" y="2224387"/>
            <a:chExt cx="5766026" cy="4272416"/>
          </a:xfrm>
        </p:grpSpPr>
        <p:sp>
          <p:nvSpPr>
            <p:cNvPr id="339" name="文本框 338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binder_node::ptr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即影子对象</a:t>
              </a:r>
            </a:p>
          </p:txBody>
        </p:sp>
        <p:sp>
          <p:nvSpPr>
            <p:cNvPr id="341" name="文本框 340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binder_node::cookie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即对象地址</a:t>
              </a: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5" name="文本框 344"/>
            <p:cNvSpPr txBox="1"/>
            <p:nvPr/>
          </p:nvSpPr>
          <p:spPr>
            <a:xfrm>
              <a:off x="19403514" y="496901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47" name="文本框 346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的用户空间地址</a:t>
              </a:r>
            </a:p>
          </p:txBody>
        </p:sp>
        <p:sp>
          <p:nvSpPr>
            <p:cNvPr id="348" name="文本框 347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1" name="文本框 350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26" name="直线箭头连接符 25"/>
          <p:cNvCxnSpPr>
            <a:stCxn id="344" idx="1"/>
            <a:endCxn id="290" idx="3"/>
          </p:cNvCxnSpPr>
          <p:nvPr/>
        </p:nvCxnSpPr>
        <p:spPr>
          <a:xfrm flipH="1" flipV="1">
            <a:off x="29946600" y="9980346"/>
            <a:ext cx="2218614" cy="94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345" idx="1"/>
            <a:endCxn id="291" idx="3"/>
          </p:cNvCxnSpPr>
          <p:nvPr/>
        </p:nvCxnSpPr>
        <p:spPr>
          <a:xfrm flipH="1" flipV="1">
            <a:off x="29946600" y="10285319"/>
            <a:ext cx="2218614" cy="94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347" idx="1"/>
            <a:endCxn id="274" idx="3"/>
          </p:cNvCxnSpPr>
          <p:nvPr/>
        </p:nvCxnSpPr>
        <p:spPr>
          <a:xfrm flipH="1" flipV="1">
            <a:off x="29910841" y="10588355"/>
            <a:ext cx="2375617" cy="141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1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直线箭头连接符 130"/>
          <p:cNvCxnSpPr>
            <a:endCxn id="228" idx="1"/>
          </p:cNvCxnSpPr>
          <p:nvPr/>
        </p:nvCxnSpPr>
        <p:spPr>
          <a:xfrm>
            <a:off x="25012061" y="13418398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233" idx="1"/>
          </p:cNvCxnSpPr>
          <p:nvPr/>
        </p:nvCxnSpPr>
        <p:spPr>
          <a:xfrm flipV="1">
            <a:off x="25012061" y="12290844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 208"/>
          <p:cNvGrpSpPr/>
          <p:nvPr/>
        </p:nvGrpSpPr>
        <p:grpSpPr>
          <a:xfrm>
            <a:off x="26329411" y="8312724"/>
            <a:ext cx="5844207" cy="6999964"/>
            <a:chOff x="14709130" y="5864492"/>
            <a:chExt cx="5844207" cy="6999964"/>
          </a:xfrm>
        </p:grpSpPr>
        <p:sp>
          <p:nvSpPr>
            <p:cNvPr id="210" name="文本框 209"/>
            <p:cNvSpPr txBox="1"/>
            <p:nvPr/>
          </p:nvSpPr>
          <p:spPr>
            <a:xfrm>
              <a:off x="14738093" y="5867833"/>
              <a:ext cx="54934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4709130" y="5864492"/>
              <a:ext cx="5595351" cy="6999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12" name="组 211"/>
            <p:cNvGrpSpPr/>
            <p:nvPr/>
          </p:nvGrpSpPr>
          <p:grpSpPr>
            <a:xfrm>
              <a:off x="14792274" y="6222469"/>
              <a:ext cx="5439311" cy="1848054"/>
              <a:chOff x="14792274" y="6222469"/>
              <a:chExt cx="5439311" cy="1848054"/>
            </a:xfrm>
          </p:grpSpPr>
          <p:grpSp>
            <p:nvGrpSpPr>
              <p:cNvPr id="231" name="组 230"/>
              <p:cNvGrpSpPr/>
              <p:nvPr/>
            </p:nvGrpSpPr>
            <p:grpSpPr>
              <a:xfrm>
                <a:off x="14792274" y="6222469"/>
                <a:ext cx="5439311" cy="1234106"/>
                <a:chOff x="22907414" y="4835272"/>
                <a:chExt cx="5439311" cy="1234106"/>
              </a:xfrm>
            </p:grpSpPr>
            <p:sp>
              <p:nvSpPr>
                <p:cNvPr id="234" name="文本框 233"/>
                <p:cNvSpPr txBox="1"/>
                <p:nvPr/>
              </p:nvSpPr>
              <p:spPr>
                <a:xfrm>
                  <a:off x="22907414" y="4835272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allow_user_free: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5" name="文本框 234"/>
                <p:cNvSpPr txBox="1"/>
                <p:nvPr/>
              </p:nvSpPr>
              <p:spPr>
                <a:xfrm>
                  <a:off x="22907414" y="514413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t-&gt;debug_id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6" name="文本框 235"/>
                <p:cNvSpPr txBox="1"/>
                <p:nvPr/>
              </p:nvSpPr>
              <p:spPr>
                <a:xfrm>
                  <a:off x="22907414" y="546022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binder_transaction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7" name="文本框 236"/>
                <p:cNvSpPr txBox="1"/>
                <p:nvPr/>
              </p:nvSpPr>
              <p:spPr>
                <a:xfrm>
                  <a:off x="22907414" y="576160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target_node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32" name="文本框 231"/>
              <p:cNvSpPr txBox="1"/>
              <p:nvPr/>
            </p:nvSpPr>
            <p:spPr>
              <a:xfrm>
                <a:off x="14792274" y="7457773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3" name="文本框 232"/>
              <p:cNvSpPr txBox="1"/>
              <p:nvPr/>
            </p:nvSpPr>
            <p:spPr>
              <a:xfrm>
                <a:off x="14792274" y="7762746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13" name="组 212"/>
            <p:cNvGrpSpPr/>
            <p:nvPr/>
          </p:nvGrpSpPr>
          <p:grpSpPr>
            <a:xfrm>
              <a:off x="14792274" y="8065782"/>
              <a:ext cx="5761063" cy="4775740"/>
              <a:chOff x="14789791" y="9001846"/>
              <a:chExt cx="5761063" cy="477574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14789791" y="9003928"/>
                <a:ext cx="5441794" cy="4773658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15" name="组 214"/>
              <p:cNvGrpSpPr/>
              <p:nvPr/>
            </p:nvGrpSpPr>
            <p:grpSpPr>
              <a:xfrm>
                <a:off x="14854737" y="9001846"/>
                <a:ext cx="5696117" cy="4674139"/>
                <a:chOff x="8152690" y="2603591"/>
                <a:chExt cx="5696117" cy="4674139"/>
              </a:xfrm>
            </p:grpSpPr>
            <p:sp>
              <p:nvSpPr>
                <p:cNvPr id="216" name="文本框 215"/>
                <p:cNvSpPr txBox="1"/>
                <p:nvPr/>
              </p:nvSpPr>
              <p:spPr>
                <a:xfrm>
                  <a:off x="8216190" y="2603591"/>
                  <a:ext cx="52069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17" name="文本框 216"/>
                <p:cNvSpPr txBox="1"/>
                <p:nvPr/>
              </p:nvSpPr>
              <p:spPr>
                <a:xfrm>
                  <a:off x="8304581" y="4519397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18" name="文本框 217"/>
                <p:cNvSpPr txBox="1"/>
                <p:nvPr/>
              </p:nvSpPr>
              <p:spPr>
                <a:xfrm>
                  <a:off x="8304584" y="4825229"/>
                  <a:ext cx="501700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19" name="文本框 218"/>
                <p:cNvSpPr txBox="1"/>
                <p:nvPr/>
              </p:nvSpPr>
              <p:spPr>
                <a:xfrm>
                  <a:off x="8304583" y="5346063"/>
                  <a:ext cx="501700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8304582" y="5865394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1" name="文本框 220"/>
                <p:cNvSpPr txBox="1"/>
                <p:nvPr/>
              </p:nvSpPr>
              <p:spPr>
                <a:xfrm>
                  <a:off x="8216190" y="3437107"/>
                  <a:ext cx="520698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2" name="文本框 221"/>
                <p:cNvSpPr txBox="1"/>
                <p:nvPr/>
              </p:nvSpPr>
              <p:spPr>
                <a:xfrm>
                  <a:off x="8216190" y="3962740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8216190" y="6231429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4" name="文本框 223"/>
                <p:cNvSpPr txBox="1"/>
                <p:nvPr/>
              </p:nvSpPr>
              <p:spPr>
                <a:xfrm>
                  <a:off x="8304581" y="4226532"/>
                  <a:ext cx="5017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>
                  <a:off x="8216190" y="4264634"/>
                  <a:ext cx="5207000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26" name="文本框 225"/>
                <p:cNvSpPr txBox="1"/>
                <p:nvPr/>
              </p:nvSpPr>
              <p:spPr>
                <a:xfrm>
                  <a:off x="8253802" y="3073146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8291885" y="6527800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28" name="文本框 227"/>
                <p:cNvSpPr txBox="1"/>
                <p:nvPr/>
              </p:nvSpPr>
              <p:spPr>
                <a:xfrm>
                  <a:off x="8291892" y="6897132"/>
                  <a:ext cx="511856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229" name="任意形状 228"/>
                <p:cNvSpPr/>
                <p:nvPr/>
              </p:nvSpPr>
              <p:spPr>
                <a:xfrm>
                  <a:off x="13411200" y="4308618"/>
                  <a:ext cx="437607" cy="2903791"/>
                </a:xfrm>
                <a:custGeom>
                  <a:avLst/>
                  <a:gdLst>
                    <a:gd name="connsiteX0" fmla="*/ 0 w 437607"/>
                    <a:gd name="connsiteY0" fmla="*/ 3835400 h 3835400"/>
                    <a:gd name="connsiteX1" fmla="*/ 342900 w 437607"/>
                    <a:gd name="connsiteY1" fmla="*/ 2997200 h 3835400"/>
                    <a:gd name="connsiteX2" fmla="*/ 419100 w 437607"/>
                    <a:gd name="connsiteY2" fmla="*/ 571500 h 3835400"/>
                    <a:gd name="connsiteX3" fmla="*/ 50800 w 437607"/>
                    <a:gd name="connsiteY3" fmla="*/ 0 h 383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607" h="3835400">
                      <a:moveTo>
                        <a:pt x="0" y="3835400"/>
                      </a:moveTo>
                      <a:cubicBezTo>
                        <a:pt x="136525" y="3688291"/>
                        <a:pt x="273050" y="3541183"/>
                        <a:pt x="342900" y="2997200"/>
                      </a:cubicBezTo>
                      <a:cubicBezTo>
                        <a:pt x="412750" y="2453217"/>
                        <a:pt x="467783" y="1071033"/>
                        <a:pt x="419100" y="571500"/>
                      </a:cubicBezTo>
                      <a:cubicBezTo>
                        <a:pt x="370417" y="71967"/>
                        <a:pt x="50800" y="0"/>
                        <a:pt x="508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>
                  <a:off x="8152690" y="3073147"/>
                  <a:ext cx="5347410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</p:grpSp>
      </p:grpSp>
      <p:sp>
        <p:nvSpPr>
          <p:cNvPr id="189" name="文本框 188"/>
          <p:cNvSpPr txBox="1"/>
          <p:nvPr/>
        </p:nvSpPr>
        <p:spPr>
          <a:xfrm>
            <a:off x="20280658" y="7073112"/>
            <a:ext cx="364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0335017" y="9655274"/>
            <a:ext cx="48844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binder_buffer</a:t>
            </a:r>
            <a:r>
              <a:rPr kumimoji="1" lang="zh-CN" altLang="en-US" sz="1400" b="1"/>
              <a:t> *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en-US" altLang="zh-CN" sz="1400" b="1"/>
              <a:t>:</a:t>
            </a:r>
            <a:r>
              <a:rPr kumimoji="1" lang="zh-CN" altLang="en-US" sz="1400" b="1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从</a:t>
            </a:r>
            <a:r>
              <a:rPr kumimoji="1" lang="en-US" altLang="zh-CN" sz="1400">
                <a:solidFill>
                  <a:schemeClr val="accent2"/>
                </a:solidFill>
              </a:rPr>
              <a:t>proc-&gt;free_buffers</a:t>
            </a:r>
            <a:r>
              <a:rPr kumimoji="1" lang="zh-CN" altLang="en-US" sz="1400">
                <a:solidFill>
                  <a:schemeClr val="accent2"/>
                </a:solidFill>
              </a:rPr>
              <a:t>中摘下</a:t>
            </a:r>
            <a:endParaRPr kumimoji="1" lang="en-US" altLang="zh-CN" sz="1400">
              <a:solidFill>
                <a:schemeClr val="accent2"/>
              </a:solidFill>
            </a:endParaRPr>
          </a:p>
          <a:p>
            <a:r>
              <a:rPr kumimoji="1" lang="zh-CN" altLang="en-US" sz="1400">
                <a:solidFill>
                  <a:schemeClr val="accent2"/>
                </a:solidFill>
              </a:rPr>
              <a:t>一块能容下</a:t>
            </a:r>
            <a:r>
              <a:rPr kumimoji="1" lang="en-US" altLang="zh-CN" sz="1400">
                <a:solidFill>
                  <a:schemeClr val="accent2"/>
                </a:solidFill>
              </a:rPr>
              <a:t>tr-&gt;offsets_size</a:t>
            </a:r>
            <a:r>
              <a:rPr kumimoji="1" lang="zh-CN" altLang="en-US" sz="1400">
                <a:solidFill>
                  <a:schemeClr val="accent2"/>
                </a:solidFill>
              </a:rPr>
              <a:t>的</a:t>
            </a:r>
            <a:r>
              <a:rPr kumimoji="1" lang="en-US" altLang="zh-CN" sz="1400">
                <a:solidFill>
                  <a:schemeClr val="accent2"/>
                </a:solidFill>
              </a:rPr>
              <a:t>buffer</a:t>
            </a:r>
            <a:r>
              <a:rPr kumimoji="1" lang="zh-CN" altLang="en-US" sz="1400">
                <a:solidFill>
                  <a:schemeClr val="accent2"/>
                </a:solidFill>
              </a:rPr>
              <a:t>节点</a:t>
            </a:r>
          </a:p>
        </p:txBody>
      </p:sp>
      <p:sp>
        <p:nvSpPr>
          <p:cNvPr id="191" name="矩形 190"/>
          <p:cNvSpPr/>
          <p:nvPr/>
        </p:nvSpPr>
        <p:spPr>
          <a:xfrm>
            <a:off x="20267954" y="9626532"/>
            <a:ext cx="4974983" cy="649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grpSp>
        <p:nvGrpSpPr>
          <p:cNvPr id="192" name="组 191"/>
          <p:cNvGrpSpPr/>
          <p:nvPr/>
        </p:nvGrpSpPr>
        <p:grpSpPr>
          <a:xfrm>
            <a:off x="20267954" y="7493233"/>
            <a:ext cx="4974983" cy="2142076"/>
            <a:chOff x="15623370" y="1246255"/>
            <a:chExt cx="5595351" cy="2142076"/>
          </a:xfrm>
        </p:grpSpPr>
        <p:sp>
          <p:nvSpPr>
            <p:cNvPr id="201" name="文本框 200"/>
            <p:cNvSpPr txBox="1"/>
            <p:nvPr/>
          </p:nvSpPr>
          <p:spPr>
            <a:xfrm>
              <a:off x="15623370" y="124625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binder_work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from: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5623370" y="155511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proc-&gt;tsk-&gt;cred-&gt;euid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5623370" y="247010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tr-&gt;code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5623370" y="277010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tr-&gt;flags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15623370" y="3080554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priority: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15623370" y="18562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binder_proc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to_proc: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5623370" y="216397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to_thread: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193" name="文本框 192"/>
          <p:cNvSpPr txBox="1"/>
          <p:nvPr/>
        </p:nvSpPr>
        <p:spPr>
          <a:xfrm>
            <a:off x="20267954" y="10278293"/>
            <a:ext cx="49749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need_reply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20267955" y="10583066"/>
            <a:ext cx="49749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from-&gt;parent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20385861" y="10838097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96" name="文本框 195"/>
          <p:cNvSpPr txBox="1"/>
          <p:nvPr/>
        </p:nvSpPr>
        <p:spPr>
          <a:xfrm>
            <a:off x="20385861" y="11202758"/>
            <a:ext cx="48362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BINDER_WORK_TRANSACTION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0385861" y="11559080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 b="1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0264617" y="10888898"/>
            <a:ext cx="4977952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99" name="矩形 198"/>
          <p:cNvSpPr/>
          <p:nvPr/>
        </p:nvSpPr>
        <p:spPr>
          <a:xfrm>
            <a:off x="20385861" y="11508895"/>
            <a:ext cx="4836243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0" name="矩形 199"/>
          <p:cNvSpPr/>
          <p:nvPr/>
        </p:nvSpPr>
        <p:spPr>
          <a:xfrm>
            <a:off x="20214785" y="7073112"/>
            <a:ext cx="5067426" cy="5061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187" name="直线箭头连接符 186"/>
          <p:cNvCxnSpPr>
            <a:stCxn id="218" idx="1"/>
          </p:cNvCxnSpPr>
          <p:nvPr/>
        </p:nvCxnSpPr>
        <p:spPr>
          <a:xfrm flipH="1">
            <a:off x="25282211" y="9449539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>
            <a:endCxn id="217" idx="1"/>
          </p:cNvCxnSpPr>
          <p:nvPr/>
        </p:nvCxnSpPr>
        <p:spPr>
          <a:xfrm>
            <a:off x="25219434" y="9916884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25465868" y="1430696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78" name="直线箭头连接符 177"/>
          <p:cNvCxnSpPr/>
          <p:nvPr/>
        </p:nvCxnSpPr>
        <p:spPr>
          <a:xfrm>
            <a:off x="26080027" y="14460858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25274473" y="14932664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0" name="直线箭头连接符 179"/>
          <p:cNvCxnSpPr/>
          <p:nvPr/>
        </p:nvCxnSpPr>
        <p:spPr>
          <a:xfrm>
            <a:off x="26210215" y="15086553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25407306" y="1215060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2" name="直线箭头连接符 181"/>
          <p:cNvCxnSpPr>
            <a:endCxn id="233" idx="1"/>
          </p:cNvCxnSpPr>
          <p:nvPr/>
        </p:nvCxnSpPr>
        <p:spPr>
          <a:xfrm flipV="1">
            <a:off x="26021465" y="12290844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1256288" y="185335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binder_ref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1291468" y="188266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21291468" y="191355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target_proc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21291468" y="194367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binder_node</a:t>
            </a:r>
            <a:r>
              <a:rPr kumimoji="1" lang="zh-CN" altLang="en-US" sz="1400"/>
              <a:t>* </a:t>
            </a:r>
            <a:r>
              <a:rPr kumimoji="1" lang="en-US" altLang="zh-CN" sz="1400"/>
              <a:t>node: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1291468" y="19744403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uint32_t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desc:</a:t>
            </a:r>
            <a:r>
              <a:rPr kumimoji="1" lang="zh-CN" altLang="en-US" sz="1400"/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target_proc</a:t>
            </a:r>
            <a:r>
              <a:rPr kumimoji="1" lang="zh-CN" altLang="en-US" sz="1400" b="1">
                <a:solidFill>
                  <a:schemeClr val="accent2"/>
                </a:solidFill>
              </a:rPr>
              <a:t>的</a:t>
            </a:r>
            <a:r>
              <a:rPr kumimoji="1" lang="en-US" altLang="zh-CN" sz="1400" b="1">
                <a:solidFill>
                  <a:schemeClr val="accent2"/>
                </a:solidFill>
              </a:rPr>
              <a:t>binder_ref</a:t>
            </a:r>
          </a:p>
          <a:p>
            <a:r>
              <a:rPr kumimoji="1" lang="zh-CN" altLang="en-US" sz="1400" b="1">
                <a:solidFill>
                  <a:schemeClr val="accent2"/>
                </a:solidFill>
              </a:rPr>
              <a:t>的最大</a:t>
            </a:r>
            <a:r>
              <a:rPr kumimoji="1" lang="en-US" altLang="zh-CN" sz="1400" b="1">
                <a:solidFill>
                  <a:schemeClr val="accent2"/>
                </a:solidFill>
              </a:rPr>
              <a:t>desc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+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1</a:t>
            </a:r>
            <a:endParaRPr kumimoji="1" lang="zh-CN" altLang="en-US" sz="1400" b="1">
              <a:solidFill>
                <a:schemeClr val="accent2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21241215" y="18533561"/>
            <a:ext cx="3867895" cy="280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2" name="文本框 171"/>
          <p:cNvSpPr txBox="1"/>
          <p:nvPr/>
        </p:nvSpPr>
        <p:spPr>
          <a:xfrm>
            <a:off x="21334763" y="202599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node_entry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1291468" y="202625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74" name="文本框 173"/>
          <p:cNvSpPr txBox="1"/>
          <p:nvPr/>
        </p:nvSpPr>
        <p:spPr>
          <a:xfrm>
            <a:off x="21374192" y="205647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1372862" y="208695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7" name="任意形状 136"/>
          <p:cNvSpPr/>
          <p:nvPr/>
        </p:nvSpPr>
        <p:spPr>
          <a:xfrm>
            <a:off x="20383003" y="12530862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21207681" y="123486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1242861" y="126417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21242861" y="129506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1242861" y="132645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ptr: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fp-&gt;binder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1242861" y="13572203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cookie: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fp-&gt;cookie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1325585" y="13827645"/>
            <a:ext cx="36914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46" name="文本框 145"/>
          <p:cNvSpPr txBox="1"/>
          <p:nvPr/>
        </p:nvSpPr>
        <p:spPr>
          <a:xfrm>
            <a:off x="21325585" y="14192306"/>
            <a:ext cx="35776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1248661" y="13878447"/>
            <a:ext cx="3755280" cy="1633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48" name="矩形 147"/>
          <p:cNvSpPr/>
          <p:nvPr/>
        </p:nvSpPr>
        <p:spPr>
          <a:xfrm>
            <a:off x="21167208" y="12348661"/>
            <a:ext cx="3867895" cy="5910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9" name="文本框 148"/>
          <p:cNvSpPr txBox="1"/>
          <p:nvPr/>
        </p:nvSpPr>
        <p:spPr>
          <a:xfrm>
            <a:off x="21376750" y="1449592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1325585" y="14498539"/>
            <a:ext cx="3577622" cy="967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1" name="文本框 150"/>
          <p:cNvSpPr txBox="1"/>
          <p:nvPr/>
        </p:nvSpPr>
        <p:spPr>
          <a:xfrm>
            <a:off x="21378079" y="148007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1376750" y="151055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3" name="任意形状 152"/>
          <p:cNvSpPr/>
          <p:nvPr/>
        </p:nvSpPr>
        <p:spPr>
          <a:xfrm>
            <a:off x="21135600" y="1469160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任意形状 153"/>
          <p:cNvSpPr/>
          <p:nvPr/>
        </p:nvSpPr>
        <p:spPr>
          <a:xfrm>
            <a:off x="24843242" y="1467228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21286156" y="155101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async_todo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1242861" y="155127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7" name="文本框 156"/>
          <p:cNvSpPr txBox="1"/>
          <p:nvPr/>
        </p:nvSpPr>
        <p:spPr>
          <a:xfrm>
            <a:off x="21325585" y="158149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21324255" y="161197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9" name="任意形状 158"/>
          <p:cNvSpPr/>
          <p:nvPr/>
        </p:nvSpPr>
        <p:spPr>
          <a:xfrm>
            <a:off x="21045006" y="1570578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任意形状 159"/>
          <p:cNvSpPr/>
          <p:nvPr/>
        </p:nvSpPr>
        <p:spPr>
          <a:xfrm>
            <a:off x="24930448" y="1568646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21242861" y="164902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min_prority:</a:t>
            </a:r>
            <a:r>
              <a:rPr kumimoji="1" lang="en-US" altLang="zh-CN" sz="1400">
                <a:solidFill>
                  <a:schemeClr val="accent2"/>
                </a:solidFill>
              </a:rPr>
              <a:t>fp-&gt;flags &amp; 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1242861" y="170109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accept_fds:</a:t>
            </a:r>
            <a:r>
              <a:rPr kumimoji="1" lang="en-US" altLang="zh-CN" sz="1400">
                <a:solidFill>
                  <a:schemeClr val="accent2"/>
                </a:solidFill>
              </a:rPr>
              <a:t>!!(fp-&gt;flags &amp;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 FLAT_BINDER_FLAG_ACCEPTS_FDS)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21286156" y="17534210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21242861" y="17536829"/>
            <a:ext cx="3761080" cy="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5" name="文本框 164"/>
          <p:cNvSpPr txBox="1"/>
          <p:nvPr/>
        </p:nvSpPr>
        <p:spPr>
          <a:xfrm>
            <a:off x="21325585" y="17839010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first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9" name="任意形状 138"/>
          <p:cNvSpPr/>
          <p:nvPr/>
        </p:nvSpPr>
        <p:spPr>
          <a:xfrm>
            <a:off x="24942800" y="17979163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任意形状 134"/>
          <p:cNvSpPr/>
          <p:nvPr/>
        </p:nvSpPr>
        <p:spPr>
          <a:xfrm>
            <a:off x="25057100" y="13623063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9" name="直线箭头连接符 318"/>
          <p:cNvCxnSpPr>
            <a:stCxn id="457" idx="3"/>
            <a:endCxn id="416" idx="1"/>
          </p:cNvCxnSpPr>
          <p:nvPr/>
        </p:nvCxnSpPr>
        <p:spPr>
          <a:xfrm>
            <a:off x="6396551" y="24451292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线箭头连接符 319"/>
          <p:cNvCxnSpPr>
            <a:stCxn id="458" idx="3"/>
            <a:endCxn id="421" idx="1"/>
          </p:cNvCxnSpPr>
          <p:nvPr/>
        </p:nvCxnSpPr>
        <p:spPr>
          <a:xfrm flipV="1">
            <a:off x="6396551" y="23323738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1111112" y="13400328"/>
            <a:ext cx="410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binder_transaction_data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tr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1098408" y="13718850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handle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1"/>
                </a:solidFill>
              </a:rPr>
              <a:t>0</a:t>
            </a:r>
            <a:endParaRPr kumimoji="1" lang="zh-CN" altLang="en-US" sz="1400">
              <a:solidFill>
                <a:schemeClr val="accent1"/>
              </a:solidFill>
            </a:endParaRPr>
          </a:p>
          <a:p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1098408" y="1424202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binder_unitptr_t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cookie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1098408" y="1515191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0" name="文本框 429"/>
          <p:cNvSpPr txBox="1"/>
          <p:nvPr/>
        </p:nvSpPr>
        <p:spPr>
          <a:xfrm>
            <a:off x="1098408" y="1546619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sender_euid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1" name="文本框 430"/>
          <p:cNvSpPr txBox="1"/>
          <p:nvPr/>
        </p:nvSpPr>
        <p:spPr>
          <a:xfrm>
            <a:off x="1098408" y="1577665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data_size: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data.ipcDataSize()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2" name="文本框 431"/>
          <p:cNvSpPr txBox="1"/>
          <p:nvPr/>
        </p:nvSpPr>
        <p:spPr>
          <a:xfrm>
            <a:off x="1098408" y="16081457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</a:p>
          <a:p>
            <a:r>
              <a:rPr kumimoji="1" lang="en-US" altLang="zh-CN" sz="14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400">
                <a:solidFill>
                  <a:schemeClr val="accent5"/>
                </a:solidFill>
              </a:rPr>
              <a:t>*</a:t>
            </a:r>
            <a:r>
              <a:rPr kumimoji="1" lang="en-US" altLang="zh-CN" sz="1400">
                <a:solidFill>
                  <a:schemeClr val="accent5"/>
                </a:solidFill>
              </a:rPr>
              <a:t>sizeof(binder_size_t)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3" name="文本框 432"/>
          <p:cNvSpPr txBox="1"/>
          <p:nvPr/>
        </p:nvSpPr>
        <p:spPr>
          <a:xfrm>
            <a:off x="1219652" y="16566023"/>
            <a:ext cx="54393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ptr</a:t>
            </a:r>
            <a:endParaRPr kumimoji="1" lang="zh-CN" altLang="en-US" sz="1400" b="1"/>
          </a:p>
        </p:txBody>
      </p:sp>
      <p:sp>
        <p:nvSpPr>
          <p:cNvPr id="434" name="文本框 433"/>
          <p:cNvSpPr txBox="1"/>
          <p:nvPr/>
        </p:nvSpPr>
        <p:spPr>
          <a:xfrm>
            <a:off x="1219652" y="16854484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5" name="文本框 434"/>
          <p:cNvSpPr txBox="1"/>
          <p:nvPr/>
        </p:nvSpPr>
        <p:spPr>
          <a:xfrm>
            <a:off x="1219652" y="17163348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data.ipcObjects()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098408" y="16601501"/>
            <a:ext cx="5595351" cy="933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7" name="矩形 436"/>
          <p:cNvSpPr/>
          <p:nvPr/>
        </p:nvSpPr>
        <p:spPr>
          <a:xfrm>
            <a:off x="1025770" y="13336829"/>
            <a:ext cx="5766026" cy="4272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8" name="文本框 437"/>
          <p:cNvSpPr txBox="1"/>
          <p:nvPr/>
        </p:nvSpPr>
        <p:spPr>
          <a:xfrm>
            <a:off x="1098408" y="145447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code: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ADD_SERVICE_TRANSACTION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9" name="文本框 438"/>
          <p:cNvSpPr txBox="1"/>
          <p:nvPr/>
        </p:nvSpPr>
        <p:spPr>
          <a:xfrm>
            <a:off x="1098408" y="148540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TF_ACCEPT_FDS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40" name="文本框 439"/>
          <p:cNvSpPr txBox="1"/>
          <p:nvPr/>
        </p:nvSpPr>
        <p:spPr>
          <a:xfrm>
            <a:off x="1025770" y="13035577"/>
            <a:ext cx="57660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cmd: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4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441" name="组 440"/>
          <p:cNvGrpSpPr/>
          <p:nvPr/>
        </p:nvGrpSpPr>
        <p:grpSpPr>
          <a:xfrm>
            <a:off x="8300353" y="13570015"/>
            <a:ext cx="5696117" cy="4762409"/>
            <a:chOff x="8152690" y="2997291"/>
            <a:chExt cx="5696117" cy="4762409"/>
          </a:xfrm>
        </p:grpSpPr>
        <p:sp>
          <p:nvSpPr>
            <p:cNvPr id="453" name="文本框 45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454" name="文本框 45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457" name="文本框 45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8" name="文本框 45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59" name="文本框 45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0" name="文本框 45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1" name="文本框 46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62" name="矩形 46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3" name="文本框 46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464" name="文本框 46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465" name="文本框 46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466" name="任意形状 46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442" name="直线连接符 441"/>
          <p:cNvCxnSpPr/>
          <p:nvPr/>
        </p:nvCxnSpPr>
        <p:spPr>
          <a:xfrm>
            <a:off x="13520025" y="14200330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线连接符 442"/>
          <p:cNvCxnSpPr/>
          <p:nvPr/>
        </p:nvCxnSpPr>
        <p:spPr>
          <a:xfrm>
            <a:off x="13558108" y="1759258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线箭头连接符 443"/>
          <p:cNvCxnSpPr/>
          <p:nvPr/>
        </p:nvCxnSpPr>
        <p:spPr>
          <a:xfrm>
            <a:off x="13769490" y="14194947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任意形状 444"/>
          <p:cNvSpPr/>
          <p:nvPr/>
        </p:nvSpPr>
        <p:spPr>
          <a:xfrm>
            <a:off x="6688163" y="13411997"/>
            <a:ext cx="7807003" cy="3123807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6" name="任意形状 445"/>
          <p:cNvSpPr/>
          <p:nvPr/>
        </p:nvSpPr>
        <p:spPr>
          <a:xfrm>
            <a:off x="6650061" y="14200331"/>
            <a:ext cx="1712567" cy="2866629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7" name="直线连接符 446"/>
          <p:cNvCxnSpPr/>
          <p:nvPr/>
        </p:nvCxnSpPr>
        <p:spPr>
          <a:xfrm>
            <a:off x="8033147" y="1796515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线连接符 447"/>
          <p:cNvCxnSpPr/>
          <p:nvPr/>
        </p:nvCxnSpPr>
        <p:spPr>
          <a:xfrm>
            <a:off x="8045843" y="1827098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/>
          <p:nvPr/>
        </p:nvCxnSpPr>
        <p:spPr>
          <a:xfrm flipH="1">
            <a:off x="8161362" y="17965155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任意形状 449"/>
          <p:cNvSpPr/>
          <p:nvPr/>
        </p:nvSpPr>
        <p:spPr>
          <a:xfrm>
            <a:off x="6675462" y="16414723"/>
            <a:ext cx="1484675" cy="1717697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1" name="任意形状 450"/>
          <p:cNvSpPr/>
          <p:nvPr/>
        </p:nvSpPr>
        <p:spPr>
          <a:xfrm>
            <a:off x="6650061" y="17355396"/>
            <a:ext cx="1802181" cy="608269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2" name="文本框 451"/>
          <p:cNvSpPr txBox="1"/>
          <p:nvPr/>
        </p:nvSpPr>
        <p:spPr>
          <a:xfrm>
            <a:off x="1025770" y="12641781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addService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373" name="组 372"/>
          <p:cNvGrpSpPr/>
          <p:nvPr/>
        </p:nvGrpSpPr>
        <p:grpSpPr>
          <a:xfrm>
            <a:off x="7713901" y="15638957"/>
            <a:ext cx="6757430" cy="10706625"/>
            <a:chOff x="7266711" y="5054600"/>
            <a:chExt cx="6757430" cy="10706625"/>
          </a:xfrm>
        </p:grpSpPr>
        <p:sp>
          <p:nvSpPr>
            <p:cNvPr id="396" name="任意形状 395"/>
            <p:cNvSpPr/>
            <p:nvPr/>
          </p:nvSpPr>
          <p:spPr>
            <a:xfrm>
              <a:off x="12865100" y="5054600"/>
              <a:ext cx="1159041" cy="6866218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97" name="组 396"/>
            <p:cNvGrpSpPr/>
            <p:nvPr/>
          </p:nvGrpSpPr>
          <p:grpSpPr>
            <a:xfrm>
              <a:off x="7266711" y="8761261"/>
              <a:ext cx="5844207" cy="6999964"/>
              <a:chOff x="14709130" y="5864492"/>
              <a:chExt cx="5844207" cy="6999964"/>
            </a:xfrm>
          </p:grpSpPr>
          <p:sp>
            <p:nvSpPr>
              <p:cNvPr id="398" name="文本框 397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4709130" y="5864492"/>
                <a:ext cx="5595351" cy="69999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400" name="组 399"/>
              <p:cNvGrpSpPr/>
              <p:nvPr/>
            </p:nvGrpSpPr>
            <p:grpSpPr>
              <a:xfrm>
                <a:off x="14792274" y="6222469"/>
                <a:ext cx="5439311" cy="1848054"/>
                <a:chOff x="14792274" y="6222469"/>
                <a:chExt cx="5439311" cy="1848054"/>
              </a:xfrm>
            </p:grpSpPr>
            <p:grpSp>
              <p:nvGrpSpPr>
                <p:cNvPr id="419" name="组 418"/>
                <p:cNvGrpSpPr/>
                <p:nvPr/>
              </p:nvGrpSpPr>
              <p:grpSpPr>
                <a:xfrm>
                  <a:off x="14792274" y="6222469"/>
                  <a:ext cx="5439311" cy="1234106"/>
                  <a:chOff x="22907414" y="4835272"/>
                  <a:chExt cx="5439311" cy="1234106"/>
                </a:xfrm>
              </p:grpSpPr>
              <p:sp>
                <p:nvSpPr>
                  <p:cNvPr id="422" name="文本框 421"/>
                  <p:cNvSpPr txBox="1"/>
                  <p:nvPr/>
                </p:nvSpPr>
                <p:spPr>
                  <a:xfrm>
                    <a:off x="22907414" y="4835272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3" name="文本框 422"/>
                  <p:cNvSpPr txBox="1"/>
                  <p:nvPr/>
                </p:nvSpPr>
                <p:spPr>
                  <a:xfrm>
                    <a:off x="22907414" y="514413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4" name="文本框 423"/>
                  <p:cNvSpPr txBox="1"/>
                  <p:nvPr/>
                </p:nvSpPr>
                <p:spPr>
                  <a:xfrm>
                    <a:off x="22907414" y="546022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5" name="文本框 424"/>
                  <p:cNvSpPr txBox="1"/>
                  <p:nvPr/>
                </p:nvSpPr>
                <p:spPr>
                  <a:xfrm>
                    <a:off x="22907414" y="576160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420" name="文本框 419"/>
                <p:cNvSpPr txBox="1"/>
                <p:nvPr/>
              </p:nvSpPr>
              <p:spPr>
                <a:xfrm>
                  <a:off x="14792274" y="7457773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1" name="文本框 420"/>
                <p:cNvSpPr txBox="1"/>
                <p:nvPr/>
              </p:nvSpPr>
              <p:spPr>
                <a:xfrm>
                  <a:off x="14792274" y="776274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401" name="组 400"/>
              <p:cNvGrpSpPr/>
              <p:nvPr/>
            </p:nvGrpSpPr>
            <p:grpSpPr>
              <a:xfrm>
                <a:off x="14792274" y="8065782"/>
                <a:ext cx="5761063" cy="4775740"/>
                <a:chOff x="14789791" y="9001846"/>
                <a:chExt cx="5761063" cy="4775740"/>
              </a:xfrm>
            </p:grpSpPr>
            <p:sp>
              <p:nvSpPr>
                <p:cNvPr id="402" name="矩形 401"/>
                <p:cNvSpPr/>
                <p:nvPr/>
              </p:nvSpPr>
              <p:spPr>
                <a:xfrm>
                  <a:off x="14789791" y="9003928"/>
                  <a:ext cx="5441794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03" name="组 402"/>
                <p:cNvGrpSpPr/>
                <p:nvPr/>
              </p:nvGrpSpPr>
              <p:grpSpPr>
                <a:xfrm>
                  <a:off x="14854737" y="9001846"/>
                  <a:ext cx="5696117" cy="4674139"/>
                  <a:chOff x="8152690" y="2603591"/>
                  <a:chExt cx="5696117" cy="4674139"/>
                </a:xfrm>
              </p:grpSpPr>
              <p:sp>
                <p:nvSpPr>
                  <p:cNvPr id="404" name="文本框 403"/>
                  <p:cNvSpPr txBox="1"/>
                  <p:nvPr/>
                </p:nvSpPr>
                <p:spPr>
                  <a:xfrm>
                    <a:off x="8216190" y="26035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05" name="文本框 404"/>
                  <p:cNvSpPr txBox="1"/>
                  <p:nvPr/>
                </p:nvSpPr>
                <p:spPr>
                  <a:xfrm>
                    <a:off x="8304581" y="4519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HANDLE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6" name="文本框 405"/>
                  <p:cNvSpPr txBox="1"/>
                  <p:nvPr/>
                </p:nvSpPr>
                <p:spPr>
                  <a:xfrm>
                    <a:off x="8304584" y="4825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407" name="文本框 406"/>
                  <p:cNvSpPr txBox="1"/>
                  <p:nvPr/>
                </p:nvSpPr>
                <p:spPr>
                  <a:xfrm>
                    <a:off x="8304583" y="5346063"/>
                    <a:ext cx="5017007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binder_uintptr_t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: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service -&gt;getWeakRefs()</a:t>
                    </a:r>
                    <a:endParaRPr kumimoji="1" lang="zh-CN" altLang="en-US" sz="1400" strike="sngStrike">
                      <a:solidFill>
                        <a:srgbClr val="FF0000"/>
                      </a:solidFill>
                    </a:endParaRPr>
                  </a:p>
                  <a:p>
                    <a:r>
                      <a:rPr kumimoji="1" lang="en-US" altLang="zh-CN" sz="1400"/>
                      <a:t>__uu32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ref-&gt;desc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8" name="文本框 407"/>
                  <p:cNvSpPr txBox="1"/>
                  <p:nvPr/>
                </p:nvSpPr>
                <p:spPr>
                  <a:xfrm>
                    <a:off x="8304582" y="5865394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9" name="文本框 408"/>
                  <p:cNvSpPr txBox="1"/>
                  <p:nvPr/>
                </p:nvSpPr>
                <p:spPr>
                  <a:xfrm>
                    <a:off x="8216190" y="34371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0" name="文本框 409"/>
                  <p:cNvSpPr txBox="1"/>
                  <p:nvPr/>
                </p:nvSpPr>
                <p:spPr>
                  <a:xfrm>
                    <a:off x="8216190" y="39627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1" name="文本框 410"/>
                  <p:cNvSpPr txBox="1"/>
                  <p:nvPr/>
                </p:nvSpPr>
                <p:spPr>
                  <a:xfrm>
                    <a:off x="8216190" y="62314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2" name="文本框 411"/>
                  <p:cNvSpPr txBox="1"/>
                  <p:nvPr/>
                </p:nvSpPr>
                <p:spPr>
                  <a:xfrm>
                    <a:off x="8304581" y="42265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13" name="矩形 412"/>
                  <p:cNvSpPr/>
                  <p:nvPr/>
                </p:nvSpPr>
                <p:spPr>
                  <a:xfrm>
                    <a:off x="8216190" y="4264634"/>
                    <a:ext cx="5207000" cy="19699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4" name="文本框 413"/>
                  <p:cNvSpPr txBox="1"/>
                  <p:nvPr/>
                </p:nvSpPr>
                <p:spPr>
                  <a:xfrm>
                    <a:off x="8253802" y="30731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15" name="文本框 414"/>
                  <p:cNvSpPr txBox="1"/>
                  <p:nvPr/>
                </p:nvSpPr>
                <p:spPr>
                  <a:xfrm>
                    <a:off x="8291885" y="65278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416" name="文本框 415"/>
                  <p:cNvSpPr txBox="1"/>
                  <p:nvPr/>
                </p:nvSpPr>
                <p:spPr>
                  <a:xfrm>
                    <a:off x="8291892" y="68971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417" name="任意形状 416"/>
                  <p:cNvSpPr/>
                  <p:nvPr/>
                </p:nvSpPr>
                <p:spPr>
                  <a:xfrm>
                    <a:off x="13411200" y="4308618"/>
                    <a:ext cx="437607" cy="2903791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8" name="矩形 417"/>
                  <p:cNvSpPr/>
                  <p:nvPr/>
                </p:nvSpPr>
                <p:spPr>
                  <a:xfrm>
                    <a:off x="8152690" y="3073147"/>
                    <a:ext cx="5347410" cy="420458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374" name="组 373"/>
          <p:cNvGrpSpPr/>
          <p:nvPr/>
        </p:nvGrpSpPr>
        <p:grpSpPr>
          <a:xfrm>
            <a:off x="1599275" y="18106006"/>
            <a:ext cx="5067426" cy="5061863"/>
            <a:chOff x="21641848" y="4471467"/>
            <a:chExt cx="5067426" cy="5061863"/>
          </a:xfrm>
        </p:grpSpPr>
        <p:sp>
          <p:nvSpPr>
            <p:cNvPr id="377" name="文本框 37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379" name="矩形 378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380" name="组 379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389" name="文本框 38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0" name="文本框 38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1" name="文本框 39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2" name="文本框 391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3" name="文本框 392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5" name="文本框 394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81" name="文本框 380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2" name="文本框 381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3" name="文本框 382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384" name="文本框 383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5" name="文本框 384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6" name="矩形 385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375" name="直线箭头连接符 374"/>
          <p:cNvCxnSpPr>
            <a:stCxn id="406" idx="1"/>
            <a:endCxn id="428" idx="3"/>
          </p:cNvCxnSpPr>
          <p:nvPr/>
        </p:nvCxnSpPr>
        <p:spPr>
          <a:xfrm flipH="1">
            <a:off x="6666701" y="20482433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endCxn id="405" idx="1"/>
          </p:cNvCxnSpPr>
          <p:nvPr/>
        </p:nvCxnSpPr>
        <p:spPr>
          <a:xfrm>
            <a:off x="6603924" y="20949778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文本框 364"/>
          <p:cNvSpPr txBox="1"/>
          <p:nvPr/>
        </p:nvSpPr>
        <p:spPr>
          <a:xfrm>
            <a:off x="6850358" y="2533986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6" name="直线箭头连接符 365"/>
          <p:cNvCxnSpPr>
            <a:stCxn id="452" idx="3"/>
          </p:cNvCxnSpPr>
          <p:nvPr/>
        </p:nvCxnSpPr>
        <p:spPr>
          <a:xfrm>
            <a:off x="7464517" y="25493752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/>
          <p:cNvSpPr txBox="1"/>
          <p:nvPr/>
        </p:nvSpPr>
        <p:spPr>
          <a:xfrm>
            <a:off x="6658963" y="25965558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8" name="直线箭头连接符 367"/>
          <p:cNvCxnSpPr>
            <a:stCxn id="460" idx="3"/>
          </p:cNvCxnSpPr>
          <p:nvPr/>
        </p:nvCxnSpPr>
        <p:spPr>
          <a:xfrm>
            <a:off x="7594705" y="26119447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6791796" y="2318350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70" name="直线箭头连接符 369"/>
          <p:cNvCxnSpPr>
            <a:stCxn id="429" idx="3"/>
            <a:endCxn id="421" idx="1"/>
          </p:cNvCxnSpPr>
          <p:nvPr/>
        </p:nvCxnSpPr>
        <p:spPr>
          <a:xfrm flipV="1">
            <a:off x="7405955" y="23323738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任意形状 324"/>
          <p:cNvSpPr/>
          <p:nvPr/>
        </p:nvSpPr>
        <p:spPr>
          <a:xfrm>
            <a:off x="1767493" y="23563756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任意形状 347"/>
          <p:cNvSpPr/>
          <p:nvPr/>
        </p:nvSpPr>
        <p:spPr>
          <a:xfrm>
            <a:off x="6314938" y="26719363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7" name="任意形状 326"/>
          <p:cNvSpPr/>
          <p:nvPr/>
        </p:nvSpPr>
        <p:spPr>
          <a:xfrm>
            <a:off x="6327290" y="29012057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3" name="任意形状 322"/>
          <p:cNvSpPr/>
          <p:nvPr/>
        </p:nvSpPr>
        <p:spPr>
          <a:xfrm>
            <a:off x="6441590" y="24655957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6" name="组 505"/>
          <p:cNvGrpSpPr/>
          <p:nvPr/>
        </p:nvGrpSpPr>
        <p:grpSpPr>
          <a:xfrm>
            <a:off x="1206501" y="842368"/>
            <a:ext cx="16092112" cy="10513797"/>
            <a:chOff x="1206501" y="842368"/>
            <a:chExt cx="16092112" cy="10513797"/>
          </a:xfrm>
        </p:grpSpPr>
        <p:cxnSp>
          <p:nvCxnSpPr>
            <p:cNvPr id="317" name="直线箭头连接符 316"/>
            <p:cNvCxnSpPr>
              <a:stCxn id="123" idx="3"/>
              <a:endCxn id="314" idx="1"/>
            </p:cNvCxnSpPr>
            <p:nvPr/>
          </p:nvCxnSpPr>
          <p:spPr>
            <a:xfrm>
              <a:off x="7228035" y="4032532"/>
              <a:ext cx="555594" cy="2305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5" name="组 504"/>
            <p:cNvGrpSpPr/>
            <p:nvPr/>
          </p:nvGrpSpPr>
          <p:grpSpPr>
            <a:xfrm>
              <a:off x="1206501" y="842368"/>
              <a:ext cx="16092112" cy="10513797"/>
              <a:chOff x="1206501" y="842368"/>
              <a:chExt cx="16092112" cy="10513797"/>
            </a:xfrm>
          </p:grpSpPr>
          <p:grpSp>
            <p:nvGrpSpPr>
              <p:cNvPr id="315" name="组 314"/>
              <p:cNvGrpSpPr/>
              <p:nvPr/>
            </p:nvGrpSpPr>
            <p:grpSpPr>
              <a:xfrm>
                <a:off x="7611585" y="4999211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281" name="文本框 280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04" name="文本框 30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90" name="文本框 289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2" name="文本框 291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3" name="文本框 292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4" name="文本框 293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5" name="文本框 294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97" name="文本框 296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98" name="文本框 297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99" name="文本框 298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11" name="文本框 310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2" name="矩形 311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3" name="文本框 312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4" name="文本框 313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504" name="组 503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28" name="文本框 32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0" name="文本框 329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1" name="文本框 330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2" name="文本框 331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3" name="文本框 332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334" name="文本框 333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5" name="矩形 334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6" name="矩形 335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7" name="文本框 336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8" name="矩形 337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9" name="文本框 338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0" name="文本框 339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1" name="任意形状 340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2" name="任意形状 341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3" name="文本框 342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4" name="矩形 343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45" name="文本框 344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6" name="文本框 345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7" name="任意形状 346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9" name="文本框 348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0" name="文本框 349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1" name="文本框 350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2" name="矩形 351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53" name="文本框 352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70" name="直线箭头连接符 469"/>
              <p:cNvCxnSpPr>
                <a:stCxn id="330" idx="1"/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直线箭头连接符 479"/>
              <p:cNvCxnSpPr>
                <a:stCxn id="356" idx="1"/>
                <a:endCxn id="115" idx="3"/>
              </p:cNvCxnSpPr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直线箭头连接符 481"/>
              <p:cNvCxnSpPr>
                <a:stCxn id="357" idx="3"/>
                <a:endCxn id="328" idx="1"/>
              </p:cNvCxnSpPr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4" name="组 483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54" name="文本框 353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6" name="文本框 355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7" name="文本框 356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8" name="文本框 357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9" name="矩形 358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3" name="文本框 482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86" name="直线箭头连接符 485"/>
              <p:cNvCxnSpPr>
                <a:stCxn id="353" idx="1"/>
                <a:endCxn id="354" idx="3"/>
              </p:cNvCxnSpPr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3" name="组 502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115" name="文本框 114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2" name="文本框 121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27" name="直线箭头连接符 126"/>
                <p:cNvCxnSpPr>
                  <a:stCxn id="126" idx="3"/>
                  <a:endCxn id="115" idx="1"/>
                </p:cNvCxnSpPr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文本框 488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492" name="直线箭头连接符 491"/>
              <p:cNvCxnSpPr>
                <a:stCxn id="489" idx="3"/>
                <a:endCxn id="354" idx="1"/>
              </p:cNvCxnSpPr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2" name="组 501"/>
              <p:cNvGrpSpPr/>
              <p:nvPr/>
            </p:nvGrpSpPr>
            <p:grpSpPr>
              <a:xfrm>
                <a:off x="1206501" y="842368"/>
                <a:ext cx="6148809" cy="1211063"/>
                <a:chOff x="1206501" y="842368"/>
                <a:chExt cx="6148809" cy="1211063"/>
              </a:xfrm>
            </p:grpSpPr>
            <p:sp>
              <p:nvSpPr>
                <p:cNvPr id="49" name="文本框 48"/>
                <p:cNvSpPr txBox="1"/>
                <p:nvPr/>
              </p:nvSpPr>
              <p:spPr>
                <a:xfrm>
                  <a:off x="3610353" y="956425"/>
                  <a:ext cx="36667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597651" y="1389246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525012" y="956425"/>
                  <a:ext cx="3830298" cy="10970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1206501" y="842368"/>
                  <a:ext cx="22020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12" name="直线箭头连接符 111"/>
                <p:cNvCxnSpPr>
                  <a:stCxn id="110" idx="3"/>
                  <a:endCxn id="49" idx="1"/>
                </p:cNvCxnSpPr>
                <p:nvPr/>
              </p:nvCxnSpPr>
              <p:spPr>
                <a:xfrm>
                  <a:off x="3408571" y="1103978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3" name="文本框 492"/>
                <p:cNvSpPr txBox="1"/>
                <p:nvPr/>
              </p:nvSpPr>
              <p:spPr>
                <a:xfrm>
                  <a:off x="3596367" y="1701649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nodes.rb_node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97" name="直线箭头连接符 496"/>
              <p:cNvCxnSpPr>
                <a:stCxn id="493" idx="3"/>
                <a:endCxn id="328" idx="1"/>
              </p:cNvCxnSpPr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310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 127"/>
          <p:cNvGrpSpPr/>
          <p:nvPr/>
        </p:nvGrpSpPr>
        <p:grpSpPr>
          <a:xfrm>
            <a:off x="2329238" y="366701"/>
            <a:ext cx="12605962" cy="11286016"/>
            <a:chOff x="2329238" y="366701"/>
            <a:chExt cx="12605962" cy="11286016"/>
          </a:xfrm>
        </p:grpSpPr>
        <p:grpSp>
          <p:nvGrpSpPr>
            <p:cNvPr id="104" name="组 103"/>
            <p:cNvGrpSpPr/>
            <p:nvPr/>
          </p:nvGrpSpPr>
          <p:grpSpPr>
            <a:xfrm>
              <a:off x="11452282" y="366701"/>
              <a:ext cx="3482918" cy="4461026"/>
              <a:chOff x="11452282" y="366701"/>
              <a:chExt cx="3482918" cy="4461026"/>
            </a:xfrm>
          </p:grpSpPr>
          <p:sp>
            <p:nvSpPr>
              <p:cNvPr id="88" name="文本框 87"/>
              <p:cNvSpPr txBox="1"/>
              <p:nvPr/>
            </p:nvSpPr>
            <p:spPr>
              <a:xfrm>
                <a:off x="11542441" y="375556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1542441" y="743856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11542443" y="1272845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1542441" y="1786523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1542441" y="230898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1542441" y="2834760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1542441" y="3355138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11542441" y="387062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1542441" y="4395322"/>
                <a:ext cx="330385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unused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1452282" y="366701"/>
                <a:ext cx="3482918" cy="44610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1" name="直线箭头连接符 60"/>
            <p:cNvCxnSpPr>
              <a:stCxn id="81" idx="3"/>
              <a:endCxn id="69" idx="1"/>
            </p:cNvCxnSpPr>
            <p:nvPr/>
          </p:nvCxnSpPr>
          <p:spPr>
            <a:xfrm>
              <a:off x="6916906" y="5279375"/>
              <a:ext cx="517810" cy="34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组 97"/>
            <p:cNvGrpSpPr/>
            <p:nvPr/>
          </p:nvGrpSpPr>
          <p:grpSpPr>
            <a:xfrm>
              <a:off x="2730500" y="1598755"/>
              <a:ext cx="4306540" cy="4247461"/>
              <a:chOff x="2730500" y="684355"/>
              <a:chExt cx="4306540" cy="4247461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2820831" y="1023630"/>
                <a:ext cx="41689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820831" y="131675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handle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2820831" y="1625615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2820831" y="253391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820831" y="284820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820831" y="3157064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2820831" y="3461870"/>
                <a:ext cx="416897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data.ipcObjectsCount()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*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sizeof(binder_size_t)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8978" y="3935325"/>
                <a:ext cx="38509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2933700" y="4211086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2933700" y="4519950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820831" y="3986125"/>
                <a:ext cx="4168971" cy="8847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730500" y="1023640"/>
                <a:ext cx="4306540" cy="39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820831" y="192677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CHECK_SERVICE_TRANSACTION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820831" y="223606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730500" y="684355"/>
                <a:ext cx="430654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cmd: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BC_TRANSACTINO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</a:p>
            </p:txBody>
          </p:sp>
        </p:grpSp>
        <p:grpSp>
          <p:nvGrpSpPr>
            <p:cNvPr id="65" name="组 64"/>
            <p:cNvGrpSpPr/>
            <p:nvPr/>
          </p:nvGrpSpPr>
          <p:grpSpPr>
            <a:xfrm>
              <a:off x="7360724" y="5128928"/>
              <a:ext cx="3344892" cy="1143001"/>
              <a:chOff x="6441930" y="5282979"/>
              <a:chExt cx="2941116" cy="1143001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6506990" y="5282979"/>
                <a:ext cx="958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506990" y="5533344"/>
                <a:ext cx="283138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InterfaceToken: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“android.os.IServiceManager”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06990" y="6060565"/>
                <a:ext cx="283138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String16: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“service.testservice”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6441930" y="5282980"/>
                <a:ext cx="2941116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6" name="直线箭头连接符 65"/>
            <p:cNvCxnSpPr/>
            <p:nvPr/>
          </p:nvCxnSpPr>
          <p:spPr>
            <a:xfrm>
              <a:off x="10847439" y="5141628"/>
              <a:ext cx="0" cy="11430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/>
            <p:nvPr/>
          </p:nvCxnSpPr>
          <p:spPr>
            <a:xfrm>
              <a:off x="10714552" y="6271929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/>
            <p:cNvCxnSpPr/>
            <p:nvPr/>
          </p:nvCxnSpPr>
          <p:spPr>
            <a:xfrm>
              <a:off x="10714781" y="5128928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组 116"/>
            <p:cNvGrpSpPr/>
            <p:nvPr/>
          </p:nvGrpSpPr>
          <p:grpSpPr>
            <a:xfrm>
              <a:off x="9106252" y="7150771"/>
              <a:ext cx="5013359" cy="4434651"/>
              <a:chOff x="11089561" y="7568644"/>
              <a:chExt cx="5013359" cy="4434651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1089561" y="8000857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1089561" y="8002892"/>
                <a:ext cx="413962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089561" y="10853583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2092717" y="7568644"/>
                <a:ext cx="13098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rdata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089561" y="8936733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39" name="组 38"/>
              <p:cNvGrpSpPr/>
              <p:nvPr/>
            </p:nvGrpSpPr>
            <p:grpSpPr>
              <a:xfrm>
                <a:off x="11142496" y="8961857"/>
                <a:ext cx="4014231" cy="1806945"/>
                <a:chOff x="23408561" y="7627744"/>
                <a:chExt cx="4014231" cy="1806945"/>
              </a:xfrm>
            </p:grpSpPr>
            <p:sp>
              <p:nvSpPr>
                <p:cNvPr id="51" name="文本框 50"/>
                <p:cNvSpPr txBox="1"/>
                <p:nvPr/>
              </p:nvSpPr>
              <p:spPr>
                <a:xfrm>
                  <a:off x="23408561" y="7627744"/>
                  <a:ext cx="40142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3408562" y="88202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lang="en-US" altLang="zh-CN" sz="1400">
                      <a:solidFill>
                        <a:schemeClr val="accent6"/>
                      </a:solidFill>
                      <a:effectLst/>
                    </a:rPr>
                    <a:t>new_ref-&gt;desc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23408562" y="91269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15376120" y="895781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obj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7" name="直线箭头连接符 46"/>
              <p:cNvCxnSpPr>
                <a:stCxn id="46" idx="1"/>
                <a:endCxn id="51" idx="3"/>
              </p:cNvCxnSpPr>
              <p:nvPr/>
            </p:nvCxnSpPr>
            <p:spPr>
              <a:xfrm flipH="1">
                <a:off x="15156726" y="9111703"/>
                <a:ext cx="219394" cy="40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 123"/>
            <p:cNvGrpSpPr/>
            <p:nvPr/>
          </p:nvGrpSpPr>
          <p:grpSpPr>
            <a:xfrm>
              <a:off x="2329238" y="6010277"/>
              <a:ext cx="4378678" cy="5642440"/>
              <a:chOff x="2628900" y="7241194"/>
              <a:chExt cx="4378678" cy="5642440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2753000" y="724119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628900" y="7552015"/>
                <a:ext cx="437867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cmd_free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BC_FREE_BUFFER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28900" y="8076285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buffer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628900" y="8380612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 cmd_reply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BC_REPLY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728856" y="8686908"/>
                <a:ext cx="296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txn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730500" y="899272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ptr: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730500" y="9301593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730500" y="1023529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730500" y="1053687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730500" y="10845742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 - 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730500" y="11366448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((char*) reply-&gt;offs) - ((char*) reply-&gt;offs0)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28856" y="11865303"/>
                <a:ext cx="42103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628900" y="12166464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628900" y="12475328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reply-&gt;offs0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628900" y="8682038"/>
                <a:ext cx="4378678" cy="42015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730500" y="961545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0500" y="992473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5" name="任意形状 104"/>
            <p:cNvSpPr/>
            <p:nvPr/>
          </p:nvSpPr>
          <p:spPr>
            <a:xfrm>
              <a:off x="10858500" y="2095500"/>
              <a:ext cx="685800" cy="3784600"/>
            </a:xfrm>
            <a:custGeom>
              <a:avLst/>
              <a:gdLst>
                <a:gd name="connsiteX0" fmla="*/ 685800 w 685800"/>
                <a:gd name="connsiteY0" fmla="*/ 0 h 3784600"/>
                <a:gd name="connsiteX1" fmla="*/ 330200 w 685800"/>
                <a:gd name="connsiteY1" fmla="*/ 1054100 h 3784600"/>
                <a:gd name="connsiteX2" fmla="*/ 304800 w 685800"/>
                <a:gd name="connsiteY2" fmla="*/ 2755900 h 3784600"/>
                <a:gd name="connsiteX3" fmla="*/ 165100 w 685800"/>
                <a:gd name="connsiteY3" fmla="*/ 3594100 h 3784600"/>
                <a:gd name="connsiteX4" fmla="*/ 0 w 685800"/>
                <a:gd name="connsiteY4" fmla="*/ 3784600 h 37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3784600">
                  <a:moveTo>
                    <a:pt x="685800" y="0"/>
                  </a:moveTo>
                  <a:cubicBezTo>
                    <a:pt x="539750" y="297391"/>
                    <a:pt x="393700" y="594783"/>
                    <a:pt x="330200" y="1054100"/>
                  </a:cubicBezTo>
                  <a:cubicBezTo>
                    <a:pt x="266700" y="1513417"/>
                    <a:pt x="332317" y="2332567"/>
                    <a:pt x="304800" y="2755900"/>
                  </a:cubicBezTo>
                  <a:cubicBezTo>
                    <a:pt x="277283" y="3179233"/>
                    <a:pt x="215900" y="3422650"/>
                    <a:pt x="165100" y="3594100"/>
                  </a:cubicBezTo>
                  <a:cubicBezTo>
                    <a:pt x="114300" y="3765550"/>
                    <a:pt x="0" y="3784600"/>
                    <a:pt x="0" y="37846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任意形状 110"/>
            <p:cNvSpPr/>
            <p:nvPr/>
          </p:nvSpPr>
          <p:spPr>
            <a:xfrm>
              <a:off x="6972300" y="4164178"/>
              <a:ext cx="4456873" cy="1728622"/>
            </a:xfrm>
            <a:custGeom>
              <a:avLst/>
              <a:gdLst>
                <a:gd name="connsiteX0" fmla="*/ 0 w 4456873"/>
                <a:gd name="connsiteY0" fmla="*/ 64922 h 1728622"/>
                <a:gd name="connsiteX1" fmla="*/ 2413000 w 4456873"/>
                <a:gd name="connsiteY1" fmla="*/ 52222 h 1728622"/>
                <a:gd name="connsiteX2" fmla="*/ 4229100 w 4456873"/>
                <a:gd name="connsiteY2" fmla="*/ 636422 h 1728622"/>
                <a:gd name="connsiteX3" fmla="*/ 4394200 w 4456873"/>
                <a:gd name="connsiteY3" fmla="*/ 1525422 h 1728622"/>
                <a:gd name="connsiteX4" fmla="*/ 3898900 w 4456873"/>
                <a:gd name="connsiteY4" fmla="*/ 1728622 h 172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873" h="1728622">
                  <a:moveTo>
                    <a:pt x="0" y="64922"/>
                  </a:moveTo>
                  <a:cubicBezTo>
                    <a:pt x="854075" y="10947"/>
                    <a:pt x="1708150" y="-43028"/>
                    <a:pt x="2413000" y="52222"/>
                  </a:cubicBezTo>
                  <a:cubicBezTo>
                    <a:pt x="3117850" y="147472"/>
                    <a:pt x="3898900" y="390889"/>
                    <a:pt x="4229100" y="636422"/>
                  </a:cubicBezTo>
                  <a:cubicBezTo>
                    <a:pt x="4559300" y="881955"/>
                    <a:pt x="4449233" y="1343389"/>
                    <a:pt x="4394200" y="1525422"/>
                  </a:cubicBezTo>
                  <a:cubicBezTo>
                    <a:pt x="4339167" y="1707455"/>
                    <a:pt x="3898900" y="1728622"/>
                    <a:pt x="3898900" y="1728622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任意形状 111"/>
            <p:cNvSpPr/>
            <p:nvPr/>
          </p:nvSpPr>
          <p:spPr>
            <a:xfrm>
              <a:off x="7144530" y="1012419"/>
              <a:ext cx="4412470" cy="4219981"/>
            </a:xfrm>
            <a:custGeom>
              <a:avLst/>
              <a:gdLst>
                <a:gd name="connsiteX0" fmla="*/ 4412470 w 4412470"/>
                <a:gd name="connsiteY0" fmla="*/ 3581 h 4219981"/>
                <a:gd name="connsiteX1" fmla="*/ 1643870 w 4412470"/>
                <a:gd name="connsiteY1" fmla="*/ 460781 h 4219981"/>
                <a:gd name="connsiteX2" fmla="*/ 69070 w 4412470"/>
                <a:gd name="connsiteY2" fmla="*/ 2886481 h 4219981"/>
                <a:gd name="connsiteX3" fmla="*/ 259570 w 4412470"/>
                <a:gd name="connsiteY3" fmla="*/ 4219981 h 42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470" h="4219981">
                  <a:moveTo>
                    <a:pt x="4412470" y="3581"/>
                  </a:moveTo>
                  <a:cubicBezTo>
                    <a:pt x="3390120" y="-8061"/>
                    <a:pt x="2367770" y="-19702"/>
                    <a:pt x="1643870" y="460781"/>
                  </a:cubicBezTo>
                  <a:cubicBezTo>
                    <a:pt x="919970" y="941264"/>
                    <a:pt x="299787" y="2259948"/>
                    <a:pt x="69070" y="2886481"/>
                  </a:cubicBezTo>
                  <a:cubicBezTo>
                    <a:pt x="-161647" y="3513014"/>
                    <a:pt x="259570" y="4219981"/>
                    <a:pt x="259570" y="4219981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7232636" y="3111500"/>
              <a:ext cx="4324364" cy="2120900"/>
            </a:xfrm>
            <a:custGeom>
              <a:avLst/>
              <a:gdLst>
                <a:gd name="connsiteX0" fmla="*/ 4324364 w 4324364"/>
                <a:gd name="connsiteY0" fmla="*/ 0 h 2120900"/>
                <a:gd name="connsiteX1" fmla="*/ 387364 w 4324364"/>
                <a:gd name="connsiteY1" fmla="*/ 355600 h 2120900"/>
                <a:gd name="connsiteX2" fmla="*/ 146064 w 4324364"/>
                <a:gd name="connsiteY2" fmla="*/ 2120900 h 212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4364" h="2120900">
                  <a:moveTo>
                    <a:pt x="4324364" y="0"/>
                  </a:moveTo>
                  <a:cubicBezTo>
                    <a:pt x="2704055" y="1058"/>
                    <a:pt x="1083747" y="2117"/>
                    <a:pt x="387364" y="355600"/>
                  </a:cubicBezTo>
                  <a:cubicBezTo>
                    <a:pt x="-309019" y="709083"/>
                    <a:pt x="146064" y="2120900"/>
                    <a:pt x="146064" y="21209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9" name="直线箭头连接符 118"/>
            <p:cNvCxnSpPr>
              <a:stCxn id="16" idx="3"/>
              <a:endCxn id="51" idx="1"/>
            </p:cNvCxnSpPr>
            <p:nvPr/>
          </p:nvCxnSpPr>
          <p:spPr>
            <a:xfrm flipV="1">
              <a:off x="6639522" y="8697873"/>
              <a:ext cx="2519665" cy="23915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/>
            <p:cNvCxnSpPr>
              <a:stCxn id="17" idx="3"/>
              <a:endCxn id="35" idx="1"/>
            </p:cNvCxnSpPr>
            <p:nvPr/>
          </p:nvCxnSpPr>
          <p:spPr>
            <a:xfrm flipV="1">
              <a:off x="6639522" y="7738908"/>
              <a:ext cx="2466730" cy="3659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>
              <a:stCxn id="6" idx="3"/>
              <a:endCxn id="69" idx="1"/>
            </p:cNvCxnSpPr>
            <p:nvPr/>
          </p:nvCxnSpPr>
          <p:spPr>
            <a:xfrm flipV="1">
              <a:off x="6707915" y="5282817"/>
              <a:ext cx="726801" cy="1716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58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/>
        </p:nvGrpSpPr>
        <p:grpSpPr>
          <a:xfrm>
            <a:off x="1206501" y="842368"/>
            <a:ext cx="16092112" cy="10610723"/>
            <a:chOff x="1206501" y="842368"/>
            <a:chExt cx="16092112" cy="10610723"/>
          </a:xfrm>
        </p:grpSpPr>
        <p:grpSp>
          <p:nvGrpSpPr>
            <p:cNvPr id="14" name="组 13"/>
            <p:cNvGrpSpPr/>
            <p:nvPr/>
          </p:nvGrpSpPr>
          <p:grpSpPr>
            <a:xfrm>
              <a:off x="1206501" y="842368"/>
              <a:ext cx="6148809" cy="1211063"/>
              <a:chOff x="1206501" y="842368"/>
              <a:chExt cx="6148809" cy="1211063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3610353" y="956425"/>
                <a:ext cx="36667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binder_proc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597651" y="1389246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525012" y="956425"/>
                <a:ext cx="3830298" cy="1097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06501" y="842368"/>
                <a:ext cx="22020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filp-&gt;private_data</a:t>
                </a:r>
              </a:p>
              <a:p>
                <a:pPr algn="r"/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Server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20" name="直线箭头连接符 19"/>
              <p:cNvCxnSpPr>
                <a:endCxn id="49" idx="1"/>
              </p:cNvCxnSpPr>
              <p:nvPr/>
            </p:nvCxnSpPr>
            <p:spPr>
              <a:xfrm>
                <a:off x="3408571" y="1103978"/>
                <a:ext cx="201782" cy="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rb_root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nodes.rb_node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15" name="组 114"/>
            <p:cNvGrpSpPr/>
            <p:nvPr/>
          </p:nvGrpSpPr>
          <p:grpSpPr>
            <a:xfrm>
              <a:off x="1485495" y="891946"/>
              <a:ext cx="15813118" cy="10561145"/>
              <a:chOff x="1485495" y="891946"/>
              <a:chExt cx="15813118" cy="10561145"/>
            </a:xfrm>
          </p:grpSpPr>
          <p:grpSp>
            <p:nvGrpSpPr>
              <p:cNvPr id="5" name="组 4"/>
              <p:cNvGrpSpPr/>
              <p:nvPr/>
            </p:nvGrpSpPr>
            <p:grpSpPr>
              <a:xfrm>
                <a:off x="2267447" y="5096137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62" name="文本框 61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6" name="组 5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8" name="文本框 3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0" name="任意形状 49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" name="任意形状 50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6" name="任意形状 55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7" name="直线箭头连接符 6"/>
              <p:cNvCxnSpPr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7"/>
              <p:cNvCxnSpPr/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箭头连接符 8"/>
              <p:cNvCxnSpPr/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" name="直线箭头连接符 10"/>
              <p:cNvCxnSpPr/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 11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30" name="直线箭头连接符 29"/>
                <p:cNvCxnSpPr/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13" name="直线箭头连接符 12"/>
              <p:cNvCxnSpPr/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/>
              <p:cNvCxnSpPr/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任意形状 83"/>
              <p:cNvSpPr/>
              <p:nvPr/>
            </p:nvSpPr>
            <p:spPr>
              <a:xfrm>
                <a:off x="7200900" y="4013200"/>
                <a:ext cx="694637" cy="2425700"/>
              </a:xfrm>
              <a:custGeom>
                <a:avLst/>
                <a:gdLst>
                  <a:gd name="connsiteX0" fmla="*/ 0 w 694637"/>
                  <a:gd name="connsiteY0" fmla="*/ 0 h 2425700"/>
                  <a:gd name="connsiteX1" fmla="*/ 622300 w 694637"/>
                  <a:gd name="connsiteY1" fmla="*/ 889000 h 2425700"/>
                  <a:gd name="connsiteX2" fmla="*/ 622300 w 694637"/>
                  <a:gd name="connsiteY2" fmla="*/ 1752600 h 2425700"/>
                  <a:gd name="connsiteX3" fmla="*/ 88900 w 694637"/>
                  <a:gd name="connsiteY3" fmla="*/ 2425700 h 242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4637" h="2425700">
                    <a:moveTo>
                      <a:pt x="0" y="0"/>
                    </a:moveTo>
                    <a:cubicBezTo>
                      <a:pt x="259291" y="298450"/>
                      <a:pt x="518583" y="596900"/>
                      <a:pt x="622300" y="889000"/>
                    </a:cubicBezTo>
                    <a:cubicBezTo>
                      <a:pt x="726017" y="1181100"/>
                      <a:pt x="711200" y="1496483"/>
                      <a:pt x="622300" y="1752600"/>
                    </a:cubicBezTo>
                    <a:cubicBezTo>
                      <a:pt x="533400" y="2008717"/>
                      <a:pt x="88900" y="2425700"/>
                      <a:pt x="88900" y="24257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2845715" y="6971263"/>
                <a:ext cx="20103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filp-&gt;private_data</a:t>
                </a:r>
              </a:p>
              <a:p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Client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94" name="直线箭头连接符 93"/>
              <p:cNvCxnSpPr>
                <a:stCxn id="93" idx="1"/>
                <a:endCxn id="86" idx="3"/>
              </p:cNvCxnSpPr>
              <p:nvPr/>
            </p:nvCxnSpPr>
            <p:spPr>
              <a:xfrm flipH="1">
                <a:off x="11896625" y="7232873"/>
                <a:ext cx="949090" cy="364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组 106"/>
              <p:cNvGrpSpPr/>
              <p:nvPr/>
            </p:nvGrpSpPr>
            <p:grpSpPr>
              <a:xfrm>
                <a:off x="8880177" y="7082626"/>
                <a:ext cx="3094104" cy="2276917"/>
                <a:chOff x="9949947" y="6925579"/>
                <a:chExt cx="3094104" cy="2276917"/>
              </a:xfrm>
            </p:grpSpPr>
            <p:sp>
              <p:nvSpPr>
                <p:cNvPr id="86" name="文本框 85"/>
                <p:cNvSpPr txBox="1"/>
                <p:nvPr/>
              </p:nvSpPr>
              <p:spPr>
                <a:xfrm>
                  <a:off x="10035288" y="6925579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10022586" y="7358400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9949947" y="6925580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10011310" y="7664098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0018953" y="7664712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10085926" y="7966456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085926" y="8285281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10024447" y="8640720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grpSp>
            <p:nvGrpSpPr>
              <p:cNvPr id="99" name="组 98"/>
              <p:cNvGrpSpPr/>
              <p:nvPr/>
            </p:nvGrpSpPr>
            <p:grpSpPr>
              <a:xfrm>
                <a:off x="8106386" y="4666826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100" name="文本框 99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0" name="直线箭头连接符 109"/>
              <p:cNvCxnSpPr>
                <a:stCxn id="102" idx="3"/>
                <a:endCxn id="38" idx="1"/>
              </p:cNvCxnSpPr>
              <p:nvPr/>
            </p:nvCxnSpPr>
            <p:spPr>
              <a:xfrm flipV="1">
                <a:off x="11925839" y="1045835"/>
                <a:ext cx="1437995" cy="43863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形状 110"/>
              <p:cNvSpPr/>
              <p:nvPr/>
            </p:nvSpPr>
            <p:spPr>
              <a:xfrm>
                <a:off x="11887200" y="4165600"/>
                <a:ext cx="427489" cy="2095500"/>
              </a:xfrm>
              <a:custGeom>
                <a:avLst/>
                <a:gdLst>
                  <a:gd name="connsiteX0" fmla="*/ 0 w 427489"/>
                  <a:gd name="connsiteY0" fmla="*/ 0 h 2095500"/>
                  <a:gd name="connsiteX1" fmla="*/ 368300 w 427489"/>
                  <a:gd name="connsiteY1" fmla="*/ 609600 h 2095500"/>
                  <a:gd name="connsiteX2" fmla="*/ 393700 w 427489"/>
                  <a:gd name="connsiteY2" fmla="*/ 1638300 h 2095500"/>
                  <a:gd name="connsiteX3" fmla="*/ 38100 w 427489"/>
                  <a:gd name="connsiteY3" fmla="*/ 2095500 h 209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489" h="2095500">
                    <a:moveTo>
                      <a:pt x="0" y="0"/>
                    </a:moveTo>
                    <a:cubicBezTo>
                      <a:pt x="151341" y="168275"/>
                      <a:pt x="302683" y="336550"/>
                      <a:pt x="368300" y="609600"/>
                    </a:cubicBezTo>
                    <a:cubicBezTo>
                      <a:pt x="433917" y="882650"/>
                      <a:pt x="448733" y="1390650"/>
                      <a:pt x="393700" y="1638300"/>
                    </a:cubicBezTo>
                    <a:cubicBezTo>
                      <a:pt x="338667" y="1885950"/>
                      <a:pt x="38100" y="2095500"/>
                      <a:pt x="38100" y="20955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3" name="任意形状 112"/>
              <p:cNvSpPr/>
              <p:nvPr/>
            </p:nvSpPr>
            <p:spPr>
              <a:xfrm>
                <a:off x="11899900" y="4813300"/>
                <a:ext cx="630828" cy="4280153"/>
              </a:xfrm>
              <a:custGeom>
                <a:avLst/>
                <a:gdLst>
                  <a:gd name="connsiteX0" fmla="*/ 0 w 630828"/>
                  <a:gd name="connsiteY0" fmla="*/ 4279900 h 4280153"/>
                  <a:gd name="connsiteX1" fmla="*/ 381000 w 630828"/>
                  <a:gd name="connsiteY1" fmla="*/ 3695700 h 4280153"/>
                  <a:gd name="connsiteX2" fmla="*/ 622300 w 630828"/>
                  <a:gd name="connsiteY2" fmla="*/ 749300 h 4280153"/>
                  <a:gd name="connsiteX3" fmla="*/ 76200 w 630828"/>
                  <a:gd name="connsiteY3" fmla="*/ 0 h 4280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0828" h="4280153">
                    <a:moveTo>
                      <a:pt x="0" y="4279900"/>
                    </a:moveTo>
                    <a:cubicBezTo>
                      <a:pt x="138641" y="4282016"/>
                      <a:pt x="277283" y="4284133"/>
                      <a:pt x="381000" y="3695700"/>
                    </a:cubicBezTo>
                    <a:cubicBezTo>
                      <a:pt x="484717" y="3107267"/>
                      <a:pt x="673100" y="1365250"/>
                      <a:pt x="622300" y="749300"/>
                    </a:cubicBezTo>
                    <a:cubicBezTo>
                      <a:pt x="571500" y="133350"/>
                      <a:pt x="76200" y="0"/>
                      <a:pt x="76200" y="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prstDash val="dash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4" name="任意形状 113"/>
              <p:cNvSpPr/>
              <p:nvPr/>
            </p:nvSpPr>
            <p:spPr>
              <a:xfrm>
                <a:off x="11912600" y="5118100"/>
                <a:ext cx="321926" cy="2146300"/>
              </a:xfrm>
              <a:custGeom>
                <a:avLst/>
                <a:gdLst>
                  <a:gd name="connsiteX0" fmla="*/ 0 w 321926"/>
                  <a:gd name="connsiteY0" fmla="*/ 0 h 2146300"/>
                  <a:gd name="connsiteX1" fmla="*/ 266700 w 321926"/>
                  <a:gd name="connsiteY1" fmla="*/ 190500 h 2146300"/>
                  <a:gd name="connsiteX2" fmla="*/ 292100 w 321926"/>
                  <a:gd name="connsiteY2" fmla="*/ 635000 h 2146300"/>
                  <a:gd name="connsiteX3" fmla="*/ 304800 w 321926"/>
                  <a:gd name="connsiteY3" fmla="*/ 1727200 h 2146300"/>
                  <a:gd name="connsiteX4" fmla="*/ 38100 w 321926"/>
                  <a:gd name="connsiteY4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926" h="2146300">
                    <a:moveTo>
                      <a:pt x="0" y="0"/>
                    </a:moveTo>
                    <a:cubicBezTo>
                      <a:pt x="109008" y="42333"/>
                      <a:pt x="218017" y="84667"/>
                      <a:pt x="266700" y="190500"/>
                    </a:cubicBezTo>
                    <a:cubicBezTo>
                      <a:pt x="315383" y="296333"/>
                      <a:pt x="285750" y="378883"/>
                      <a:pt x="292100" y="635000"/>
                    </a:cubicBezTo>
                    <a:cubicBezTo>
                      <a:pt x="298450" y="891117"/>
                      <a:pt x="347133" y="1475317"/>
                      <a:pt x="304800" y="1727200"/>
                    </a:cubicBezTo>
                    <a:cubicBezTo>
                      <a:pt x="262467" y="1979083"/>
                      <a:pt x="38100" y="2146300"/>
                      <a:pt x="38100" y="21463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562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文本框 236"/>
          <p:cNvSpPr txBox="1"/>
          <p:nvPr/>
        </p:nvSpPr>
        <p:spPr>
          <a:xfrm>
            <a:off x="11253674" y="342092"/>
            <a:ext cx="4862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reply.readStrongBinder()</a:t>
            </a:r>
            <a:r>
              <a:rPr kumimoji="1" lang="zh-CN" altLang="en-US" sz="1400"/>
              <a:t>的调用关系</a:t>
            </a:r>
          </a:p>
        </p:txBody>
      </p:sp>
      <p:grpSp>
        <p:nvGrpSpPr>
          <p:cNvPr id="276" name="组 275"/>
          <p:cNvGrpSpPr/>
          <p:nvPr/>
        </p:nvGrpSpPr>
        <p:grpSpPr>
          <a:xfrm>
            <a:off x="10022533" y="876149"/>
            <a:ext cx="5582304" cy="1646660"/>
            <a:chOff x="10022533" y="876149"/>
            <a:chExt cx="5582304" cy="1646660"/>
          </a:xfrm>
        </p:grpSpPr>
        <p:grpSp>
          <p:nvGrpSpPr>
            <p:cNvPr id="239" name="组 238"/>
            <p:cNvGrpSpPr/>
            <p:nvPr/>
          </p:nvGrpSpPr>
          <p:grpSpPr>
            <a:xfrm>
              <a:off x="10022533" y="876149"/>
              <a:ext cx="3988511" cy="307777"/>
              <a:chOff x="3288590" y="1701649"/>
              <a:chExt cx="3988511" cy="307777"/>
            </a:xfrm>
          </p:grpSpPr>
          <p:sp>
            <p:nvSpPr>
              <p:cNvPr id="274" name="文本框 273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Parcel::readStrongBinder()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40" name="组 239"/>
            <p:cNvGrpSpPr/>
            <p:nvPr/>
          </p:nvGrpSpPr>
          <p:grpSpPr>
            <a:xfrm>
              <a:off x="10330310" y="1539241"/>
              <a:ext cx="5274527" cy="307777"/>
              <a:chOff x="3288590" y="1701649"/>
              <a:chExt cx="5274527" cy="307777"/>
            </a:xfrm>
          </p:grpSpPr>
          <p:sp>
            <p:nvSpPr>
              <p:cNvPr id="272" name="文本框 271"/>
              <p:cNvSpPr txBox="1"/>
              <p:nvPr/>
            </p:nvSpPr>
            <p:spPr>
              <a:xfrm>
                <a:off x="3596367" y="1701649"/>
                <a:ext cx="49667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Parcel::unflatten_binder(ProcessState::self(), *this, &amp;val);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70" name="文本框 269"/>
            <p:cNvSpPr txBox="1"/>
            <p:nvPr/>
          </p:nvSpPr>
          <p:spPr>
            <a:xfrm>
              <a:off x="10638087" y="2215032"/>
              <a:ext cx="48967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const flat_binder_object* flat = this-&gt;readObject(false)</a:t>
              </a:r>
            </a:p>
          </p:txBody>
        </p:sp>
        <p:grpSp>
          <p:nvGrpSpPr>
            <p:cNvPr id="249" name="组 248"/>
            <p:cNvGrpSpPr/>
            <p:nvPr/>
          </p:nvGrpSpPr>
          <p:grpSpPr>
            <a:xfrm>
              <a:off x="10442343" y="1847018"/>
              <a:ext cx="195744" cy="511894"/>
              <a:chOff x="4048303" y="3348309"/>
              <a:chExt cx="170356" cy="1157508"/>
            </a:xfrm>
          </p:grpSpPr>
          <p:cxnSp>
            <p:nvCxnSpPr>
              <p:cNvPr id="258" name="直线连接符 257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线箭头连接符 258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组 249"/>
            <p:cNvGrpSpPr/>
            <p:nvPr/>
          </p:nvGrpSpPr>
          <p:grpSpPr>
            <a:xfrm>
              <a:off x="10136833" y="1183926"/>
              <a:ext cx="195744" cy="511894"/>
              <a:chOff x="4048303" y="3348309"/>
              <a:chExt cx="170356" cy="1157508"/>
            </a:xfrm>
          </p:grpSpPr>
          <p:cxnSp>
            <p:nvCxnSpPr>
              <p:cNvPr id="256" name="直线连接符 255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线箭头连接符 256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 10"/>
          <p:cNvGrpSpPr/>
          <p:nvPr/>
        </p:nvGrpSpPr>
        <p:grpSpPr>
          <a:xfrm>
            <a:off x="967467" y="443692"/>
            <a:ext cx="8753243" cy="5461823"/>
            <a:chOff x="1577067" y="443692"/>
            <a:chExt cx="8753243" cy="5461823"/>
          </a:xfrm>
        </p:grpSpPr>
        <p:sp>
          <p:nvSpPr>
            <p:cNvPr id="2" name="文本框 1"/>
            <p:cNvSpPr txBox="1"/>
            <p:nvPr/>
          </p:nvSpPr>
          <p:spPr>
            <a:xfrm>
              <a:off x="1577067" y="1053949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84844" y="1717041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92621" y="2392832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BpBinder::transaction(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500398" y="306862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0398" y="370422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115952" y="433983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IPCThreadState::talkWithDrvier(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15952" y="559773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IPCThreadState::executeCommand(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8" name="组 7"/>
            <p:cNvGrpSpPr/>
            <p:nvPr/>
          </p:nvGrpSpPr>
          <p:grpSpPr>
            <a:xfrm>
              <a:off x="2308403" y="2700609"/>
              <a:ext cx="170356" cy="1157508"/>
              <a:chOff x="2029003" y="2700609"/>
              <a:chExt cx="170356" cy="1157508"/>
            </a:xfrm>
          </p:grpSpPr>
          <p:cxnSp>
            <p:nvCxnSpPr>
              <p:cNvPr id="54" name="直线连接符 53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/>
              <p:cNvCxnSpPr/>
              <p:nvPr/>
            </p:nvCxnSpPr>
            <p:spPr>
              <a:xfrm flipV="1">
                <a:off x="2029003" y="3218346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 4"/>
            <p:cNvGrpSpPr/>
            <p:nvPr/>
          </p:nvGrpSpPr>
          <p:grpSpPr>
            <a:xfrm>
              <a:off x="1993900" y="2024818"/>
              <a:ext cx="195744" cy="511894"/>
              <a:chOff x="1689100" y="2024818"/>
              <a:chExt cx="195744" cy="511894"/>
            </a:xfrm>
          </p:grpSpPr>
          <p:cxnSp>
            <p:nvCxnSpPr>
              <p:cNvPr id="76" name="直线连接符 75"/>
              <p:cNvCxnSpPr/>
              <p:nvPr/>
            </p:nvCxnSpPr>
            <p:spPr>
              <a:xfrm flipH="1">
                <a:off x="1689100" y="2024818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/>
              <p:cNvCxnSpPr/>
              <p:nvPr/>
            </p:nvCxnSpPr>
            <p:spPr>
              <a:xfrm>
                <a:off x="1689100" y="2536712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 3"/>
            <p:cNvGrpSpPr/>
            <p:nvPr/>
          </p:nvGrpSpPr>
          <p:grpSpPr>
            <a:xfrm>
              <a:off x="1688390" y="1361726"/>
              <a:ext cx="195744" cy="511894"/>
              <a:chOff x="1383590" y="1361726"/>
              <a:chExt cx="195744" cy="511894"/>
            </a:xfrm>
          </p:grpSpPr>
          <p:cxnSp>
            <p:nvCxnSpPr>
              <p:cNvPr id="79" name="直线连接符 78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箭头连接符 79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 8"/>
            <p:cNvGrpSpPr/>
            <p:nvPr/>
          </p:nvGrpSpPr>
          <p:grpSpPr>
            <a:xfrm>
              <a:off x="2628873" y="4012005"/>
              <a:ext cx="471402" cy="1728396"/>
              <a:chOff x="2336773" y="4012005"/>
              <a:chExt cx="471402" cy="1728396"/>
            </a:xfrm>
          </p:grpSpPr>
          <p:cxnSp>
            <p:nvCxnSpPr>
              <p:cNvPr id="53" name="直线箭头连接符 52"/>
              <p:cNvCxnSpPr/>
              <p:nvPr/>
            </p:nvCxnSpPr>
            <p:spPr>
              <a:xfrm>
                <a:off x="2339771" y="4479546"/>
                <a:ext cx="46840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/>
              <p:cNvCxnSpPr/>
              <p:nvPr/>
            </p:nvCxnSpPr>
            <p:spPr>
              <a:xfrm flipH="1">
                <a:off x="2336773" y="4012005"/>
                <a:ext cx="3" cy="17283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箭头连接符 82"/>
              <p:cNvCxnSpPr/>
              <p:nvPr/>
            </p:nvCxnSpPr>
            <p:spPr>
              <a:xfrm>
                <a:off x="2336773" y="5740400"/>
                <a:ext cx="47140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文本框 83"/>
            <p:cNvSpPr txBox="1"/>
            <p:nvPr/>
          </p:nvSpPr>
          <p:spPr>
            <a:xfrm>
              <a:off x="6482171" y="3068623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将</a:t>
              </a:r>
              <a:r>
                <a:rPr kumimoji="1" lang="en-US" altLang="zh-CN" sz="1400"/>
                <a:t>mOut</a:t>
              </a:r>
              <a:r>
                <a:rPr kumimoji="1" lang="zh-CN" altLang="en-US" sz="1400"/>
                <a:t>灌满数据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482171" y="3704227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读写和解析数据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2808174" y="443692"/>
              <a:ext cx="24496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r>
                <a:rPr kumimoji="1" lang="zh-CN" altLang="en-US" sz="1400"/>
                <a:t>的调用关系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873355" y="2413455"/>
              <a:ext cx="17347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614806" y="1731831"/>
              <a:ext cx="26020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313767" y="1045426"/>
              <a:ext cx="30809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796686" y="4366427"/>
              <a:ext cx="2080614" cy="2811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786971" y="5590236"/>
              <a:ext cx="2090329" cy="284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3225008" y="4647610"/>
              <a:ext cx="195744" cy="511894"/>
              <a:chOff x="2920208" y="4647610"/>
              <a:chExt cx="195744" cy="511894"/>
            </a:xfrm>
          </p:grpSpPr>
          <p:cxnSp>
            <p:nvCxnSpPr>
              <p:cNvPr id="93" name="直线连接符 92"/>
              <p:cNvCxnSpPr/>
              <p:nvPr/>
            </p:nvCxnSpPr>
            <p:spPr>
              <a:xfrm flipH="1">
                <a:off x="2920208" y="4647610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线箭头连接符 93"/>
              <p:cNvCxnSpPr/>
              <p:nvPr/>
            </p:nvCxnSpPr>
            <p:spPr>
              <a:xfrm>
                <a:off x="2920208" y="5159504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3423728" y="4985022"/>
              <a:ext cx="4970971" cy="3077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ioctl(mProcess-&gt;mDriverFD, BINDER_WRITE_READ, &amp;bwr)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441692" y="5002030"/>
              <a:ext cx="1888618" cy="2832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2063328" y="1272794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678882" y="13363554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678882" y="1462145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110" name="组 109"/>
          <p:cNvGrpSpPr/>
          <p:nvPr/>
        </p:nvGrpSpPr>
        <p:grpSpPr>
          <a:xfrm>
            <a:off x="2191803" y="13035726"/>
            <a:ext cx="471402" cy="1728396"/>
            <a:chOff x="2336773" y="4012005"/>
            <a:chExt cx="471402" cy="1728396"/>
          </a:xfrm>
        </p:grpSpPr>
        <p:cxnSp>
          <p:nvCxnSpPr>
            <p:cNvPr id="124" name="直线箭头连接符 123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连接符 124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文本框 111"/>
          <p:cNvSpPr txBox="1"/>
          <p:nvPr/>
        </p:nvSpPr>
        <p:spPr>
          <a:xfrm>
            <a:off x="6045101" y="12727948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359616" y="13390148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349901" y="14613957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986658" y="14008743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8004622" y="14025751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715390" y="7454833"/>
            <a:ext cx="8829329" cy="2284544"/>
            <a:chOff x="254387" y="7263043"/>
            <a:chExt cx="8829329" cy="2284544"/>
          </a:xfrm>
        </p:grpSpPr>
        <p:sp>
          <p:nvSpPr>
            <p:cNvPr id="100" name="文本框 99"/>
            <p:cNvSpPr txBox="1"/>
            <p:nvPr/>
          </p:nvSpPr>
          <p:spPr>
            <a:xfrm>
              <a:off x="254387" y="7277834"/>
              <a:ext cx="579071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binder_ioctl(struct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filep,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cmd,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arg)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549463" y="7750426"/>
              <a:ext cx="7057837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binder_thread_write(proc, thread, (void __user *)bwr.write_buffer, bwr.write_size, </a:t>
              </a:r>
            </a:p>
            <a:p>
              <a:r>
                <a:rPr kumimoji="1" lang="zh-CN" altLang="en-US" sz="1400"/>
                <a:t>                                       </a:t>
              </a:r>
              <a:r>
                <a:rPr kumimoji="1" lang="en-US" altLang="zh-CN" sz="1400"/>
                <a:t>&amp;bwr.write_consumed);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49463" y="9024367"/>
              <a:ext cx="7057838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binder_thread_read(proc, thread, (void __user *)bwr.read_buffer, bwr.read_size, </a:t>
              </a:r>
            </a:p>
            <a:p>
              <a:r>
                <a:rPr kumimoji="1" lang="zh-CN" altLang="en-US" sz="1400"/>
                <a:t>                                      </a:t>
              </a:r>
              <a:r>
                <a:rPr kumimoji="1" lang="en-US" altLang="zh-CN" sz="1400"/>
                <a:t>&amp;bwr.read_consumed, 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filp-&gt;f_flags &amp; O_NONBLOCK);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107" name="组 106"/>
            <p:cNvGrpSpPr/>
            <p:nvPr/>
          </p:nvGrpSpPr>
          <p:grpSpPr>
            <a:xfrm>
              <a:off x="350878" y="7578649"/>
              <a:ext cx="195758" cy="1567346"/>
              <a:chOff x="2029003" y="2700609"/>
              <a:chExt cx="170356" cy="1157508"/>
            </a:xfrm>
          </p:grpSpPr>
          <p:cxnSp>
            <p:nvCxnSpPr>
              <p:cNvPr id="131" name="直线连接符 130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箭头连接符 131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箭头连接符 132"/>
              <p:cNvCxnSpPr/>
              <p:nvPr/>
            </p:nvCxnSpPr>
            <p:spPr>
              <a:xfrm flipV="1">
                <a:off x="2029003" y="2924898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文本框 113"/>
            <p:cNvSpPr txBox="1"/>
            <p:nvPr/>
          </p:nvSpPr>
          <p:spPr>
            <a:xfrm>
              <a:off x="7742379" y="9154704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binder.c:2248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697277" y="7920379"/>
              <a:ext cx="13864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binder.c:1837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6133492" y="7263043"/>
              <a:ext cx="12832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binder.c:2716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19" name="组 118"/>
            <p:cNvGrpSpPr/>
            <p:nvPr/>
          </p:nvGrpSpPr>
          <p:grpSpPr>
            <a:xfrm>
              <a:off x="645711" y="8279400"/>
              <a:ext cx="202092" cy="382720"/>
              <a:chOff x="2920208" y="4749529"/>
              <a:chExt cx="195744" cy="511894"/>
            </a:xfrm>
          </p:grpSpPr>
          <p:cxnSp>
            <p:nvCxnSpPr>
              <p:cNvPr id="122" name="直线连接符 12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箭头连接符 12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文本框 133"/>
            <p:cNvSpPr txBox="1"/>
            <p:nvPr/>
          </p:nvSpPr>
          <p:spPr>
            <a:xfrm>
              <a:off x="847804" y="8516214"/>
              <a:ext cx="519500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binder_transaction(proc, thread, &amp;tr, cmd == BC_REPLY);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6143938" y="8541746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binder.c:1402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904488" y="17352350"/>
            <a:ext cx="9869886" cy="3726139"/>
            <a:chOff x="1904488" y="17352350"/>
            <a:chExt cx="9869886" cy="3726139"/>
          </a:xfrm>
        </p:grpSpPr>
        <p:sp>
          <p:nvSpPr>
            <p:cNvPr id="108" name="文本框 107"/>
            <p:cNvSpPr txBox="1"/>
            <p:nvPr/>
          </p:nvSpPr>
          <p:spPr>
            <a:xfrm>
              <a:off x="1904488" y="17352350"/>
              <a:ext cx="725379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BpServiceManager::addService(String16("service.testservice"), new BnTestService())</a:t>
              </a:r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199565" y="17901142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2773339" y="18984933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9778102" y="19142452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7906641" y="17901142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9257402" y="1735235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IServiceManager.cpp:155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30" name="组 129"/>
            <p:cNvGrpSpPr/>
            <p:nvPr/>
          </p:nvGrpSpPr>
          <p:grpSpPr>
            <a:xfrm>
              <a:off x="2295813" y="18214216"/>
              <a:ext cx="202092" cy="382720"/>
              <a:chOff x="2920208" y="4749529"/>
              <a:chExt cx="195744" cy="511894"/>
            </a:xfrm>
          </p:grpSpPr>
          <p:cxnSp>
            <p:nvCxnSpPr>
              <p:cNvPr id="138" name="直线连接符 13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箭头连接符 13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/>
            <p:cNvSpPr txBox="1"/>
            <p:nvPr/>
          </p:nvSpPr>
          <p:spPr>
            <a:xfrm>
              <a:off x="2497906" y="18451030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9778102" y="18462767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3" name="组 142"/>
            <p:cNvGrpSpPr/>
            <p:nvPr/>
          </p:nvGrpSpPr>
          <p:grpSpPr>
            <a:xfrm>
              <a:off x="2577836" y="18759732"/>
              <a:ext cx="202092" cy="382720"/>
              <a:chOff x="2920208" y="4749529"/>
              <a:chExt cx="195744" cy="511894"/>
            </a:xfrm>
          </p:grpSpPr>
          <p:cxnSp>
            <p:nvCxnSpPr>
              <p:cNvPr id="144" name="直线连接符 14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线箭头连接符 14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文本框 145"/>
            <p:cNvSpPr txBox="1"/>
            <p:nvPr/>
          </p:nvSpPr>
          <p:spPr>
            <a:xfrm>
              <a:off x="2770970" y="19683433"/>
              <a:ext cx="404893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6846004" y="1966401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8" name="组 147"/>
            <p:cNvGrpSpPr/>
            <p:nvPr/>
          </p:nvGrpSpPr>
          <p:grpSpPr>
            <a:xfrm>
              <a:off x="2577834" y="19031702"/>
              <a:ext cx="199724" cy="771157"/>
              <a:chOff x="2920207" y="4749529"/>
              <a:chExt cx="195745" cy="637974"/>
            </a:xfrm>
          </p:grpSpPr>
          <p:cxnSp>
            <p:nvCxnSpPr>
              <p:cNvPr id="149" name="直线连接符 148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线箭头连接符 149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 150"/>
            <p:cNvGrpSpPr/>
            <p:nvPr/>
          </p:nvGrpSpPr>
          <p:grpSpPr>
            <a:xfrm>
              <a:off x="1989711" y="17675086"/>
              <a:ext cx="202092" cy="382720"/>
              <a:chOff x="2920208" y="4749529"/>
              <a:chExt cx="195744" cy="511894"/>
            </a:xfrm>
          </p:grpSpPr>
          <p:cxnSp>
            <p:nvCxnSpPr>
              <p:cNvPr id="152" name="直线连接符 15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箭头连接符 15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文本框 153"/>
            <p:cNvSpPr txBox="1"/>
            <p:nvPr/>
          </p:nvSpPr>
          <p:spPr>
            <a:xfrm>
              <a:off x="3024757" y="20224413"/>
              <a:ext cx="471233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7785099" y="2023980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56" name="组 155"/>
            <p:cNvGrpSpPr/>
            <p:nvPr/>
          </p:nvGrpSpPr>
          <p:grpSpPr>
            <a:xfrm>
              <a:off x="2849252" y="19994881"/>
              <a:ext cx="175506" cy="401320"/>
              <a:chOff x="2920207" y="4749529"/>
              <a:chExt cx="195745" cy="637974"/>
            </a:xfrm>
          </p:grpSpPr>
          <p:cxnSp>
            <p:nvCxnSpPr>
              <p:cNvPr id="157" name="直线连接符 156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线箭头连接符 157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文本框 158"/>
            <p:cNvSpPr txBox="1"/>
            <p:nvPr/>
          </p:nvSpPr>
          <p:spPr>
            <a:xfrm>
              <a:off x="3317473" y="20770712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8446608" y="20789389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61" name="组 160"/>
            <p:cNvGrpSpPr/>
            <p:nvPr/>
          </p:nvGrpSpPr>
          <p:grpSpPr>
            <a:xfrm>
              <a:off x="3141968" y="20541180"/>
              <a:ext cx="175506" cy="401320"/>
              <a:chOff x="2920207" y="4749529"/>
              <a:chExt cx="195745" cy="637974"/>
            </a:xfrm>
          </p:grpSpPr>
          <p:cxnSp>
            <p:nvCxnSpPr>
              <p:cNvPr id="162" name="直线连接符 16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线箭头连接符 16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组 24"/>
          <p:cNvGrpSpPr/>
          <p:nvPr/>
        </p:nvGrpSpPr>
        <p:grpSpPr>
          <a:xfrm>
            <a:off x="2019273" y="22191050"/>
            <a:ext cx="9038838" cy="4322323"/>
            <a:chOff x="2019273" y="22191050"/>
            <a:chExt cx="9038838" cy="4322323"/>
          </a:xfrm>
        </p:grpSpPr>
        <p:sp>
          <p:nvSpPr>
            <p:cNvPr id="141" name="文本框 140"/>
            <p:cNvSpPr txBox="1"/>
            <p:nvPr/>
          </p:nvSpPr>
          <p:spPr>
            <a:xfrm>
              <a:off x="2019273" y="22191050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314350" y="22739842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319145" y="23802893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5882286" y="23711178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4915833" y="22637581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3515284" y="22203836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307891" y="23289730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5871315" y="23210125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6532598" y="24261070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598800" y="24847153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8143775" y="24822508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2598801" y="24339831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18" name="组 17"/>
            <p:cNvGrpSpPr/>
            <p:nvPr/>
          </p:nvGrpSpPr>
          <p:grpSpPr>
            <a:xfrm>
              <a:off x="2088017" y="22503849"/>
              <a:ext cx="239033" cy="400727"/>
              <a:chOff x="1176662" y="22342335"/>
              <a:chExt cx="207638" cy="618249"/>
            </a:xfrm>
          </p:grpSpPr>
          <p:cxnSp>
            <p:nvCxnSpPr>
              <p:cNvPr id="14" name="直线连接符 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 205"/>
            <p:cNvGrpSpPr/>
            <p:nvPr/>
          </p:nvGrpSpPr>
          <p:grpSpPr>
            <a:xfrm>
              <a:off x="2077476" y="22905340"/>
              <a:ext cx="239033" cy="533368"/>
              <a:chOff x="1176662" y="22342335"/>
              <a:chExt cx="207638" cy="618249"/>
            </a:xfrm>
          </p:grpSpPr>
          <p:cxnSp>
            <p:nvCxnSpPr>
              <p:cNvPr id="207" name="直线连接符 20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线箭头连接符 20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组 212"/>
            <p:cNvGrpSpPr/>
            <p:nvPr/>
          </p:nvGrpSpPr>
          <p:grpSpPr>
            <a:xfrm>
              <a:off x="2076791" y="23431794"/>
              <a:ext cx="239033" cy="533368"/>
              <a:chOff x="1176662" y="22342335"/>
              <a:chExt cx="207638" cy="618249"/>
            </a:xfrm>
          </p:grpSpPr>
          <p:cxnSp>
            <p:nvCxnSpPr>
              <p:cNvPr id="214" name="直线连接符 2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箭头连接符 21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组 218"/>
            <p:cNvGrpSpPr/>
            <p:nvPr/>
          </p:nvGrpSpPr>
          <p:grpSpPr>
            <a:xfrm>
              <a:off x="2358457" y="24110670"/>
              <a:ext cx="239033" cy="400727"/>
              <a:chOff x="1176662" y="22342335"/>
              <a:chExt cx="207638" cy="618249"/>
            </a:xfrm>
          </p:grpSpPr>
          <p:cxnSp>
            <p:nvCxnSpPr>
              <p:cNvPr id="220" name="直线连接符 219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线箭头连接符 2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组 240"/>
            <p:cNvGrpSpPr/>
            <p:nvPr/>
          </p:nvGrpSpPr>
          <p:grpSpPr>
            <a:xfrm>
              <a:off x="2358457" y="24443351"/>
              <a:ext cx="239033" cy="533368"/>
              <a:chOff x="1176662" y="22342335"/>
              <a:chExt cx="207638" cy="618249"/>
            </a:xfrm>
          </p:grpSpPr>
          <p:cxnSp>
            <p:nvCxnSpPr>
              <p:cNvPr id="242" name="直线连接符 24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线箭头连接符 24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文本框 243"/>
            <p:cNvSpPr txBox="1"/>
            <p:nvPr/>
          </p:nvSpPr>
          <p:spPr>
            <a:xfrm>
              <a:off x="2916610" y="25418653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6531096" y="25341761"/>
              <a:ext cx="33621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grpSp>
          <p:nvGrpSpPr>
            <p:cNvPr id="251" name="组 250"/>
            <p:cNvGrpSpPr/>
            <p:nvPr/>
          </p:nvGrpSpPr>
          <p:grpSpPr>
            <a:xfrm>
              <a:off x="2663204" y="25154930"/>
              <a:ext cx="239033" cy="400727"/>
              <a:chOff x="1176662" y="22342335"/>
              <a:chExt cx="207638" cy="618249"/>
            </a:xfrm>
          </p:grpSpPr>
          <p:cxnSp>
            <p:nvCxnSpPr>
              <p:cNvPr id="252" name="直线连接符 25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线箭头连接符 25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文本框 253"/>
            <p:cNvSpPr txBox="1"/>
            <p:nvPr/>
          </p:nvSpPr>
          <p:spPr>
            <a:xfrm>
              <a:off x="3240064" y="25990153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do_add_service(bs, s, len, handle, txn-&gt;sender_euid,  </a:t>
              </a:r>
            </a:p>
            <a:p>
              <a:r>
                <a:rPr kumimoji="1" lang="zh-CN" altLang="en-US" sz="1400"/>
                <a:t>                              </a:t>
              </a:r>
              <a:r>
                <a:rPr kumimoji="1" lang="en-US" altLang="zh-CN" sz="1400"/>
                <a:t>allow_isolated, txn-&gt;sender_pid)</a:t>
              </a:r>
              <a:endParaRPr kumimoji="1" lang="zh-CN" altLang="en-US" sz="1400"/>
            </a:p>
          </p:txBody>
        </p:sp>
        <p:sp>
          <p:nvSpPr>
            <p:cNvPr id="255" name="文本框 254"/>
            <p:cNvSpPr txBox="1"/>
            <p:nvPr/>
          </p:nvSpPr>
          <p:spPr>
            <a:xfrm>
              <a:off x="8117092" y="26009347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servicemanager/service_manager.c:194</a:t>
              </a:r>
            </a:p>
            <a:p>
              <a:r>
                <a:rPr kumimoji="1" lang="zh-CN" altLang="en-US" sz="1200"/>
                <a:t>添加服务</a:t>
              </a:r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2986658" y="25726430"/>
              <a:ext cx="239033" cy="400727"/>
              <a:chOff x="1176662" y="22342335"/>
              <a:chExt cx="207638" cy="618249"/>
            </a:xfrm>
          </p:grpSpPr>
          <p:cxnSp>
            <p:nvCxnSpPr>
              <p:cNvPr id="261" name="直线连接符 26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线箭头连接符 26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 26"/>
          <p:cNvGrpSpPr/>
          <p:nvPr/>
        </p:nvGrpSpPr>
        <p:grpSpPr>
          <a:xfrm>
            <a:off x="12986221" y="16808435"/>
            <a:ext cx="10181313" cy="4272010"/>
            <a:chOff x="12986221" y="16808435"/>
            <a:chExt cx="10181313" cy="4272010"/>
          </a:xfrm>
        </p:grpSpPr>
        <p:sp>
          <p:nvSpPr>
            <p:cNvPr id="264" name="文本框 263"/>
            <p:cNvSpPr txBox="1"/>
            <p:nvPr/>
          </p:nvSpPr>
          <p:spPr>
            <a:xfrm>
              <a:off x="13297648" y="17354306"/>
              <a:ext cx="600215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BpServiceManager::checkService(String16("service.testservice"))</a:t>
              </a:r>
              <a:endParaRPr kumimoji="1" lang="zh-CN" altLang="en-US" sz="1400"/>
            </a:p>
          </p:txBody>
        </p:sp>
        <p:sp>
          <p:nvSpPr>
            <p:cNvPr id="265" name="文本框 264"/>
            <p:cNvSpPr txBox="1"/>
            <p:nvPr/>
          </p:nvSpPr>
          <p:spPr>
            <a:xfrm>
              <a:off x="13592725" y="17903098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6" name="文本框 265"/>
            <p:cNvSpPr txBox="1"/>
            <p:nvPr/>
          </p:nvSpPr>
          <p:spPr>
            <a:xfrm>
              <a:off x="14166499" y="18986889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7" name="文本框 266"/>
            <p:cNvSpPr txBox="1"/>
            <p:nvPr/>
          </p:nvSpPr>
          <p:spPr>
            <a:xfrm>
              <a:off x="21171262" y="19144408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68" name="文本框 267"/>
            <p:cNvSpPr txBox="1"/>
            <p:nvPr/>
          </p:nvSpPr>
          <p:spPr>
            <a:xfrm>
              <a:off x="19299801" y="17903098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69" name="文本框 268"/>
            <p:cNvSpPr txBox="1"/>
            <p:nvPr/>
          </p:nvSpPr>
          <p:spPr>
            <a:xfrm>
              <a:off x="19261583" y="17367738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71" name="组 270"/>
            <p:cNvGrpSpPr/>
            <p:nvPr/>
          </p:nvGrpSpPr>
          <p:grpSpPr>
            <a:xfrm>
              <a:off x="13688973" y="18216172"/>
              <a:ext cx="202092" cy="382720"/>
              <a:chOff x="2920208" y="4749529"/>
              <a:chExt cx="195744" cy="511894"/>
            </a:xfrm>
          </p:grpSpPr>
          <p:cxnSp>
            <p:nvCxnSpPr>
              <p:cNvPr id="300" name="直线连接符 299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线箭头连接符 300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" name="文本框 276"/>
            <p:cNvSpPr txBox="1"/>
            <p:nvPr/>
          </p:nvSpPr>
          <p:spPr>
            <a:xfrm>
              <a:off x="13891066" y="18452986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8" name="文本框 277"/>
            <p:cNvSpPr txBox="1"/>
            <p:nvPr/>
          </p:nvSpPr>
          <p:spPr>
            <a:xfrm>
              <a:off x="21171262" y="18464723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79" name="组 278"/>
            <p:cNvGrpSpPr/>
            <p:nvPr/>
          </p:nvGrpSpPr>
          <p:grpSpPr>
            <a:xfrm>
              <a:off x="13970996" y="18761688"/>
              <a:ext cx="202092" cy="382720"/>
              <a:chOff x="2920208" y="4749529"/>
              <a:chExt cx="195744" cy="511894"/>
            </a:xfrm>
          </p:grpSpPr>
          <p:cxnSp>
            <p:nvCxnSpPr>
              <p:cNvPr id="298" name="直线连接符 29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线箭头连接符 29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0" name="文本框 279"/>
            <p:cNvSpPr txBox="1"/>
            <p:nvPr/>
          </p:nvSpPr>
          <p:spPr>
            <a:xfrm>
              <a:off x="14164130" y="19685389"/>
              <a:ext cx="566064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1" name="文本框 280"/>
            <p:cNvSpPr txBox="1"/>
            <p:nvPr/>
          </p:nvSpPr>
          <p:spPr>
            <a:xfrm>
              <a:off x="19824770" y="1970358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2" name="组 281"/>
            <p:cNvGrpSpPr/>
            <p:nvPr/>
          </p:nvGrpSpPr>
          <p:grpSpPr>
            <a:xfrm>
              <a:off x="13970994" y="19033658"/>
              <a:ext cx="199724" cy="771157"/>
              <a:chOff x="2920207" y="4749529"/>
              <a:chExt cx="195745" cy="637974"/>
            </a:xfrm>
          </p:grpSpPr>
          <p:cxnSp>
            <p:nvCxnSpPr>
              <p:cNvPr id="296" name="直线连接符 295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线箭头连接符 296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组 282"/>
            <p:cNvGrpSpPr/>
            <p:nvPr/>
          </p:nvGrpSpPr>
          <p:grpSpPr>
            <a:xfrm>
              <a:off x="13382871" y="17677042"/>
              <a:ext cx="202092" cy="382720"/>
              <a:chOff x="2920208" y="4749529"/>
              <a:chExt cx="195744" cy="511894"/>
            </a:xfrm>
          </p:grpSpPr>
          <p:cxnSp>
            <p:nvCxnSpPr>
              <p:cNvPr id="294" name="直线连接符 29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线箭头连接符 29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文本框 283"/>
            <p:cNvSpPr txBox="1"/>
            <p:nvPr/>
          </p:nvSpPr>
          <p:spPr>
            <a:xfrm>
              <a:off x="14417917" y="20226369"/>
              <a:ext cx="540685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9839768" y="2025519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6" name="组 285"/>
            <p:cNvGrpSpPr/>
            <p:nvPr/>
          </p:nvGrpSpPr>
          <p:grpSpPr>
            <a:xfrm>
              <a:off x="14242412" y="19996837"/>
              <a:ext cx="175506" cy="401320"/>
              <a:chOff x="2920207" y="4749529"/>
              <a:chExt cx="195745" cy="637974"/>
            </a:xfrm>
          </p:grpSpPr>
          <p:cxnSp>
            <p:nvCxnSpPr>
              <p:cNvPr id="292" name="直线连接符 29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线箭头连接符 29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7" name="文本框 286"/>
            <p:cNvSpPr txBox="1"/>
            <p:nvPr/>
          </p:nvSpPr>
          <p:spPr>
            <a:xfrm>
              <a:off x="14710633" y="20772668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9839768" y="20791345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9" name="组 288"/>
            <p:cNvGrpSpPr/>
            <p:nvPr/>
          </p:nvGrpSpPr>
          <p:grpSpPr>
            <a:xfrm>
              <a:off x="14535128" y="20543136"/>
              <a:ext cx="175506" cy="401320"/>
              <a:chOff x="2920207" y="4749529"/>
              <a:chExt cx="195745" cy="637974"/>
            </a:xfrm>
          </p:grpSpPr>
          <p:cxnSp>
            <p:nvCxnSpPr>
              <p:cNvPr id="290" name="直线连接符 289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线箭头连接符 290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文本框 301"/>
            <p:cNvSpPr txBox="1"/>
            <p:nvPr/>
          </p:nvSpPr>
          <p:spPr>
            <a:xfrm>
              <a:off x="12986221" y="16808435"/>
              <a:ext cx="631358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BpServiceManager::getService(String16("service.testservice"))</a:t>
              </a:r>
              <a:endParaRPr kumimoji="1" lang="zh-CN" altLang="en-US" sz="1400"/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299801" y="1680923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304" name="组 303"/>
            <p:cNvGrpSpPr/>
            <p:nvPr/>
          </p:nvGrpSpPr>
          <p:grpSpPr>
            <a:xfrm>
              <a:off x="13095556" y="17113291"/>
              <a:ext cx="202092" cy="382720"/>
              <a:chOff x="2920208" y="4749529"/>
              <a:chExt cx="195744" cy="511894"/>
            </a:xfrm>
          </p:grpSpPr>
          <p:cxnSp>
            <p:nvCxnSpPr>
              <p:cNvPr id="305" name="直线连接符 304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线箭头连接符 305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组 28"/>
          <p:cNvGrpSpPr/>
          <p:nvPr/>
        </p:nvGrpSpPr>
        <p:grpSpPr>
          <a:xfrm>
            <a:off x="12693397" y="22148689"/>
            <a:ext cx="9038838" cy="4920468"/>
            <a:chOff x="12693397" y="22148689"/>
            <a:chExt cx="9038838" cy="4920468"/>
          </a:xfrm>
        </p:grpSpPr>
        <p:sp>
          <p:nvSpPr>
            <p:cNvPr id="308" name="文本框 307"/>
            <p:cNvSpPr txBox="1"/>
            <p:nvPr/>
          </p:nvSpPr>
          <p:spPr>
            <a:xfrm>
              <a:off x="12693397" y="22148689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2988474" y="22697481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2993269" y="23760532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16556410" y="23668817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</a:p>
          </p:txBody>
        </p:sp>
        <p:sp>
          <p:nvSpPr>
            <p:cNvPr id="312" name="文本框 311"/>
            <p:cNvSpPr txBox="1"/>
            <p:nvPr/>
          </p:nvSpPr>
          <p:spPr>
            <a:xfrm>
              <a:off x="15589957" y="22595220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14189408" y="22161475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12982015" y="23247369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16545439" y="23167764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316" name="文本框 315"/>
            <p:cNvSpPr txBox="1"/>
            <p:nvPr/>
          </p:nvSpPr>
          <p:spPr>
            <a:xfrm>
              <a:off x="17206722" y="24218709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13272924" y="24804792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18817899" y="24780147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13272925" y="24297470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320" name="组 319"/>
            <p:cNvGrpSpPr/>
            <p:nvPr/>
          </p:nvGrpSpPr>
          <p:grpSpPr>
            <a:xfrm>
              <a:off x="12749441" y="22461488"/>
              <a:ext cx="239033" cy="400727"/>
              <a:chOff x="1176662" y="22342335"/>
              <a:chExt cx="207638" cy="618249"/>
            </a:xfrm>
          </p:grpSpPr>
          <p:cxnSp>
            <p:nvCxnSpPr>
              <p:cNvPr id="343" name="直线连接符 342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线箭头连接符 343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组 320"/>
            <p:cNvGrpSpPr/>
            <p:nvPr/>
          </p:nvGrpSpPr>
          <p:grpSpPr>
            <a:xfrm>
              <a:off x="12751600" y="22862979"/>
              <a:ext cx="239033" cy="533368"/>
              <a:chOff x="1176662" y="22342335"/>
              <a:chExt cx="207638" cy="618249"/>
            </a:xfrm>
          </p:grpSpPr>
          <p:cxnSp>
            <p:nvCxnSpPr>
              <p:cNvPr id="341" name="直线连接符 34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线箭头连接符 34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组 321"/>
            <p:cNvGrpSpPr/>
            <p:nvPr/>
          </p:nvGrpSpPr>
          <p:grpSpPr>
            <a:xfrm>
              <a:off x="12750915" y="23389433"/>
              <a:ext cx="239033" cy="533368"/>
              <a:chOff x="1176662" y="22342335"/>
              <a:chExt cx="207638" cy="618249"/>
            </a:xfrm>
          </p:grpSpPr>
          <p:cxnSp>
            <p:nvCxnSpPr>
              <p:cNvPr id="339" name="直线连接符 338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线箭头连接符 339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组 322"/>
            <p:cNvGrpSpPr/>
            <p:nvPr/>
          </p:nvGrpSpPr>
          <p:grpSpPr>
            <a:xfrm>
              <a:off x="13032581" y="24068309"/>
              <a:ext cx="239033" cy="400727"/>
              <a:chOff x="1176662" y="22342335"/>
              <a:chExt cx="207638" cy="618249"/>
            </a:xfrm>
          </p:grpSpPr>
          <p:cxnSp>
            <p:nvCxnSpPr>
              <p:cNvPr id="337" name="直线连接符 33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线箭头连接符 3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组 323"/>
            <p:cNvGrpSpPr/>
            <p:nvPr/>
          </p:nvGrpSpPr>
          <p:grpSpPr>
            <a:xfrm>
              <a:off x="13032581" y="24400990"/>
              <a:ext cx="239033" cy="533368"/>
              <a:chOff x="1176662" y="22342335"/>
              <a:chExt cx="207638" cy="618249"/>
            </a:xfrm>
          </p:grpSpPr>
          <p:cxnSp>
            <p:nvCxnSpPr>
              <p:cNvPr id="335" name="直线连接符 334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直线箭头连接符 33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5" name="文本框 324"/>
            <p:cNvSpPr txBox="1"/>
            <p:nvPr/>
          </p:nvSpPr>
          <p:spPr>
            <a:xfrm>
              <a:off x="13590734" y="25376292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17205219" y="25299400"/>
              <a:ext cx="41069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  <a:r>
                <a:rPr kumimoji="1" lang="zh-CN" altLang="en-US" sz="1200"/>
                <a:t>处理数据，</a:t>
              </a:r>
              <a:endParaRPr kumimoji="1" lang="en-US" altLang="zh-CN" sz="1200"/>
            </a:p>
            <a:p>
              <a:r>
                <a:rPr kumimoji="1" lang="zh-CN" altLang="en-US" sz="1200"/>
                <a:t>将</a:t>
              </a:r>
              <a:r>
                <a:rPr kumimoji="1" lang="en-US" altLang="zh-CN" sz="1200"/>
                <a:t>do_find_service(</a:t>
              </a:r>
              <a:r>
                <a:rPr kumimoji="1" lang="is-IS" altLang="zh-CN" sz="1200"/>
                <a:t>…</a:t>
              </a:r>
              <a:r>
                <a:rPr kumimoji="1" lang="en-US" altLang="zh-CN" sz="1200"/>
                <a:t>)</a:t>
              </a:r>
              <a:r>
                <a:rPr kumimoji="1" lang="zh-CN" altLang="en-US" sz="1200"/>
                <a:t>的返回值塞入</a:t>
              </a:r>
              <a:r>
                <a:rPr kumimoji="1" lang="en-US" altLang="zh-CN" sz="1200"/>
                <a:t>reply</a:t>
              </a:r>
              <a:r>
                <a:rPr kumimoji="1" lang="zh-CN" altLang="en-US" sz="1200"/>
                <a:t>，返回</a:t>
              </a:r>
              <a:r>
                <a:rPr kumimoji="1" lang="en-US" altLang="zh-CN" sz="1200"/>
                <a:t>0</a:t>
              </a:r>
              <a:endParaRPr kumimoji="1" lang="zh-CN" altLang="en-US" sz="1200"/>
            </a:p>
          </p:txBody>
        </p:sp>
        <p:grpSp>
          <p:nvGrpSpPr>
            <p:cNvPr id="327" name="组 326"/>
            <p:cNvGrpSpPr/>
            <p:nvPr/>
          </p:nvGrpSpPr>
          <p:grpSpPr>
            <a:xfrm>
              <a:off x="13337328" y="25112569"/>
              <a:ext cx="239033" cy="400727"/>
              <a:chOff x="1176662" y="22342335"/>
              <a:chExt cx="207638" cy="618249"/>
            </a:xfrm>
          </p:grpSpPr>
          <p:cxnSp>
            <p:nvCxnSpPr>
              <p:cNvPr id="333" name="直线连接符 332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直线箭头连接符 333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8" name="文本框 327"/>
            <p:cNvSpPr txBox="1"/>
            <p:nvPr/>
          </p:nvSpPr>
          <p:spPr>
            <a:xfrm>
              <a:off x="13914188" y="25884292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do_find_service(bs, s, len, </a:t>
              </a:r>
            </a:p>
            <a:p>
              <a:r>
                <a:rPr kumimoji="1" lang="zh-CN" altLang="en-US" sz="1400"/>
                <a:t>                               </a:t>
              </a:r>
              <a:r>
                <a:rPr kumimoji="1" lang="en-US" altLang="zh-CN" sz="1400"/>
                <a:t>txn-&gt;sender_euid, txn-&gt;sender_pid)</a:t>
              </a:r>
              <a:endParaRPr kumimoji="1" lang="zh-CN" altLang="en-US" sz="1400"/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18791216" y="25903486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servicemanager/service_manager.c:170</a:t>
              </a:r>
            </a:p>
            <a:p>
              <a:r>
                <a:rPr kumimoji="1" lang="zh-CN" altLang="en-US" sz="1200"/>
                <a:t>添加服务，返回</a:t>
              </a:r>
              <a:r>
                <a:rPr kumimoji="1" lang="en-US" altLang="zh-CN" sz="1200"/>
                <a:t>handle</a:t>
              </a:r>
              <a:endParaRPr kumimoji="1" lang="zh-CN" altLang="en-US" sz="1200"/>
            </a:p>
          </p:txBody>
        </p:sp>
        <p:grpSp>
          <p:nvGrpSpPr>
            <p:cNvPr id="330" name="组 329"/>
            <p:cNvGrpSpPr/>
            <p:nvPr/>
          </p:nvGrpSpPr>
          <p:grpSpPr>
            <a:xfrm>
              <a:off x="13660782" y="25684069"/>
              <a:ext cx="239033" cy="400727"/>
              <a:chOff x="1176662" y="22342335"/>
              <a:chExt cx="207638" cy="618249"/>
            </a:xfrm>
          </p:grpSpPr>
          <p:cxnSp>
            <p:nvCxnSpPr>
              <p:cNvPr id="331" name="直线连接符 33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线箭头连接符 33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5" name="文本框 344"/>
            <p:cNvSpPr txBox="1"/>
            <p:nvPr/>
          </p:nvSpPr>
          <p:spPr>
            <a:xfrm>
              <a:off x="13576362" y="26661532"/>
              <a:ext cx="524153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binder_send_reply(bs, &amp;reply, txn-&gt;data.ptr.buffer, res);</a:t>
              </a:r>
              <a:endParaRPr kumimoji="1" lang="zh-CN" altLang="en-US" sz="1400"/>
            </a:p>
          </p:txBody>
        </p:sp>
        <p:grpSp>
          <p:nvGrpSpPr>
            <p:cNvPr id="346" name="组 345"/>
            <p:cNvGrpSpPr/>
            <p:nvPr/>
          </p:nvGrpSpPr>
          <p:grpSpPr>
            <a:xfrm>
              <a:off x="13337328" y="25508247"/>
              <a:ext cx="239033" cy="1293309"/>
              <a:chOff x="1176662" y="22342335"/>
              <a:chExt cx="207638" cy="618249"/>
            </a:xfrm>
          </p:grpSpPr>
          <p:cxnSp>
            <p:nvCxnSpPr>
              <p:cNvPr id="347" name="直线连接符 34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线箭头连接符 34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" name="文本框 348"/>
            <p:cNvSpPr txBox="1"/>
            <p:nvPr/>
          </p:nvSpPr>
          <p:spPr>
            <a:xfrm>
              <a:off x="18817899" y="26607492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servicemanager/binder.c:170</a:t>
              </a:r>
            </a:p>
            <a:p>
              <a:r>
                <a:rPr kumimoji="1" lang="zh-CN" altLang="en-US" sz="1200"/>
                <a:t>发送应答数据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57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组 225"/>
          <p:cNvGrpSpPr/>
          <p:nvPr/>
        </p:nvGrpSpPr>
        <p:grpSpPr>
          <a:xfrm>
            <a:off x="1057436" y="1512458"/>
            <a:ext cx="13106405" cy="15341820"/>
            <a:chOff x="1057436" y="1512458"/>
            <a:chExt cx="13106405" cy="15341820"/>
          </a:xfrm>
        </p:grpSpPr>
        <p:sp>
          <p:nvSpPr>
            <p:cNvPr id="77" name="任意形状 76"/>
            <p:cNvSpPr/>
            <p:nvPr/>
          </p:nvSpPr>
          <p:spPr>
            <a:xfrm>
              <a:off x="13004800" y="3581400"/>
              <a:ext cx="1159041" cy="592036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24" name="组 223"/>
            <p:cNvGrpSpPr/>
            <p:nvPr/>
          </p:nvGrpSpPr>
          <p:grpSpPr>
            <a:xfrm>
              <a:off x="1057436" y="1512458"/>
              <a:ext cx="12631544" cy="15341820"/>
              <a:chOff x="1057436" y="1512458"/>
              <a:chExt cx="12631544" cy="15341820"/>
            </a:xfrm>
          </p:grpSpPr>
          <p:grpSp>
            <p:nvGrpSpPr>
              <p:cNvPr id="206" name="组 205"/>
              <p:cNvGrpSpPr/>
              <p:nvPr/>
            </p:nvGrpSpPr>
            <p:grpSpPr>
              <a:xfrm>
                <a:off x="1815417" y="13445295"/>
                <a:ext cx="10282135" cy="3408983"/>
                <a:chOff x="7553258" y="16824143"/>
                <a:chExt cx="10282135" cy="3408983"/>
              </a:xfrm>
            </p:grpSpPr>
            <p:sp>
              <p:nvSpPr>
                <p:cNvPr id="6" name="文本框 5"/>
                <p:cNvSpPr txBox="1"/>
                <p:nvPr/>
              </p:nvSpPr>
              <p:spPr>
                <a:xfrm>
                  <a:off x="8775939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77" name="组 176"/>
                <p:cNvGrpSpPr/>
                <p:nvPr/>
              </p:nvGrpSpPr>
              <p:grpSpPr>
                <a:xfrm>
                  <a:off x="8270138" y="18399384"/>
                  <a:ext cx="3867895" cy="1754719"/>
                  <a:chOff x="13986753" y="18537596"/>
                  <a:chExt cx="3867895" cy="1754719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4001826" y="18537597"/>
                    <a:ext cx="38043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binder_ref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4037006" y="18847482"/>
                    <a:ext cx="3769200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4037006" y="193645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node: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4037006" y="196722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uint32_t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desc: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中最大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desc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+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13986753" y="18537596"/>
                    <a:ext cx="3867895" cy="1754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4080301" y="19984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56" name="文本框 155"/>
                <p:cNvSpPr txBox="1"/>
                <p:nvPr/>
              </p:nvSpPr>
              <p:spPr>
                <a:xfrm>
                  <a:off x="8600121" y="16872120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ServiceManager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refs_by_node</a:t>
                  </a:r>
                  <a:endParaRPr kumimoji="1" lang="zh-CN" altLang="en-US" sz="1400"/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9500775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59" name="直线箭头连接符 158"/>
                <p:cNvCxnSpPr>
                  <a:stCxn id="156" idx="2"/>
                  <a:endCxn id="6" idx="0"/>
                </p:cNvCxnSpPr>
                <p:nvPr/>
              </p:nvCxnSpPr>
              <p:spPr>
                <a:xfrm flipH="1">
                  <a:off x="8995120" y="17395340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线箭头连接符 159"/>
                <p:cNvCxnSpPr>
                  <a:stCxn id="156" idx="2"/>
                  <a:endCxn id="157" idx="0"/>
                </p:cNvCxnSpPr>
                <p:nvPr/>
              </p:nvCxnSpPr>
              <p:spPr>
                <a:xfrm>
                  <a:off x="9390118" y="17395340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文本框 162"/>
                <p:cNvSpPr txBox="1"/>
                <p:nvPr/>
              </p:nvSpPr>
              <p:spPr>
                <a:xfrm>
                  <a:off x="7553258" y="18399384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65" name="直线箭头连接符 164"/>
                <p:cNvCxnSpPr>
                  <a:stCxn id="6" idx="2"/>
                  <a:endCxn id="163" idx="0"/>
                </p:cNvCxnSpPr>
                <p:nvPr/>
              </p:nvCxnSpPr>
              <p:spPr>
                <a:xfrm flipH="1">
                  <a:off x="7772439" y="18008194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线箭头连接符 165"/>
                <p:cNvCxnSpPr>
                  <a:stCxn id="6" idx="2"/>
                  <a:endCxn id="10" idx="0"/>
                </p:cNvCxnSpPr>
                <p:nvPr/>
              </p:nvCxnSpPr>
              <p:spPr>
                <a:xfrm>
                  <a:off x="8995120" y="18008194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文本框 180"/>
                <p:cNvSpPr txBox="1"/>
                <p:nvPr/>
              </p:nvSpPr>
              <p:spPr>
                <a:xfrm>
                  <a:off x="14473299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82" name="组 181"/>
                <p:cNvGrpSpPr/>
                <p:nvPr/>
              </p:nvGrpSpPr>
              <p:grpSpPr>
                <a:xfrm>
                  <a:off x="13967498" y="18351407"/>
                  <a:ext cx="3867895" cy="1881719"/>
                  <a:chOff x="13986753" y="18537596"/>
                  <a:chExt cx="3867895" cy="1881719"/>
                </a:xfrm>
              </p:grpSpPr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14001826" y="18537597"/>
                    <a:ext cx="27846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4" name="文本框 183"/>
                  <p:cNvSpPr txBox="1"/>
                  <p:nvPr/>
                </p:nvSpPr>
                <p:spPr>
                  <a:xfrm>
                    <a:off x="14037006" y="1884748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5" name="文本框 184"/>
                  <p:cNvSpPr txBox="1"/>
                  <p:nvPr/>
                </p:nvSpPr>
                <p:spPr>
                  <a:xfrm>
                    <a:off x="14037006" y="191613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ptr: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service-&gt;getWeakRefs()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6" name="文本框 185"/>
                  <p:cNvSpPr txBox="1"/>
                  <p:nvPr/>
                </p:nvSpPr>
                <p:spPr>
                  <a:xfrm>
                    <a:off x="14037006" y="194690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的地址</a:t>
                    </a:r>
                  </a:p>
                </p:txBody>
              </p:sp>
              <p:sp>
                <p:nvSpPr>
                  <p:cNvPr id="187" name="矩形 186"/>
                  <p:cNvSpPr/>
                  <p:nvPr/>
                </p:nvSpPr>
                <p:spPr>
                  <a:xfrm>
                    <a:off x="13986753" y="18537596"/>
                    <a:ext cx="3867895" cy="1881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88" name="文本框 187"/>
                  <p:cNvSpPr txBox="1"/>
                  <p:nvPr/>
                </p:nvSpPr>
                <p:spPr>
                  <a:xfrm>
                    <a:off x="14080301" y="20111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00" name="文本框 199"/>
                  <p:cNvSpPr txBox="1"/>
                  <p:nvPr/>
                </p:nvSpPr>
                <p:spPr>
                  <a:xfrm>
                    <a:off x="14037006" y="1978640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/>
                      <a:t>struct</a:t>
                    </a:r>
                    <a:r>
                      <a:rPr lang="en-US" altLang="zh-CN" sz="1400">
                        <a:effectLst/>
                      </a:rPr>
                      <a:t> hlist_head refs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89" name="文本框 188"/>
                <p:cNvSpPr txBox="1"/>
                <p:nvPr/>
              </p:nvSpPr>
              <p:spPr>
                <a:xfrm>
                  <a:off x="14297481" y="16824143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nodes</a:t>
                  </a:r>
                  <a:endParaRPr kumimoji="1" lang="zh-CN" altLang="en-US" sz="1400"/>
                </a:p>
              </p:txBody>
            </p:sp>
            <p:sp>
              <p:nvSpPr>
                <p:cNvPr id="190" name="文本框 189"/>
                <p:cNvSpPr txBox="1"/>
                <p:nvPr/>
              </p:nvSpPr>
              <p:spPr>
                <a:xfrm>
                  <a:off x="15198135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1" name="直线箭头连接符 190"/>
                <p:cNvCxnSpPr>
                  <a:stCxn id="189" idx="2"/>
                  <a:endCxn id="181" idx="0"/>
                </p:cNvCxnSpPr>
                <p:nvPr/>
              </p:nvCxnSpPr>
              <p:spPr>
                <a:xfrm flipH="1">
                  <a:off x="14692480" y="17347363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箭头连接符 191"/>
                <p:cNvCxnSpPr>
                  <a:stCxn id="189" idx="2"/>
                  <a:endCxn id="190" idx="0"/>
                </p:cNvCxnSpPr>
                <p:nvPr/>
              </p:nvCxnSpPr>
              <p:spPr>
                <a:xfrm>
                  <a:off x="15087478" y="17347363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文本框 192"/>
                <p:cNvSpPr txBox="1"/>
                <p:nvPr/>
              </p:nvSpPr>
              <p:spPr>
                <a:xfrm>
                  <a:off x="13250618" y="1835140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4" name="直线箭头连接符 193"/>
                <p:cNvCxnSpPr>
                  <a:stCxn id="181" idx="2"/>
                  <a:endCxn id="193" idx="0"/>
                </p:cNvCxnSpPr>
                <p:nvPr/>
              </p:nvCxnSpPr>
              <p:spPr>
                <a:xfrm flipH="1">
                  <a:off x="13469799" y="17960217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箭头连接符 194"/>
                <p:cNvCxnSpPr>
                  <a:stCxn id="181" idx="2"/>
                  <a:endCxn id="187" idx="0"/>
                </p:cNvCxnSpPr>
                <p:nvPr/>
              </p:nvCxnSpPr>
              <p:spPr>
                <a:xfrm>
                  <a:off x="14692480" y="17960217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线箭头连接符 195"/>
                <p:cNvCxnSpPr>
                  <a:stCxn id="8" idx="3"/>
                  <a:endCxn id="183" idx="1"/>
                </p:cNvCxnSpPr>
                <p:nvPr/>
              </p:nvCxnSpPr>
              <p:spPr>
                <a:xfrm flipV="1">
                  <a:off x="12089591" y="18505297"/>
                  <a:ext cx="1892980" cy="874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线箭头连接符 200"/>
                <p:cNvCxnSpPr>
                  <a:stCxn id="200" idx="1"/>
                  <a:endCxn id="5" idx="3"/>
                </p:cNvCxnSpPr>
                <p:nvPr/>
              </p:nvCxnSpPr>
              <p:spPr>
                <a:xfrm flipH="1" flipV="1">
                  <a:off x="12089591" y="18553274"/>
                  <a:ext cx="1928160" cy="12008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组 219"/>
              <p:cNvGrpSpPr/>
              <p:nvPr/>
            </p:nvGrpSpPr>
            <p:grpSpPr>
              <a:xfrm>
                <a:off x="1057436" y="1512458"/>
                <a:ext cx="12631544" cy="5131430"/>
                <a:chOff x="1057436" y="1512458"/>
                <a:chExt cx="12631544" cy="5131430"/>
              </a:xfrm>
            </p:grpSpPr>
            <p:grpSp>
              <p:nvGrpSpPr>
                <p:cNvPr id="208" name="组 207"/>
                <p:cNvGrpSpPr/>
                <p:nvPr/>
              </p:nvGrpSpPr>
              <p:grpSpPr>
                <a:xfrm>
                  <a:off x="1057436" y="1930520"/>
                  <a:ext cx="5426870" cy="4713368"/>
                  <a:chOff x="718280" y="838320"/>
                  <a:chExt cx="5766026" cy="4713368"/>
                </a:xfrm>
              </p:grpSpPr>
              <p:sp>
                <p:nvSpPr>
                  <p:cNvPr id="107" name="文本框 106"/>
                  <p:cNvSpPr txBox="1"/>
                  <p:nvPr/>
                </p:nvSpPr>
                <p:spPr>
                  <a:xfrm>
                    <a:off x="803622" y="1152271"/>
                    <a:ext cx="410314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binder_transaction_data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8" name="文本框 107"/>
                  <p:cNvSpPr txBox="1"/>
                  <p:nvPr/>
                </p:nvSpPr>
                <p:spPr>
                  <a:xfrm>
                    <a:off x="790918" y="1445393"/>
                    <a:ext cx="5595351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target</a:t>
                    </a:r>
                  </a:p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790918" y="2184468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binder_unitptr_t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790918" y="309436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sender_pid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1" name="文本框 110"/>
                  <p:cNvSpPr txBox="1"/>
                  <p:nvPr/>
                </p:nvSpPr>
                <p:spPr>
                  <a:xfrm>
                    <a:off x="790918" y="340864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2" name="文本框 111"/>
                  <p:cNvSpPr txBox="1"/>
                  <p:nvPr/>
                </p:nvSpPr>
                <p:spPr>
                  <a:xfrm>
                    <a:off x="790918" y="371909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3" name="文本框 112"/>
                  <p:cNvSpPr txBox="1"/>
                  <p:nvPr/>
                </p:nvSpPr>
                <p:spPr>
                  <a:xfrm>
                    <a:off x="790918" y="4023900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4" name="文本框 113"/>
                  <p:cNvSpPr txBox="1"/>
                  <p:nvPr/>
                </p:nvSpPr>
                <p:spPr>
                  <a:xfrm>
                    <a:off x="912162" y="4508466"/>
                    <a:ext cx="54393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ptr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115" name="文本框 114"/>
                  <p:cNvSpPr txBox="1"/>
                  <p:nvPr/>
                </p:nvSpPr>
                <p:spPr>
                  <a:xfrm>
                    <a:off x="912162" y="4796927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6" name="文本框 115"/>
                  <p:cNvSpPr txBox="1"/>
                  <p:nvPr/>
                </p:nvSpPr>
                <p:spPr>
                  <a:xfrm>
                    <a:off x="912162" y="510579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7" name="矩形 116"/>
                  <p:cNvSpPr/>
                  <p:nvPr/>
                </p:nvSpPr>
                <p:spPr>
                  <a:xfrm>
                    <a:off x="790918" y="4543944"/>
                    <a:ext cx="5595351" cy="93329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8" name="矩形 117"/>
                  <p:cNvSpPr/>
                  <p:nvPr/>
                </p:nvSpPr>
                <p:spPr>
                  <a:xfrm>
                    <a:off x="718280" y="1146184"/>
                    <a:ext cx="5766026" cy="440550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9" name="文本框 118"/>
                  <p:cNvSpPr txBox="1"/>
                  <p:nvPr/>
                </p:nvSpPr>
                <p:spPr>
                  <a:xfrm>
                    <a:off x="790918" y="248722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ADD_SERVICE_TRANSACTION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790918" y="279650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1" name="文本框 120"/>
                  <p:cNvSpPr txBox="1"/>
                  <p:nvPr/>
                </p:nvSpPr>
                <p:spPr>
                  <a:xfrm>
                    <a:off x="718280" y="838320"/>
                    <a:ext cx="576602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cmd: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122" name="组 121"/>
                <p:cNvGrpSpPr/>
                <p:nvPr/>
              </p:nvGrpSpPr>
              <p:grpSpPr>
                <a:xfrm>
                  <a:off x="7992863" y="1512458"/>
                  <a:ext cx="5696117" cy="4762409"/>
                  <a:chOff x="8152690" y="2997291"/>
                  <a:chExt cx="5696117" cy="4762409"/>
                </a:xfrm>
              </p:grpSpPr>
              <p:sp>
                <p:nvSpPr>
                  <p:cNvPr id="134" name="文本框 133"/>
                  <p:cNvSpPr txBox="1"/>
                  <p:nvPr/>
                </p:nvSpPr>
                <p:spPr>
                  <a:xfrm>
                    <a:off x="8216190" y="29972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304581" y="4773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304584" y="5079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137" name="文本框 136"/>
                  <p:cNvSpPr txBox="1"/>
                  <p:nvPr/>
                </p:nvSpPr>
                <p:spPr>
                  <a:xfrm>
                    <a:off x="8304583" y="5600063"/>
                    <a:ext cx="5017007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/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4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38" name="文本框 137"/>
                  <p:cNvSpPr txBox="1"/>
                  <p:nvPr/>
                </p:nvSpPr>
                <p:spPr>
                  <a:xfrm>
                    <a:off x="8304582" y="6333706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9" name="文本框 138"/>
                  <p:cNvSpPr txBox="1"/>
                  <p:nvPr/>
                </p:nvSpPr>
                <p:spPr>
                  <a:xfrm>
                    <a:off x="8216190" y="36276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0" name="文本框 139"/>
                  <p:cNvSpPr txBox="1"/>
                  <p:nvPr/>
                </p:nvSpPr>
                <p:spPr>
                  <a:xfrm>
                    <a:off x="8216190" y="41532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1" name="文本框 140"/>
                  <p:cNvSpPr txBox="1"/>
                  <p:nvPr/>
                </p:nvSpPr>
                <p:spPr>
                  <a:xfrm>
                    <a:off x="8216190" y="67140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2" name="文本框 141"/>
                  <p:cNvSpPr txBox="1"/>
                  <p:nvPr/>
                </p:nvSpPr>
                <p:spPr>
                  <a:xfrm>
                    <a:off x="8304581" y="44170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216190" y="4455133"/>
                    <a:ext cx="5207000" cy="226598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4" name="文本框 143"/>
                  <p:cNvSpPr txBox="1"/>
                  <p:nvPr/>
                </p:nvSpPr>
                <p:spPr>
                  <a:xfrm>
                    <a:off x="8253802" y="33144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45" name="文本框 144"/>
                  <p:cNvSpPr txBox="1"/>
                  <p:nvPr/>
                </p:nvSpPr>
                <p:spPr>
                  <a:xfrm>
                    <a:off x="8291885" y="70231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146" name="文本框 145"/>
                  <p:cNvSpPr txBox="1"/>
                  <p:nvPr/>
                </p:nvSpPr>
                <p:spPr>
                  <a:xfrm>
                    <a:off x="8291892" y="73924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147" name="任意形状 146"/>
                  <p:cNvSpPr/>
                  <p:nvPr/>
                </p:nvSpPr>
                <p:spPr>
                  <a:xfrm>
                    <a:off x="13411200" y="4483100"/>
                    <a:ext cx="437607" cy="3084353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8" name="矩形 147"/>
                  <p:cNvSpPr/>
                  <p:nvPr/>
                </p:nvSpPr>
                <p:spPr>
                  <a:xfrm>
                    <a:off x="8152690" y="3314446"/>
                    <a:ext cx="5347410" cy="44452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grpSp>
              <p:nvGrpSpPr>
                <p:cNvPr id="214" name="组 213"/>
                <p:cNvGrpSpPr/>
                <p:nvPr/>
              </p:nvGrpSpPr>
              <p:grpSpPr>
                <a:xfrm>
                  <a:off x="7692959" y="1819797"/>
                  <a:ext cx="388649" cy="3397638"/>
                  <a:chOff x="13212535" y="2137390"/>
                  <a:chExt cx="444483" cy="3397638"/>
                </a:xfrm>
              </p:grpSpPr>
              <p:cxnSp>
                <p:nvCxnSpPr>
                  <p:cNvPr id="123" name="直线连接符 122"/>
                  <p:cNvCxnSpPr/>
                  <p:nvPr/>
                </p:nvCxnSpPr>
                <p:spPr>
                  <a:xfrm>
                    <a:off x="13212535" y="2142773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线连接符 123"/>
                  <p:cNvCxnSpPr/>
                  <p:nvPr/>
                </p:nvCxnSpPr>
                <p:spPr>
                  <a:xfrm>
                    <a:off x="13250618" y="5535028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线箭头连接符 124"/>
                  <p:cNvCxnSpPr/>
                  <p:nvPr/>
                </p:nvCxnSpPr>
                <p:spPr>
                  <a:xfrm>
                    <a:off x="13322300" y="2137390"/>
                    <a:ext cx="38100" cy="339071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8" name="直线连接符 127"/>
                <p:cNvCxnSpPr/>
                <p:nvPr/>
              </p:nvCxnSpPr>
              <p:spPr>
                <a:xfrm>
                  <a:off x="7725657" y="5907598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符 128"/>
                <p:cNvCxnSpPr/>
                <p:nvPr/>
              </p:nvCxnSpPr>
              <p:spPr>
                <a:xfrm>
                  <a:off x="7738353" y="6213430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箭头连接符 129"/>
                <p:cNvCxnSpPr/>
                <p:nvPr/>
              </p:nvCxnSpPr>
              <p:spPr>
                <a:xfrm flipH="1">
                  <a:off x="7853872" y="5907598"/>
                  <a:ext cx="12700" cy="3058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任意形状 130"/>
                <p:cNvSpPr/>
                <p:nvPr/>
              </p:nvSpPr>
              <p:spPr>
                <a:xfrm>
                  <a:off x="6367972" y="5371865"/>
                  <a:ext cx="1484675" cy="702998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210" name="直线箭头连接符 209"/>
                <p:cNvCxnSpPr>
                  <a:stCxn id="116" idx="3"/>
                  <a:endCxn id="145" idx="1"/>
                </p:cNvCxnSpPr>
                <p:nvPr/>
              </p:nvCxnSpPr>
              <p:spPr>
                <a:xfrm flipV="1">
                  <a:off x="6359286" y="5692156"/>
                  <a:ext cx="1772772" cy="6597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线箭头连接符 211"/>
                <p:cNvCxnSpPr>
                  <a:stCxn id="115" idx="3"/>
                  <a:endCxn id="144" idx="1"/>
                </p:cNvCxnSpPr>
                <p:nvPr/>
              </p:nvCxnSpPr>
              <p:spPr>
                <a:xfrm flipV="1">
                  <a:off x="6359286" y="1983502"/>
                  <a:ext cx="1734689" cy="40595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线箭头连接符 215"/>
                <p:cNvCxnSpPr>
                  <a:stCxn id="112" idx="3"/>
                </p:cNvCxnSpPr>
                <p:nvPr/>
              </p:nvCxnSpPr>
              <p:spPr>
                <a:xfrm flipV="1">
                  <a:off x="6392035" y="3579420"/>
                  <a:ext cx="1396901" cy="13857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组 220"/>
              <p:cNvGrpSpPr/>
              <p:nvPr/>
            </p:nvGrpSpPr>
            <p:grpSpPr>
              <a:xfrm>
                <a:off x="1291785" y="6633731"/>
                <a:ext cx="11958833" cy="6650993"/>
                <a:chOff x="1291785" y="6633731"/>
                <a:chExt cx="11958833" cy="6650993"/>
              </a:xfrm>
            </p:grpSpPr>
            <p:grpSp>
              <p:nvGrpSpPr>
                <p:cNvPr id="55" name="组 54"/>
                <p:cNvGrpSpPr/>
                <p:nvPr/>
              </p:nvGrpSpPr>
              <p:grpSpPr>
                <a:xfrm>
                  <a:off x="1291785" y="7293049"/>
                  <a:ext cx="5067426" cy="5061863"/>
                  <a:chOff x="21641848" y="4471467"/>
                  <a:chExt cx="5067426" cy="5061863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21707721" y="4471467"/>
                    <a:ext cx="49490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21762080" y="7244129"/>
                    <a:ext cx="4884417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binder_buffer</a:t>
                    </a:r>
                    <a:r>
                      <a:rPr kumimoji="1" lang="zh-CN" altLang="en-US" sz="1400" b="1"/>
                      <a:t> *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en-US" altLang="zh-CN" sz="1400" b="1"/>
                      <a:t>: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从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proc-&gt;free_buffers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中摘下</a:t>
                    </a:r>
                    <a:endParaRPr kumimoji="1" lang="en-US" altLang="zh-CN" sz="1400">
                      <a:solidFill>
                        <a:schemeClr val="accent2"/>
                      </a:solidFill>
                    </a:endParaRP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一块能容下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tr-&gt;offsets_size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buffer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节点</a:t>
                    </a: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>
                  <a:xfrm>
                    <a:off x="21695017" y="7265676"/>
                    <a:ext cx="4974983" cy="51498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61" name="组 60"/>
                  <p:cNvGrpSpPr/>
                  <p:nvPr/>
                </p:nvGrpSpPr>
                <p:grpSpPr>
                  <a:xfrm>
                    <a:off x="21695017" y="4891588"/>
                    <a:ext cx="4974983" cy="2370676"/>
                    <a:chOff x="15623370" y="1246255"/>
                    <a:chExt cx="5595351" cy="2370676"/>
                  </a:xfrm>
                </p:grpSpPr>
                <p:sp>
                  <p:nvSpPr>
                    <p:cNvPr id="70" name="文本框 69"/>
                    <p:cNvSpPr txBox="1"/>
                    <p:nvPr/>
                  </p:nvSpPr>
                  <p:spPr>
                    <a:xfrm>
                      <a:off x="15623370" y="1246255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binder_work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from: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1" name="文本框 70"/>
                    <p:cNvSpPr txBox="1"/>
                    <p:nvPr/>
                  </p:nvSpPr>
                  <p:spPr>
                    <a:xfrm>
                      <a:off x="15623370" y="1555119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proc-&gt;tsk-&gt;cred-&gt;euid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2" name="文本框 71"/>
                    <p:cNvSpPr txBox="1"/>
                    <p:nvPr/>
                  </p:nvSpPr>
                  <p:spPr>
                    <a:xfrm>
                      <a:off x="15623370" y="2470109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tr-&gt;code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endParaRPr kumimoji="1" lang="en-US" altLang="zh-CN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15623370" y="299870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tr-&gt;flags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15623370" y="3309154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long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priority: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task_nice(current)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15623370" y="185628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binder_proc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to_proc: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target_proc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6" name="文本框 75"/>
                    <p:cNvSpPr txBox="1"/>
                    <p:nvPr/>
                  </p:nvSpPr>
                  <p:spPr>
                    <a:xfrm>
                      <a:off x="15623370" y="2163977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binder_thread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to_thread: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21695017" y="7778248"/>
                    <a:ext cx="497498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need_reply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21695018" y="8083021"/>
                    <a:ext cx="4974982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from-&gt;parent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thread-&gt;transaction_stack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21812924" y="8452352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binder_work</a:t>
                    </a:r>
                    <a:r>
                      <a:rPr kumimoji="1" lang="zh-CN" altLang="en-US" sz="1400" b="1"/>
                      <a:t>  </a:t>
                    </a:r>
                    <a:r>
                      <a:rPr kumimoji="1" lang="en-US" altLang="zh-CN" sz="1400" b="1"/>
                      <a:t>work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21774824" y="8766213"/>
                    <a:ext cx="483624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enum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BINDER_WORK_TRANSACTION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21774824" y="9059035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is-IS" altLang="zh-CN" sz="1400" b="1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7" name="矩形 66"/>
                  <p:cNvSpPr/>
                  <p:nvPr/>
                </p:nvSpPr>
                <p:spPr>
                  <a:xfrm>
                    <a:off x="21691680" y="8395319"/>
                    <a:ext cx="4977952" cy="10995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8" name="矩形 67"/>
                  <p:cNvSpPr/>
                  <p:nvPr/>
                </p:nvSpPr>
                <p:spPr>
                  <a:xfrm>
                    <a:off x="21774824" y="9072350"/>
                    <a:ext cx="4836243" cy="38938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9" name="矩形 68"/>
                  <p:cNvSpPr/>
                  <p:nvPr/>
                </p:nvSpPr>
                <p:spPr>
                  <a:xfrm>
                    <a:off x="21641848" y="4471467"/>
                    <a:ext cx="5067426" cy="506186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cxnSp>
              <p:nvCxnSpPr>
                <p:cNvPr id="56" name="直线箭头连接符 55"/>
                <p:cNvCxnSpPr>
                  <a:stCxn id="105" idx="1"/>
                  <a:endCxn id="58" idx="3"/>
                </p:cNvCxnSpPr>
                <p:nvPr/>
              </p:nvCxnSpPr>
              <p:spPr>
                <a:xfrm flipH="1">
                  <a:off x="6306666" y="7421576"/>
                  <a:ext cx="1182889" cy="2536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箭头连接符 56"/>
                <p:cNvCxnSpPr>
                  <a:stCxn id="60" idx="3"/>
                  <a:endCxn id="79" idx="1"/>
                </p:cNvCxnSpPr>
                <p:nvPr/>
              </p:nvCxnSpPr>
              <p:spPr>
                <a:xfrm flipV="1">
                  <a:off x="6319937" y="6810291"/>
                  <a:ext cx="1115437" cy="353446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7" name="组 206"/>
                <p:cNvGrpSpPr/>
                <p:nvPr/>
              </p:nvGrpSpPr>
              <p:grpSpPr>
                <a:xfrm>
                  <a:off x="6351473" y="6633731"/>
                  <a:ext cx="6899145" cy="6650993"/>
                  <a:chOff x="6351473" y="7637031"/>
                  <a:chExt cx="6899145" cy="6650993"/>
                </a:xfrm>
              </p:grpSpPr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6542868" y="1328230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5" name="直线箭头连接符 44"/>
                  <p:cNvCxnSpPr>
                    <a:stCxn id="136" idx="3"/>
                  </p:cNvCxnSpPr>
                  <p:nvPr/>
                </p:nvCxnSpPr>
                <p:spPr>
                  <a:xfrm>
                    <a:off x="7157027" y="13436195"/>
                    <a:ext cx="499074" cy="1538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6351473" y="13908001"/>
                    <a:ext cx="93574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off_end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7" name="直线箭头连接符 46"/>
                  <p:cNvCxnSpPr>
                    <a:stCxn id="144" idx="3"/>
                  </p:cNvCxnSpPr>
                  <p:nvPr/>
                </p:nvCxnSpPr>
                <p:spPr>
                  <a:xfrm>
                    <a:off x="7287215" y="14061890"/>
                    <a:ext cx="405744" cy="229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8" name="组 77"/>
                  <p:cNvGrpSpPr/>
                  <p:nvPr/>
                </p:nvGrpSpPr>
                <p:grpSpPr>
                  <a:xfrm>
                    <a:off x="7406411" y="7637031"/>
                    <a:ext cx="5844207" cy="6650993"/>
                    <a:chOff x="14709130" y="6213462"/>
                    <a:chExt cx="5844207" cy="6650993"/>
                  </a:xfrm>
                </p:grpSpPr>
                <p:sp>
                  <p:nvSpPr>
                    <p:cNvPr id="79" name="文本框 78"/>
                    <p:cNvSpPr txBox="1"/>
                    <p:nvPr/>
                  </p:nvSpPr>
                  <p:spPr>
                    <a:xfrm>
                      <a:off x="14738093" y="6236133"/>
                      <a:ext cx="5493492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binder_buffer: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80" name="矩形 79"/>
                    <p:cNvSpPr/>
                    <p:nvPr/>
                  </p:nvSpPr>
                  <p:spPr>
                    <a:xfrm>
                      <a:off x="14709130" y="6213462"/>
                      <a:ext cx="5595351" cy="665099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grpSp>
                  <p:nvGrpSpPr>
                    <p:cNvPr id="81" name="组 80"/>
                    <p:cNvGrpSpPr/>
                    <p:nvPr/>
                  </p:nvGrpSpPr>
                  <p:grpSpPr>
                    <a:xfrm>
                      <a:off x="14792274" y="6539969"/>
                      <a:ext cx="5439311" cy="1530554"/>
                      <a:chOff x="14792274" y="6539969"/>
                      <a:chExt cx="5439311" cy="1530554"/>
                    </a:xfrm>
                  </p:grpSpPr>
                  <p:grpSp>
                    <p:nvGrpSpPr>
                      <p:cNvPr id="100" name="组 99"/>
                      <p:cNvGrpSpPr/>
                      <p:nvPr/>
                    </p:nvGrpSpPr>
                    <p:grpSpPr>
                      <a:xfrm>
                        <a:off x="14792274" y="6539969"/>
                        <a:ext cx="5439311" cy="916606"/>
                        <a:chOff x="22907414" y="5152772"/>
                        <a:chExt cx="5439311" cy="916606"/>
                      </a:xfrm>
                    </p:grpSpPr>
                    <p:sp>
                      <p:nvSpPr>
                        <p:cNvPr id="103" name="文本框 102"/>
                        <p:cNvSpPr txBox="1"/>
                        <p:nvPr/>
                      </p:nvSpPr>
                      <p:spPr>
                        <a:xfrm>
                          <a:off x="22907414" y="5152772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allow_user_free: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5" name="文本框 104"/>
                        <p:cNvSpPr txBox="1"/>
                        <p:nvPr/>
                      </p:nvSpPr>
                      <p:spPr>
                        <a:xfrm>
                          <a:off x="22907414" y="546022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binder_transaction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6" name="文本框 105"/>
                        <p:cNvSpPr txBox="1"/>
                        <p:nvPr/>
                      </p:nvSpPr>
                      <p:spPr>
                        <a:xfrm>
                          <a:off x="22907414" y="576160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binder_node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target_node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target_node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14792274" y="7457773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02" name="文本框 101"/>
                      <p:cNvSpPr txBox="1"/>
                      <p:nvPr/>
                    </p:nvSpPr>
                    <p:spPr>
                      <a:xfrm>
                        <a:off x="14792274" y="7762746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2" name="组 81"/>
                    <p:cNvGrpSpPr/>
                    <p:nvPr/>
                  </p:nvGrpSpPr>
                  <p:grpSpPr>
                    <a:xfrm>
                      <a:off x="14792274" y="8065782"/>
                      <a:ext cx="5761063" cy="4775740"/>
                      <a:chOff x="14789791" y="9001846"/>
                      <a:chExt cx="5761063" cy="4775740"/>
                    </a:xfrm>
                  </p:grpSpPr>
                  <p:sp>
                    <p:nvSpPr>
                      <p:cNvPr id="83" name="矩形 82"/>
                      <p:cNvSpPr/>
                      <p:nvPr/>
                    </p:nvSpPr>
                    <p:spPr>
                      <a:xfrm>
                        <a:off x="14789791" y="9003928"/>
                        <a:ext cx="5441794" cy="4773658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3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4" name="组 83"/>
                      <p:cNvGrpSpPr/>
                      <p:nvPr/>
                    </p:nvGrpSpPr>
                    <p:grpSpPr>
                      <a:xfrm>
                        <a:off x="14854737" y="9001846"/>
                        <a:ext cx="5696117" cy="4674139"/>
                        <a:chOff x="8152690" y="2603591"/>
                        <a:chExt cx="5696117" cy="4674139"/>
                      </a:xfrm>
                    </p:grpSpPr>
                    <p:sp>
                      <p:nvSpPr>
                        <p:cNvPr id="85" name="文本框 84"/>
                        <p:cNvSpPr txBox="1"/>
                        <p:nvPr/>
                      </p:nvSpPr>
                      <p:spPr>
                        <a:xfrm>
                          <a:off x="8216190" y="2603591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uint8_t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data[]:</a:t>
                          </a:r>
                          <a:r>
                            <a:rPr kumimoji="1" lang="zh-CN" altLang="en-US" sz="1400"/>
                            <a:t>                    </a:t>
                          </a:r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8304581" y="4519397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BINDER_TYPE_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HANDLE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" name="文本框 86"/>
                        <p:cNvSpPr txBox="1"/>
                        <p:nvPr/>
                      </p:nvSpPr>
                      <p:spPr>
                        <a:xfrm>
                          <a:off x="8304584" y="4825229"/>
                          <a:ext cx="5017005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6"/>
                              </a:solidFill>
                            </a:rPr>
                            <a:t>0x7f | FLAT_BINDER_FLAG_ACCEPTS_FDS</a:t>
                          </a:r>
                          <a:endParaRPr kumimoji="1" lang="zh-CN" altLang="en-US" sz="1400">
                            <a:solidFill>
                              <a:schemeClr val="accent6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8" name="文本框 87"/>
                        <p:cNvSpPr txBox="1"/>
                        <p:nvPr/>
                      </p:nvSpPr>
                      <p:spPr>
                        <a:xfrm>
                          <a:off x="8304583" y="5346063"/>
                          <a:ext cx="5017007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: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service -&gt;getWeakRefs()</a:t>
                          </a:r>
                          <a:endParaRPr kumimoji="1" lang="zh-CN" altLang="en-US" sz="1400" strike="sngStrike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kumimoji="1" lang="en-US" altLang="zh-CN" sz="1400"/>
                            <a:t>__uu32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ref-&gt;desc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文本框 88"/>
                        <p:cNvSpPr txBox="1"/>
                        <p:nvPr/>
                      </p:nvSpPr>
                      <p:spPr>
                        <a:xfrm>
                          <a:off x="8304582" y="5865394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0" name="文本框 89"/>
                        <p:cNvSpPr txBox="1"/>
                        <p:nvPr/>
                      </p:nvSpPr>
                      <p:spPr>
                        <a:xfrm>
                          <a:off x="8216190" y="3437107"/>
                          <a:ext cx="5206986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1" name="文本框 90"/>
                        <p:cNvSpPr txBox="1"/>
                        <p:nvPr/>
                      </p:nvSpPr>
                      <p:spPr>
                        <a:xfrm>
                          <a:off x="8216190" y="3962740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2" name="文本框 91"/>
                        <p:cNvSpPr txBox="1"/>
                        <p:nvPr/>
                      </p:nvSpPr>
                      <p:spPr>
                        <a:xfrm>
                          <a:off x="8216190" y="6231429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3" name="文本框 92"/>
                        <p:cNvSpPr txBox="1"/>
                        <p:nvPr/>
                      </p:nvSpPr>
                      <p:spPr>
                        <a:xfrm>
                          <a:off x="8304581" y="4226532"/>
                          <a:ext cx="501700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flat_binder_object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service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new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BnTestService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4" name="矩形 93"/>
                        <p:cNvSpPr/>
                        <p:nvPr/>
                      </p:nvSpPr>
                      <p:spPr>
                        <a:xfrm>
                          <a:off x="8216190" y="4264634"/>
                          <a:ext cx="5207000" cy="196996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5" name="文本框 94"/>
                        <p:cNvSpPr txBox="1"/>
                        <p:nvPr/>
                      </p:nvSpPr>
                      <p:spPr>
                        <a:xfrm>
                          <a:off x="8253802" y="3073146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6" name="文本框 95"/>
                        <p:cNvSpPr txBox="1"/>
                        <p:nvPr/>
                      </p:nvSpPr>
                      <p:spPr>
                        <a:xfrm>
                          <a:off x="8291885" y="6527800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7" name="文本框 96"/>
                        <p:cNvSpPr txBox="1"/>
                        <p:nvPr/>
                      </p:nvSpPr>
                      <p:spPr>
                        <a:xfrm>
                          <a:off x="8291892" y="6897132"/>
                          <a:ext cx="5118564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</p:txBody>
                    </p:sp>
                    <p:sp>
                      <p:nvSpPr>
                        <p:cNvPr id="98" name="任意形状 97"/>
                        <p:cNvSpPr/>
                        <p:nvPr/>
                      </p:nvSpPr>
                      <p:spPr>
                        <a:xfrm>
                          <a:off x="13411200" y="4308618"/>
                          <a:ext cx="437607" cy="2903791"/>
                        </a:xfrm>
                        <a:custGeom>
                          <a:avLst/>
                          <a:gdLst>
                            <a:gd name="connsiteX0" fmla="*/ 0 w 437607"/>
                            <a:gd name="connsiteY0" fmla="*/ 3835400 h 3835400"/>
                            <a:gd name="connsiteX1" fmla="*/ 342900 w 437607"/>
                            <a:gd name="connsiteY1" fmla="*/ 2997200 h 3835400"/>
                            <a:gd name="connsiteX2" fmla="*/ 419100 w 437607"/>
                            <a:gd name="connsiteY2" fmla="*/ 571500 h 3835400"/>
                            <a:gd name="connsiteX3" fmla="*/ 50800 w 437607"/>
                            <a:gd name="connsiteY3" fmla="*/ 0 h 3835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437607" h="3835400">
                              <a:moveTo>
                                <a:pt x="0" y="3835400"/>
                              </a:moveTo>
                              <a:cubicBezTo>
                                <a:pt x="136525" y="3688291"/>
                                <a:pt x="273050" y="3541183"/>
                                <a:pt x="342900" y="2997200"/>
                              </a:cubicBezTo>
                              <a:cubicBezTo>
                                <a:pt x="412750" y="2453217"/>
                                <a:pt x="467783" y="1071033"/>
                                <a:pt x="419100" y="571500"/>
                              </a:cubicBezTo>
                              <a:cubicBezTo>
                                <a:pt x="370417" y="71967"/>
                                <a:pt x="50800" y="0"/>
                                <a:pt x="50800" y="0"/>
                              </a:cubicBezTo>
                            </a:path>
                          </a:pathLst>
                        </a:custGeom>
                        <a:noFill/>
                        <a:ln>
                          <a:tailEnd type="arrow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9" name="矩形 98"/>
                        <p:cNvSpPr/>
                        <p:nvPr/>
                      </p:nvSpPr>
                      <p:spPr>
                        <a:xfrm>
                          <a:off x="8152690" y="3073147"/>
                          <a:ext cx="5347410" cy="420458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</p:grpSp>
              </p:grp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6484306" y="1112594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cxnSp>
              <p:nvCxnSpPr>
                <p:cNvPr id="219" name="直线箭头连接符 218"/>
                <p:cNvCxnSpPr>
                  <a:stCxn id="50" idx="3"/>
                  <a:endCxn id="93" idx="1"/>
                </p:cNvCxnSpPr>
                <p:nvPr/>
              </p:nvCxnSpPr>
              <p:spPr>
                <a:xfrm flipV="1">
                  <a:off x="7098465" y="10262881"/>
                  <a:ext cx="607927" cy="136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8" name="任意形状 227"/>
          <p:cNvSpPr/>
          <p:nvPr/>
        </p:nvSpPr>
        <p:spPr>
          <a:xfrm>
            <a:off x="28135192" y="3427511"/>
            <a:ext cx="1390363" cy="5920366"/>
          </a:xfrm>
          <a:custGeom>
            <a:avLst/>
            <a:gdLst>
              <a:gd name="connsiteX0" fmla="*/ 406400 w 1159041"/>
              <a:gd name="connsiteY0" fmla="*/ 0 h 7569200"/>
              <a:gd name="connsiteX1" fmla="*/ 1003300 w 1159041"/>
              <a:gd name="connsiteY1" fmla="*/ 1295400 h 7569200"/>
              <a:gd name="connsiteX2" fmla="*/ 1079500 w 1159041"/>
              <a:gd name="connsiteY2" fmla="*/ 6159500 h 7569200"/>
              <a:gd name="connsiteX3" fmla="*/ 0 w 1159041"/>
              <a:gd name="connsiteY3" fmla="*/ 7569200 h 756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041" h="7569200">
                <a:moveTo>
                  <a:pt x="406400" y="0"/>
                </a:moveTo>
                <a:cubicBezTo>
                  <a:pt x="648758" y="134408"/>
                  <a:pt x="891117" y="268817"/>
                  <a:pt x="1003300" y="1295400"/>
                </a:cubicBezTo>
                <a:cubicBezTo>
                  <a:pt x="1115483" y="2321983"/>
                  <a:pt x="1246717" y="5113867"/>
                  <a:pt x="1079500" y="6159500"/>
                </a:cubicBezTo>
                <a:cubicBezTo>
                  <a:pt x="912283" y="7205133"/>
                  <a:pt x="0" y="7569200"/>
                  <a:pt x="0" y="7569200"/>
                </a:cubicBezTo>
              </a:path>
            </a:pathLst>
          </a:custGeom>
          <a:noFill/>
          <a:ln w="69850">
            <a:solidFill>
              <a:schemeClr val="accent2">
                <a:alpha val="3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90" name="组 289"/>
          <p:cNvGrpSpPr/>
          <p:nvPr/>
        </p:nvGrpSpPr>
        <p:grpSpPr>
          <a:xfrm>
            <a:off x="16419150" y="1598831"/>
            <a:ext cx="5426870" cy="4713368"/>
            <a:chOff x="718280" y="838320"/>
            <a:chExt cx="5766026" cy="4713368"/>
          </a:xfrm>
        </p:grpSpPr>
        <p:sp>
          <p:nvSpPr>
            <p:cNvPr id="318" name="文本框 317"/>
            <p:cNvSpPr txBox="1"/>
            <p:nvPr/>
          </p:nvSpPr>
          <p:spPr>
            <a:xfrm>
              <a:off x="803622" y="1152271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790918" y="1445393"/>
              <a:ext cx="559535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target</a:t>
              </a:r>
            </a:p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0" name="文本框 319"/>
            <p:cNvSpPr txBox="1"/>
            <p:nvPr/>
          </p:nvSpPr>
          <p:spPr>
            <a:xfrm>
              <a:off x="790918" y="218446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1" name="文本框 320"/>
            <p:cNvSpPr txBox="1"/>
            <p:nvPr/>
          </p:nvSpPr>
          <p:spPr>
            <a:xfrm>
              <a:off x="790918" y="309436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2" name="文本框 321"/>
            <p:cNvSpPr txBox="1"/>
            <p:nvPr/>
          </p:nvSpPr>
          <p:spPr>
            <a:xfrm>
              <a:off x="790918" y="340864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790918" y="371909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4" name="文本框 323"/>
            <p:cNvSpPr txBox="1"/>
            <p:nvPr/>
          </p:nvSpPr>
          <p:spPr>
            <a:xfrm>
              <a:off x="790918" y="4023900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5" name="文本框 324"/>
            <p:cNvSpPr txBox="1"/>
            <p:nvPr/>
          </p:nvSpPr>
          <p:spPr>
            <a:xfrm>
              <a:off x="912162" y="4508466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912162" y="4796927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7" name="文本框 326"/>
            <p:cNvSpPr txBox="1"/>
            <p:nvPr/>
          </p:nvSpPr>
          <p:spPr>
            <a:xfrm>
              <a:off x="912162" y="5105791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8" name="矩形 327"/>
            <p:cNvSpPr/>
            <p:nvPr/>
          </p:nvSpPr>
          <p:spPr>
            <a:xfrm>
              <a:off x="790918" y="4543944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718280" y="1146184"/>
              <a:ext cx="5766026" cy="4405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30" name="文本框 329"/>
            <p:cNvSpPr txBox="1"/>
            <p:nvPr/>
          </p:nvSpPr>
          <p:spPr>
            <a:xfrm>
              <a:off x="790918" y="248722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ADD_SERVICE_TRANSACTION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1" name="文本框 330"/>
            <p:cNvSpPr txBox="1"/>
            <p:nvPr/>
          </p:nvSpPr>
          <p:spPr>
            <a:xfrm>
              <a:off x="790918" y="279650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2" name="文本框 331"/>
            <p:cNvSpPr txBox="1"/>
            <p:nvPr/>
          </p:nvSpPr>
          <p:spPr>
            <a:xfrm>
              <a:off x="718280" y="838320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291" name="组 290"/>
          <p:cNvGrpSpPr/>
          <p:nvPr/>
        </p:nvGrpSpPr>
        <p:grpSpPr>
          <a:xfrm>
            <a:off x="23354577" y="1180769"/>
            <a:ext cx="5696117" cy="4762409"/>
            <a:chOff x="8152690" y="2997291"/>
            <a:chExt cx="5696117" cy="4762409"/>
          </a:xfrm>
        </p:grpSpPr>
        <p:sp>
          <p:nvSpPr>
            <p:cNvPr id="303" name="文本框 30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306" name="文本框 30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316" name="任意形状 31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grpSp>
        <p:nvGrpSpPr>
          <p:cNvPr id="292" name="组 291"/>
          <p:cNvGrpSpPr/>
          <p:nvPr/>
        </p:nvGrpSpPr>
        <p:grpSpPr>
          <a:xfrm>
            <a:off x="23054673" y="1488108"/>
            <a:ext cx="388649" cy="3397638"/>
            <a:chOff x="13212535" y="2137390"/>
            <a:chExt cx="444483" cy="3397638"/>
          </a:xfrm>
        </p:grpSpPr>
        <p:cxnSp>
          <p:nvCxnSpPr>
            <p:cNvPr id="300" name="直线连接符 299"/>
            <p:cNvCxnSpPr/>
            <p:nvPr/>
          </p:nvCxnSpPr>
          <p:spPr>
            <a:xfrm>
              <a:off x="13212535" y="2142773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线连接符 300"/>
            <p:cNvCxnSpPr/>
            <p:nvPr/>
          </p:nvCxnSpPr>
          <p:spPr>
            <a:xfrm>
              <a:off x="13250618" y="5535028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线箭头连接符 301"/>
            <p:cNvCxnSpPr/>
            <p:nvPr/>
          </p:nvCxnSpPr>
          <p:spPr>
            <a:xfrm>
              <a:off x="13322300" y="2137390"/>
              <a:ext cx="38100" cy="33907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直线连接符 292"/>
          <p:cNvCxnSpPr/>
          <p:nvPr/>
        </p:nvCxnSpPr>
        <p:spPr>
          <a:xfrm>
            <a:off x="23087371" y="55759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线连接符 293"/>
          <p:cNvCxnSpPr/>
          <p:nvPr/>
        </p:nvCxnSpPr>
        <p:spPr>
          <a:xfrm>
            <a:off x="23100067" y="5881741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箭头连接符 294"/>
          <p:cNvCxnSpPr/>
          <p:nvPr/>
        </p:nvCxnSpPr>
        <p:spPr>
          <a:xfrm flipH="1">
            <a:off x="23215586" y="5575909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任意形状 295"/>
          <p:cNvSpPr/>
          <p:nvPr/>
        </p:nvSpPr>
        <p:spPr>
          <a:xfrm>
            <a:off x="21729686" y="5040176"/>
            <a:ext cx="1484675" cy="702998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7" name="直线箭头连接符 296"/>
          <p:cNvCxnSpPr>
            <a:stCxn id="327" idx="3"/>
            <a:endCxn id="314" idx="1"/>
          </p:cNvCxnSpPr>
          <p:nvPr/>
        </p:nvCxnSpPr>
        <p:spPr>
          <a:xfrm flipV="1">
            <a:off x="21721000" y="5360467"/>
            <a:ext cx="1772772" cy="65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线箭头连接符 297"/>
          <p:cNvCxnSpPr>
            <a:stCxn id="326" idx="3"/>
            <a:endCxn id="313" idx="1"/>
          </p:cNvCxnSpPr>
          <p:nvPr/>
        </p:nvCxnSpPr>
        <p:spPr>
          <a:xfrm flipV="1">
            <a:off x="21721000" y="1651813"/>
            <a:ext cx="1734689" cy="405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线箭头连接符 298"/>
          <p:cNvCxnSpPr>
            <a:stCxn id="323" idx="3"/>
          </p:cNvCxnSpPr>
          <p:nvPr/>
        </p:nvCxnSpPr>
        <p:spPr>
          <a:xfrm flipV="1">
            <a:off x="21753749" y="3247731"/>
            <a:ext cx="1396901" cy="138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组 413"/>
          <p:cNvGrpSpPr/>
          <p:nvPr/>
        </p:nvGrpSpPr>
        <p:grpSpPr>
          <a:xfrm>
            <a:off x="15491151" y="5744444"/>
            <a:ext cx="13475604" cy="1069620"/>
            <a:chOff x="15491151" y="5744444"/>
            <a:chExt cx="13475604" cy="1069620"/>
          </a:xfrm>
        </p:grpSpPr>
        <p:cxnSp>
          <p:nvCxnSpPr>
            <p:cNvPr id="411" name="直线连接符 410"/>
            <p:cNvCxnSpPr/>
            <p:nvPr/>
          </p:nvCxnSpPr>
          <p:spPr>
            <a:xfrm>
              <a:off x="15544800" y="6410826"/>
              <a:ext cx="13421955" cy="0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文本框 411"/>
            <p:cNvSpPr txBox="1"/>
            <p:nvPr/>
          </p:nvSpPr>
          <p:spPr>
            <a:xfrm>
              <a:off x="15505274" y="5744444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DengXian" charset="-122"/>
                  <a:ea typeface="DengXian" charset="-122"/>
                  <a:cs typeface="DengXian" charset="-122"/>
                </a:rPr>
                <a:t>Server</a:t>
              </a:r>
            </a:p>
            <a:p>
              <a:r>
                <a:rPr kumimoji="1" lang="zh-CN" altLang="en-US" sz="1800">
                  <a:latin typeface="DengXian" charset="-122"/>
                  <a:ea typeface="DengXian" charset="-122"/>
                  <a:cs typeface="DengXian" charset="-122"/>
                </a:rPr>
                <a:t>应用层</a:t>
              </a:r>
            </a:p>
          </p:txBody>
        </p:sp>
        <p:sp>
          <p:nvSpPr>
            <p:cNvPr id="413" name="文本框 412"/>
            <p:cNvSpPr txBox="1"/>
            <p:nvPr/>
          </p:nvSpPr>
          <p:spPr>
            <a:xfrm>
              <a:off x="15491151" y="644473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>
                  <a:latin typeface="DengXian" charset="-122"/>
                  <a:ea typeface="DengXian" charset="-122"/>
                  <a:cs typeface="DengXian" charset="-122"/>
                </a:rPr>
                <a:t>驱动层</a:t>
              </a:r>
            </a:p>
          </p:txBody>
        </p:sp>
      </p:grpSp>
      <p:grpSp>
        <p:nvGrpSpPr>
          <p:cNvPr id="232" name="组 231"/>
          <p:cNvGrpSpPr/>
          <p:nvPr/>
        </p:nvGrpSpPr>
        <p:grpSpPr>
          <a:xfrm>
            <a:off x="15186268" y="6479842"/>
            <a:ext cx="14417432" cy="6650993"/>
            <a:chOff x="2354" y="6633731"/>
            <a:chExt cx="14417432" cy="6650993"/>
          </a:xfrm>
        </p:grpSpPr>
        <p:grpSp>
          <p:nvGrpSpPr>
            <p:cNvPr id="233" name="组 232"/>
            <p:cNvGrpSpPr/>
            <p:nvPr/>
          </p:nvGrpSpPr>
          <p:grpSpPr>
            <a:xfrm>
              <a:off x="1291785" y="7293049"/>
              <a:ext cx="5067426" cy="5061863"/>
              <a:chOff x="21641848" y="4471467"/>
              <a:chExt cx="5067426" cy="5061863"/>
            </a:xfrm>
          </p:grpSpPr>
          <p:sp>
            <p:nvSpPr>
              <p:cNvPr id="271" name="文本框 270"/>
              <p:cNvSpPr txBox="1"/>
              <p:nvPr/>
            </p:nvSpPr>
            <p:spPr>
              <a:xfrm>
                <a:off x="21707721" y="4471467"/>
                <a:ext cx="49490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2" name="文本框 271"/>
              <p:cNvSpPr txBox="1"/>
              <p:nvPr/>
            </p:nvSpPr>
            <p:spPr>
              <a:xfrm>
                <a:off x="21762080" y="7244129"/>
                <a:ext cx="488441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 b="1"/>
                  <a:t> *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en-US" altLang="zh-CN" sz="1400" b="1"/>
                  <a:t>:</a:t>
                </a:r>
                <a:r>
                  <a:rPr kumimoji="1" lang="zh-CN" altLang="en-US" sz="1400" b="1"/>
                  <a:t> 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从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proc-&gt;free_buffers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中摘下</a:t>
                </a:r>
                <a:endParaRPr kumimoji="1" lang="en-US" altLang="zh-CN" sz="1400">
                  <a:solidFill>
                    <a:schemeClr val="accent2"/>
                  </a:solidFill>
                </a:endParaRPr>
              </a:p>
              <a:p>
                <a:r>
                  <a:rPr kumimoji="1" lang="zh-CN" altLang="en-US" sz="1400">
                    <a:solidFill>
                      <a:schemeClr val="accent2"/>
                    </a:solidFill>
                  </a:rPr>
                  <a:t>一块能容下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tr-&gt;offsets_size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的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buffer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节点</a:t>
                </a: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21695017" y="7265676"/>
                <a:ext cx="4974983" cy="5149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74" name="组 273"/>
              <p:cNvGrpSpPr/>
              <p:nvPr/>
            </p:nvGrpSpPr>
            <p:grpSpPr>
              <a:xfrm>
                <a:off x="21695017" y="4891588"/>
                <a:ext cx="4974983" cy="2370676"/>
                <a:chOff x="15623370" y="1246255"/>
                <a:chExt cx="5595351" cy="2370676"/>
              </a:xfrm>
            </p:grpSpPr>
            <p:sp>
              <p:nvSpPr>
                <p:cNvPr id="283" name="文本框 282"/>
                <p:cNvSpPr txBox="1"/>
                <p:nvPr/>
              </p:nvSpPr>
              <p:spPr>
                <a:xfrm>
                  <a:off x="15623370" y="1246255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binder_work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from: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的当前线程</a:t>
                  </a:r>
                </a:p>
              </p:txBody>
            </p:sp>
            <p:sp>
              <p:nvSpPr>
                <p:cNvPr id="284" name="文本框 283"/>
                <p:cNvSpPr txBox="1"/>
                <p:nvPr/>
              </p:nvSpPr>
              <p:spPr>
                <a:xfrm>
                  <a:off x="15623370" y="1555119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proc-&gt;tsk-&gt;cred-&gt;euid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文本框 284"/>
                <p:cNvSpPr txBox="1"/>
                <p:nvPr/>
              </p:nvSpPr>
              <p:spPr>
                <a:xfrm>
                  <a:off x="15623370" y="2470109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tr-&gt;code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即</a:t>
                  </a:r>
                  <a:endParaRPr kumimoji="1" lang="en-US" altLang="zh-CN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ADD_SERVICE_TRANSACTION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5623370" y="299870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tr-&gt;flags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5623370" y="3309154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long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priority: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task_nice(current)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15623370" y="185628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to_proc: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ServiceManager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15623370" y="2163977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binder_thread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to_thread: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target_thread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75" name="文本框 274"/>
              <p:cNvSpPr txBox="1"/>
              <p:nvPr/>
            </p:nvSpPr>
            <p:spPr>
              <a:xfrm>
                <a:off x="21695017" y="7778248"/>
                <a:ext cx="497498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need_reply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6" name="文本框 275"/>
              <p:cNvSpPr txBox="1"/>
              <p:nvPr/>
            </p:nvSpPr>
            <p:spPr>
              <a:xfrm>
                <a:off x="21695018" y="8083021"/>
                <a:ext cx="497498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from-&gt;parent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thread-&gt;transaction_stack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7" name="文本框 276"/>
              <p:cNvSpPr txBox="1"/>
              <p:nvPr/>
            </p:nvSpPr>
            <p:spPr>
              <a:xfrm>
                <a:off x="21812924" y="8452352"/>
                <a:ext cx="48362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binder_work</a:t>
                </a:r>
                <a:r>
                  <a:rPr kumimoji="1" lang="zh-CN" altLang="en-US" sz="1400" b="1"/>
                  <a:t>  </a:t>
                </a:r>
                <a:r>
                  <a:rPr kumimoji="1" lang="en-US" altLang="zh-CN" sz="1400" b="1"/>
                  <a:t>work</a:t>
                </a:r>
                <a:endParaRPr kumimoji="1" lang="zh-CN" altLang="en-US" sz="1400" b="1"/>
              </a:p>
            </p:txBody>
          </p:sp>
          <p:sp>
            <p:nvSpPr>
              <p:cNvPr id="278" name="文本框 277"/>
              <p:cNvSpPr txBox="1"/>
              <p:nvPr/>
            </p:nvSpPr>
            <p:spPr>
              <a:xfrm>
                <a:off x="21774824" y="8766213"/>
                <a:ext cx="483624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enum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type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BINDER_WORK_TRANSACTION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9" name="文本框 278"/>
              <p:cNvSpPr txBox="1"/>
              <p:nvPr/>
            </p:nvSpPr>
            <p:spPr>
              <a:xfrm>
                <a:off x="21774824" y="9059035"/>
                <a:ext cx="48362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 b="1"/>
                  <a:t>……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21691680" y="8395319"/>
                <a:ext cx="4977952" cy="10995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21774824" y="9072350"/>
                <a:ext cx="4836243" cy="389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21641848" y="4471467"/>
                <a:ext cx="5067426" cy="50618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234" name="直线箭头连接符 233"/>
            <p:cNvCxnSpPr>
              <a:stCxn id="269" idx="1"/>
              <a:endCxn id="271" idx="3"/>
            </p:cNvCxnSpPr>
            <p:nvPr/>
          </p:nvCxnSpPr>
          <p:spPr>
            <a:xfrm flipH="1">
              <a:off x="6306666" y="7421576"/>
              <a:ext cx="1182889" cy="253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箭头连接符 234"/>
            <p:cNvCxnSpPr>
              <a:stCxn id="273" idx="3"/>
              <a:endCxn id="244" idx="1"/>
            </p:cNvCxnSpPr>
            <p:nvPr/>
          </p:nvCxnSpPr>
          <p:spPr>
            <a:xfrm flipV="1">
              <a:off x="6319937" y="6810291"/>
              <a:ext cx="1115437" cy="35344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组 235"/>
            <p:cNvGrpSpPr/>
            <p:nvPr/>
          </p:nvGrpSpPr>
          <p:grpSpPr>
            <a:xfrm>
              <a:off x="2354" y="6633731"/>
              <a:ext cx="14417432" cy="6650993"/>
              <a:chOff x="2354" y="7637031"/>
              <a:chExt cx="14417432" cy="6650993"/>
            </a:xfrm>
          </p:grpSpPr>
          <p:grpSp>
            <p:nvGrpSpPr>
              <p:cNvPr id="242" name="组 241"/>
              <p:cNvGrpSpPr/>
              <p:nvPr/>
            </p:nvGrpSpPr>
            <p:grpSpPr>
              <a:xfrm>
                <a:off x="7406411" y="7637031"/>
                <a:ext cx="5844207" cy="6650993"/>
                <a:chOff x="14709130" y="6213462"/>
                <a:chExt cx="5844207" cy="6650993"/>
              </a:xfrm>
            </p:grpSpPr>
            <p:sp>
              <p:nvSpPr>
                <p:cNvPr id="244" name="文本框 243"/>
                <p:cNvSpPr txBox="1"/>
                <p:nvPr/>
              </p:nvSpPr>
              <p:spPr>
                <a:xfrm>
                  <a:off x="14738093" y="62361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>
                  <a:off x="14709130" y="6213462"/>
                  <a:ext cx="5595351" cy="66509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46" name="组 245"/>
                <p:cNvGrpSpPr/>
                <p:nvPr/>
              </p:nvGrpSpPr>
              <p:grpSpPr>
                <a:xfrm>
                  <a:off x="14792274" y="6539969"/>
                  <a:ext cx="5439311" cy="1530554"/>
                  <a:chOff x="14792274" y="6539969"/>
                  <a:chExt cx="5439311" cy="1530554"/>
                </a:xfrm>
              </p:grpSpPr>
              <p:grpSp>
                <p:nvGrpSpPr>
                  <p:cNvPr id="265" name="组 264"/>
                  <p:cNvGrpSpPr/>
                  <p:nvPr/>
                </p:nvGrpSpPr>
                <p:grpSpPr>
                  <a:xfrm>
                    <a:off x="14792274" y="6539969"/>
                    <a:ext cx="5439311" cy="916606"/>
                    <a:chOff x="22907414" y="5152772"/>
                    <a:chExt cx="5439311" cy="916606"/>
                  </a:xfrm>
                </p:grpSpPr>
                <p:sp>
                  <p:nvSpPr>
                    <p:cNvPr id="268" name="文本框 267"/>
                    <p:cNvSpPr txBox="1"/>
                    <p:nvPr/>
                  </p:nvSpPr>
                  <p:spPr>
                    <a:xfrm>
                      <a:off x="22907414" y="51527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69" name="文本框 268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70" name="文本框 269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266" name="文本框 265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67" name="文本框 266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47" name="组 246"/>
                <p:cNvGrpSpPr/>
                <p:nvPr/>
              </p:nvGrpSpPr>
              <p:grpSpPr>
                <a:xfrm>
                  <a:off x="14792274" y="8065782"/>
                  <a:ext cx="5761063" cy="4775740"/>
                  <a:chOff x="14789791" y="9001846"/>
                  <a:chExt cx="5761063" cy="4775740"/>
                </a:xfrm>
              </p:grpSpPr>
              <p:sp>
                <p:nvSpPr>
                  <p:cNvPr id="248" name="矩形 247"/>
                  <p:cNvSpPr/>
                  <p:nvPr/>
                </p:nvSpPr>
                <p:spPr>
                  <a:xfrm>
                    <a:off x="14789791" y="9003928"/>
                    <a:ext cx="5441794" cy="4773658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9" name="组 248"/>
                  <p:cNvGrpSpPr/>
                  <p:nvPr/>
                </p:nvGrpSpPr>
                <p:grpSpPr>
                  <a:xfrm>
                    <a:off x="14854737" y="9001846"/>
                    <a:ext cx="5696117" cy="4674139"/>
                    <a:chOff x="8152690" y="2603591"/>
                    <a:chExt cx="5696117" cy="4674139"/>
                  </a:xfrm>
                </p:grpSpPr>
                <p:sp>
                  <p:nvSpPr>
                    <p:cNvPr id="250" name="文本框 249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51" name="文本框 250"/>
                    <p:cNvSpPr txBox="1"/>
                    <p:nvPr/>
                  </p:nvSpPr>
                  <p:spPr>
                    <a:xfrm>
                      <a:off x="8304581" y="4519397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type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BINDER_TYPE_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HANDLE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2" name="文本框 251"/>
                    <p:cNvSpPr txBox="1"/>
                    <p:nvPr/>
                  </p:nvSpPr>
                  <p:spPr>
                    <a:xfrm>
                      <a:off x="8304584" y="4825229"/>
                      <a:ext cx="5017005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6"/>
                          </a:solidFill>
                        </a:rPr>
                        <a:t>0x7f | FLAT_BINDER_FLAG_ACCEPTS_FDS</a:t>
                      </a:r>
                      <a:endParaRPr kumimoji="1" lang="zh-CN" altLang="en-US" sz="1400">
                        <a:solidFill>
                          <a:schemeClr val="accent6"/>
                        </a:solidFill>
                      </a:endParaRPr>
                    </a:p>
                  </p:txBody>
                </p:sp>
                <p:sp>
                  <p:nvSpPr>
                    <p:cNvPr id="253" name="文本框 252"/>
                    <p:cNvSpPr txBox="1"/>
                    <p:nvPr/>
                  </p:nvSpPr>
                  <p:spPr>
                    <a:xfrm>
                      <a:off x="8304583" y="5346063"/>
                      <a:ext cx="5017007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binder_uintptr_t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service -&gt;getWeakRefs()</a:t>
                      </a:r>
                      <a:endParaRPr kumimoji="1" lang="zh-CN" altLang="en-US" sz="1400" strike="sngStrike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en-US" altLang="zh-CN" sz="1400"/>
                        <a:t>__uu32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ref-&gt;desc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4" name="文本框 253"/>
                    <p:cNvSpPr txBox="1"/>
                    <p:nvPr/>
                  </p:nvSpPr>
                  <p:spPr>
                    <a:xfrm>
                      <a:off x="8304582" y="5865394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5" name="文本框 254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6" name="文本框 255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7" name="文本框 256"/>
                    <p:cNvSpPr txBox="1"/>
                    <p:nvPr/>
                  </p:nvSpPr>
                  <p:spPr>
                    <a:xfrm>
                      <a:off x="8216190" y="62314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8" name="文本框 257"/>
                    <p:cNvSpPr txBox="1"/>
                    <p:nvPr/>
                  </p:nvSpPr>
                  <p:spPr>
                    <a:xfrm>
                      <a:off x="8304581" y="4226532"/>
                      <a:ext cx="50170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flat_binder_object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service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new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BnTestService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9" name="矩形 258"/>
                    <p:cNvSpPr/>
                    <p:nvPr/>
                  </p:nvSpPr>
                  <p:spPr>
                    <a:xfrm>
                      <a:off x="8216190" y="4264634"/>
                      <a:ext cx="5207000" cy="196996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260" name="文本框 259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61" name="文本框 260"/>
                    <p:cNvSpPr txBox="1"/>
                    <p:nvPr/>
                  </p:nvSpPr>
                  <p:spPr>
                    <a:xfrm>
                      <a:off x="8291885" y="65278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62" name="文本框 261"/>
                    <p:cNvSpPr txBox="1"/>
                    <p:nvPr/>
                  </p:nvSpPr>
                  <p:spPr>
                    <a:xfrm>
                      <a:off x="8291892" y="6897132"/>
                      <a:ext cx="5118564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</p:txBody>
                </p:sp>
                <p:sp>
                  <p:nvSpPr>
                    <p:cNvPr id="263" name="任意形状 262"/>
                    <p:cNvSpPr/>
                    <p:nvPr/>
                  </p:nvSpPr>
                  <p:spPr>
                    <a:xfrm>
                      <a:off x="13411200" y="4308618"/>
                      <a:ext cx="437607" cy="2903791"/>
                    </a:xfrm>
                    <a:custGeom>
                      <a:avLst/>
                      <a:gdLst>
                        <a:gd name="connsiteX0" fmla="*/ 0 w 437607"/>
                        <a:gd name="connsiteY0" fmla="*/ 3835400 h 3835400"/>
                        <a:gd name="connsiteX1" fmla="*/ 342900 w 437607"/>
                        <a:gd name="connsiteY1" fmla="*/ 2997200 h 3835400"/>
                        <a:gd name="connsiteX2" fmla="*/ 419100 w 437607"/>
                        <a:gd name="connsiteY2" fmla="*/ 571500 h 3835400"/>
                        <a:gd name="connsiteX3" fmla="*/ 50800 w 437607"/>
                        <a:gd name="connsiteY3" fmla="*/ 0 h 3835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37607" h="3835400">
                          <a:moveTo>
                            <a:pt x="0" y="3835400"/>
                          </a:moveTo>
                          <a:cubicBezTo>
                            <a:pt x="136525" y="3688291"/>
                            <a:pt x="273050" y="3541183"/>
                            <a:pt x="342900" y="2997200"/>
                          </a:cubicBezTo>
                          <a:cubicBezTo>
                            <a:pt x="412750" y="2453217"/>
                            <a:pt x="467783" y="1071033"/>
                            <a:pt x="419100" y="571500"/>
                          </a:cubicBezTo>
                          <a:cubicBezTo>
                            <a:pt x="370417" y="71967"/>
                            <a:pt x="50800" y="0"/>
                            <a:pt x="508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264" name="矩形 263"/>
                    <p:cNvSpPr/>
                    <p:nvPr/>
                  </p:nvSpPr>
                  <p:spPr>
                    <a:xfrm>
                      <a:off x="8152690" y="3073147"/>
                      <a:ext cx="5347410" cy="420458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sp>
            <p:nvSpPr>
              <p:cNvPr id="243" name="文本框 242"/>
              <p:cNvSpPr txBox="1"/>
              <p:nvPr/>
            </p:nvSpPr>
            <p:spPr>
              <a:xfrm>
                <a:off x="13148784" y="8570670"/>
                <a:ext cx="127100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target_node</a:t>
                </a:r>
                <a:endParaRPr kumimoji="1" lang="zh-CN" altLang="en-US" sz="1400"/>
              </a:p>
            </p:txBody>
          </p:sp>
          <p:sp>
            <p:nvSpPr>
              <p:cNvPr id="525" name="文本框 524"/>
              <p:cNvSpPr txBox="1"/>
              <p:nvPr/>
            </p:nvSpPr>
            <p:spPr>
              <a:xfrm>
                <a:off x="2354" y="13826082"/>
                <a:ext cx="81358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txn</a:t>
                </a:r>
                <a:endParaRPr kumimoji="1" lang="zh-CN" altLang="en-US" sz="1400"/>
              </a:p>
            </p:txBody>
          </p:sp>
        </p:grpSp>
        <p:cxnSp>
          <p:nvCxnSpPr>
            <p:cNvPr id="237" name="直线箭头连接符 236"/>
            <p:cNvCxnSpPr>
              <a:stCxn id="243" idx="1"/>
              <a:endCxn id="270" idx="3"/>
            </p:cNvCxnSpPr>
            <p:nvPr/>
          </p:nvCxnSpPr>
          <p:spPr>
            <a:xfrm flipH="1">
              <a:off x="12928866" y="7721259"/>
              <a:ext cx="219918" cy="1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" name="组 366"/>
          <p:cNvGrpSpPr/>
          <p:nvPr/>
        </p:nvGrpSpPr>
        <p:grpSpPr>
          <a:xfrm>
            <a:off x="16447879" y="12355173"/>
            <a:ext cx="5426870" cy="4128793"/>
            <a:chOff x="718280" y="838320"/>
            <a:chExt cx="5766026" cy="4128793"/>
          </a:xfrm>
        </p:grpSpPr>
        <p:sp>
          <p:nvSpPr>
            <p:cNvPr id="395" name="文本框 394"/>
            <p:cNvSpPr txBox="1"/>
            <p:nvPr/>
          </p:nvSpPr>
          <p:spPr>
            <a:xfrm>
              <a:off x="803622" y="1152271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96" name="文本框 395"/>
            <p:cNvSpPr txBox="1"/>
            <p:nvPr/>
          </p:nvSpPr>
          <p:spPr>
            <a:xfrm>
              <a:off x="790918" y="1445393"/>
              <a:ext cx="559535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target</a:t>
              </a:r>
            </a:p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ServiceManager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的影子地址</a:t>
              </a:r>
            </a:p>
          </p:txBody>
        </p:sp>
        <p:sp>
          <p:nvSpPr>
            <p:cNvPr id="397" name="文本框 396"/>
            <p:cNvSpPr txBox="1"/>
            <p:nvPr/>
          </p:nvSpPr>
          <p:spPr>
            <a:xfrm>
              <a:off x="790918" y="218446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ServiceManager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的地址</a:t>
              </a:r>
            </a:p>
          </p:txBody>
        </p:sp>
        <p:sp>
          <p:nvSpPr>
            <p:cNvPr id="400" name="文本框 399"/>
            <p:cNvSpPr txBox="1"/>
            <p:nvPr/>
          </p:nvSpPr>
          <p:spPr>
            <a:xfrm>
              <a:off x="790918" y="310949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1" name="文本框 400"/>
            <p:cNvSpPr txBox="1"/>
            <p:nvPr/>
          </p:nvSpPr>
          <p:spPr>
            <a:xfrm>
              <a:off x="790918" y="341430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2" name="文本框 401"/>
            <p:cNvSpPr txBox="1"/>
            <p:nvPr/>
          </p:nvSpPr>
          <p:spPr>
            <a:xfrm>
              <a:off x="817706" y="3682966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403" name="文本框 402"/>
            <p:cNvSpPr txBox="1"/>
            <p:nvPr/>
          </p:nvSpPr>
          <p:spPr>
            <a:xfrm>
              <a:off x="817828" y="3971427"/>
              <a:ext cx="55336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buffer-&gt;data+proc-&gt;user_buffer_offset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4" name="文本框 403"/>
            <p:cNvSpPr txBox="1"/>
            <p:nvPr/>
          </p:nvSpPr>
          <p:spPr>
            <a:xfrm>
              <a:off x="817828" y="4280291"/>
              <a:ext cx="55336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+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数据部分的大小</a:t>
              </a:r>
            </a:p>
          </p:txBody>
        </p:sp>
        <p:sp>
          <p:nvSpPr>
            <p:cNvPr id="405" name="矩形 404"/>
            <p:cNvSpPr/>
            <p:nvPr/>
          </p:nvSpPr>
          <p:spPr>
            <a:xfrm>
              <a:off x="790918" y="3718444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718280" y="1146185"/>
              <a:ext cx="5766026" cy="382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07" name="文本框 406"/>
            <p:cNvSpPr txBox="1"/>
            <p:nvPr/>
          </p:nvSpPr>
          <p:spPr>
            <a:xfrm>
              <a:off x="790918" y="248722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ADD_SERVICE_TRANSACTION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8" name="文本框 407"/>
            <p:cNvSpPr txBox="1"/>
            <p:nvPr/>
          </p:nvSpPr>
          <p:spPr>
            <a:xfrm>
              <a:off x="790918" y="279650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9" name="文本框 408"/>
            <p:cNvSpPr txBox="1"/>
            <p:nvPr/>
          </p:nvSpPr>
          <p:spPr>
            <a:xfrm>
              <a:off x="718280" y="838320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BR_TRANSACTINON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422" name="文本框 421"/>
            <p:cNvSpPr txBox="1"/>
            <p:nvPr/>
          </p:nvSpPr>
          <p:spPr>
            <a:xfrm>
              <a:off x="790918" y="4659335"/>
              <a:ext cx="559535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424" name="直线箭头连接符 423"/>
          <p:cNvCxnSpPr>
            <a:stCxn id="403" idx="3"/>
            <a:endCxn id="250" idx="1"/>
          </p:cNvCxnSpPr>
          <p:nvPr/>
        </p:nvCxnSpPr>
        <p:spPr>
          <a:xfrm flipV="1">
            <a:off x="21749729" y="8486051"/>
            <a:ext cx="1052186" cy="715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线箭头连接符 425"/>
          <p:cNvCxnSpPr>
            <a:stCxn id="404" idx="3"/>
            <a:endCxn id="261" idx="1"/>
          </p:cNvCxnSpPr>
          <p:nvPr/>
        </p:nvCxnSpPr>
        <p:spPr>
          <a:xfrm flipV="1">
            <a:off x="21749729" y="12410260"/>
            <a:ext cx="1127881" cy="354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线箭头连接符 526"/>
          <p:cNvCxnSpPr>
            <a:stCxn id="525" idx="3"/>
            <a:endCxn id="395" idx="1"/>
          </p:cNvCxnSpPr>
          <p:nvPr/>
        </p:nvCxnSpPr>
        <p:spPr>
          <a:xfrm>
            <a:off x="15999855" y="12822782"/>
            <a:ext cx="528346" cy="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肘形连接符 534"/>
          <p:cNvCxnSpPr>
            <a:stCxn id="250" idx="1"/>
            <a:endCxn id="446" idx="3"/>
          </p:cNvCxnSpPr>
          <p:nvPr/>
        </p:nvCxnSpPr>
        <p:spPr>
          <a:xfrm rot="10800000" flipV="1">
            <a:off x="21159411" y="8486050"/>
            <a:ext cx="1642505" cy="928635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肘形连接符 541"/>
          <p:cNvCxnSpPr>
            <a:stCxn id="261" idx="1"/>
            <a:endCxn id="447" idx="3"/>
          </p:cNvCxnSpPr>
          <p:nvPr/>
        </p:nvCxnSpPr>
        <p:spPr>
          <a:xfrm rot="10800000" flipV="1">
            <a:off x="21159412" y="12410259"/>
            <a:ext cx="1718198" cy="5675233"/>
          </a:xfrm>
          <a:prstGeom prst="bentConnector3">
            <a:avLst>
              <a:gd name="adj1" fmla="val 32260"/>
            </a:avLst>
          </a:prstGeom>
          <a:ln w="1905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组 566"/>
          <p:cNvGrpSpPr/>
          <p:nvPr/>
        </p:nvGrpSpPr>
        <p:grpSpPr>
          <a:xfrm>
            <a:off x="15465751" y="16667757"/>
            <a:ext cx="13798820" cy="3620790"/>
            <a:chOff x="15465751" y="16667757"/>
            <a:chExt cx="13798820" cy="3620790"/>
          </a:xfrm>
        </p:grpSpPr>
        <p:grpSp>
          <p:nvGrpSpPr>
            <p:cNvPr id="435" name="组 434"/>
            <p:cNvGrpSpPr/>
            <p:nvPr/>
          </p:nvGrpSpPr>
          <p:grpSpPr>
            <a:xfrm>
              <a:off x="15465751" y="16667757"/>
              <a:ext cx="13475604" cy="680237"/>
              <a:chOff x="15465751" y="16667757"/>
              <a:chExt cx="13475604" cy="680237"/>
            </a:xfrm>
          </p:grpSpPr>
          <p:cxnSp>
            <p:nvCxnSpPr>
              <p:cNvPr id="432" name="直线连接符 431"/>
              <p:cNvCxnSpPr/>
              <p:nvPr/>
            </p:nvCxnSpPr>
            <p:spPr>
              <a:xfrm>
                <a:off x="15519400" y="16667757"/>
                <a:ext cx="13421955" cy="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4" name="文本框 433"/>
              <p:cNvSpPr txBox="1"/>
              <p:nvPr/>
            </p:nvSpPr>
            <p:spPr>
              <a:xfrm>
                <a:off x="15465751" y="16701663"/>
                <a:ext cx="17700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800">
                    <a:latin typeface="DengXian" charset="-122"/>
                    <a:ea typeface="DengXian" charset="-122"/>
                    <a:cs typeface="DengXian" charset="-122"/>
                  </a:rPr>
                  <a:t>ServiceManager</a:t>
                </a:r>
              </a:p>
              <a:p>
                <a:pPr algn="ctr"/>
                <a:r>
                  <a:rPr kumimoji="1" lang="zh-CN" altLang="en-US" sz="1800">
                    <a:latin typeface="DengXian" charset="-122"/>
                    <a:ea typeface="DengXian" charset="-122"/>
                    <a:cs typeface="DengXian" charset="-122"/>
                  </a:rPr>
                  <a:t>应用层</a:t>
                </a:r>
              </a:p>
            </p:txBody>
          </p:sp>
        </p:grpSp>
        <p:grpSp>
          <p:nvGrpSpPr>
            <p:cNvPr id="439" name="组 438"/>
            <p:cNvGrpSpPr/>
            <p:nvPr/>
          </p:nvGrpSpPr>
          <p:grpSpPr>
            <a:xfrm>
              <a:off x="17006534" y="17292160"/>
              <a:ext cx="4278232" cy="2882892"/>
              <a:chOff x="11122422" y="6670569"/>
              <a:chExt cx="4278232" cy="2882892"/>
            </a:xfrm>
          </p:grpSpPr>
          <p:sp>
            <p:nvSpPr>
              <p:cNvPr id="445" name="文本框 444"/>
              <p:cNvSpPr txBox="1"/>
              <p:nvPr/>
            </p:nvSpPr>
            <p:spPr>
              <a:xfrm>
                <a:off x="11212581" y="6679424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msg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6" name="文本框 445"/>
              <p:cNvSpPr txBox="1"/>
              <p:nvPr/>
            </p:nvSpPr>
            <p:spPr>
              <a:xfrm>
                <a:off x="11212581" y="6996924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7" name="文本框 446"/>
              <p:cNvSpPr txBox="1"/>
              <p:nvPr/>
            </p:nvSpPr>
            <p:spPr>
              <a:xfrm>
                <a:off x="11212583" y="7310013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8" name="文本框 447"/>
              <p:cNvSpPr txBox="1"/>
              <p:nvPr/>
            </p:nvSpPr>
            <p:spPr>
              <a:xfrm>
                <a:off x="11212581" y="7620491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txn-&gt;data_size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9" name="文本框 448"/>
              <p:cNvSpPr txBox="1"/>
              <p:nvPr/>
            </p:nvSpPr>
            <p:spPr>
              <a:xfrm>
                <a:off x="11212581" y="7927052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0" name="文本框 449"/>
              <p:cNvSpPr txBox="1"/>
              <p:nvPr/>
            </p:nvSpPr>
            <p:spPr>
              <a:xfrm>
                <a:off x="11212581" y="8236928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1" name="文本框 450"/>
              <p:cNvSpPr txBox="1"/>
              <p:nvPr/>
            </p:nvSpPr>
            <p:spPr>
              <a:xfrm>
                <a:off x="11212581" y="8541406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2" name="文本框 451"/>
              <p:cNvSpPr txBox="1"/>
              <p:nvPr/>
            </p:nvSpPr>
            <p:spPr>
              <a:xfrm>
                <a:off x="11212581" y="8853692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0x01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3" name="文本框 452"/>
              <p:cNvSpPr txBox="1"/>
              <p:nvPr/>
            </p:nvSpPr>
            <p:spPr>
              <a:xfrm>
                <a:off x="11212581" y="9162490"/>
                <a:ext cx="406271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454" name="矩形 453"/>
              <p:cNvSpPr/>
              <p:nvPr/>
            </p:nvSpPr>
            <p:spPr>
              <a:xfrm>
                <a:off x="11122422" y="6670569"/>
                <a:ext cx="4278232" cy="2882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539" name="肘形连接符 538"/>
            <p:cNvCxnSpPr>
              <a:stCxn id="450" idx="3"/>
            </p:cNvCxnSpPr>
            <p:nvPr/>
          </p:nvCxnSpPr>
          <p:spPr>
            <a:xfrm flipV="1">
              <a:off x="21159410" y="17768236"/>
              <a:ext cx="811590" cy="1244172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肘形连接符 545"/>
            <p:cNvCxnSpPr>
              <a:stCxn id="451" idx="3"/>
            </p:cNvCxnSpPr>
            <p:nvPr/>
          </p:nvCxnSpPr>
          <p:spPr>
            <a:xfrm flipV="1">
              <a:off x="21159410" y="18082531"/>
              <a:ext cx="1167190" cy="1234355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6" name="组 565"/>
            <p:cNvGrpSpPr/>
            <p:nvPr/>
          </p:nvGrpSpPr>
          <p:grpSpPr>
            <a:xfrm>
              <a:off x="22738415" y="16879766"/>
              <a:ext cx="6526156" cy="3408781"/>
              <a:chOff x="22527979" y="19420354"/>
              <a:chExt cx="6526156" cy="3408781"/>
            </a:xfrm>
          </p:grpSpPr>
          <p:grpSp>
            <p:nvGrpSpPr>
              <p:cNvPr id="548" name="组 547"/>
              <p:cNvGrpSpPr/>
              <p:nvPr/>
            </p:nvGrpSpPr>
            <p:grpSpPr>
              <a:xfrm>
                <a:off x="22527979" y="19860970"/>
                <a:ext cx="2906077" cy="2968165"/>
                <a:chOff x="22527979" y="19860970"/>
                <a:chExt cx="2906077" cy="2968165"/>
              </a:xfrm>
            </p:grpSpPr>
            <p:sp>
              <p:nvSpPr>
                <p:cNvPr id="455" name="文本框 454"/>
                <p:cNvSpPr txBox="1"/>
                <p:nvPr/>
              </p:nvSpPr>
              <p:spPr>
                <a:xfrm>
                  <a:off x="22599815" y="19869825"/>
                  <a:ext cx="27326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binder_io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reply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6" name="文本框 455"/>
                <p:cNvSpPr txBox="1"/>
                <p:nvPr/>
              </p:nvSpPr>
              <p:spPr>
                <a:xfrm>
                  <a:off x="22599815" y="2016192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57" name="文本框 456"/>
                <p:cNvSpPr txBox="1"/>
                <p:nvPr/>
              </p:nvSpPr>
              <p:spPr>
                <a:xfrm>
                  <a:off x="22599817" y="20470248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58" name="文本框 457"/>
                <p:cNvSpPr txBox="1"/>
                <p:nvPr/>
              </p:nvSpPr>
              <p:spPr>
                <a:xfrm>
                  <a:off x="22599815" y="20775955"/>
                  <a:ext cx="273264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data_avail:</a:t>
                  </a:r>
                  <a:r>
                    <a:rPr kumimoji="1" lang="zh-CN" altLang="en-US" sz="1400"/>
                    <a:t> </a:t>
                  </a:r>
                  <a:endParaRPr kumimoji="1" lang="en-US" altLang="zh-CN" sz="1400"/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sizeof(rdata)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-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4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9" name="文本框 458"/>
                <p:cNvSpPr txBox="1"/>
                <p:nvPr/>
              </p:nvSpPr>
              <p:spPr>
                <a:xfrm>
                  <a:off x="22599815" y="2129364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offs_avail: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4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60" name="文本框 459"/>
                <p:cNvSpPr txBox="1"/>
                <p:nvPr/>
              </p:nvSpPr>
              <p:spPr>
                <a:xfrm>
                  <a:off x="22599815" y="2159716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data0: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61" name="文本框 460"/>
                <p:cNvSpPr txBox="1"/>
                <p:nvPr/>
              </p:nvSpPr>
              <p:spPr>
                <a:xfrm>
                  <a:off x="22599815" y="21909573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offs0:</a:t>
                  </a:r>
                  <a:endParaRPr kumimoji="1" lang="zh-CN" altLang="en-US" sz="1400"/>
                </a:p>
              </p:txBody>
            </p:sp>
            <p:sp>
              <p:nvSpPr>
                <p:cNvPr id="462" name="文本框 461"/>
                <p:cNvSpPr txBox="1"/>
                <p:nvPr/>
              </p:nvSpPr>
              <p:spPr>
                <a:xfrm>
                  <a:off x="22599815" y="22215526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flags: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63" name="文本框 462"/>
                <p:cNvSpPr txBox="1"/>
                <p:nvPr/>
              </p:nvSpPr>
              <p:spPr>
                <a:xfrm>
                  <a:off x="22599815" y="22521358"/>
                  <a:ext cx="27326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4" name="矩形 463"/>
                <p:cNvSpPr/>
                <p:nvPr/>
              </p:nvSpPr>
              <p:spPr>
                <a:xfrm>
                  <a:off x="22527979" y="19860970"/>
                  <a:ext cx="2906077" cy="29681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550" name="直线箭头连接符 549"/>
              <p:cNvCxnSpPr>
                <a:stCxn id="457" idx="3"/>
                <a:endCxn id="560" idx="1"/>
              </p:cNvCxnSpPr>
              <p:nvPr/>
            </p:nvCxnSpPr>
            <p:spPr>
              <a:xfrm flipV="1">
                <a:off x="25332458" y="19997904"/>
                <a:ext cx="887855" cy="6262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线箭头连接符 555"/>
              <p:cNvCxnSpPr>
                <a:stCxn id="456" idx="3"/>
                <a:endCxn id="554" idx="1"/>
              </p:cNvCxnSpPr>
              <p:nvPr/>
            </p:nvCxnSpPr>
            <p:spPr>
              <a:xfrm>
                <a:off x="25332456" y="20315814"/>
                <a:ext cx="874656" cy="632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直线箭头连接符 557"/>
              <p:cNvCxnSpPr>
                <a:stCxn id="461" idx="3"/>
                <a:endCxn id="560" idx="1"/>
              </p:cNvCxnSpPr>
              <p:nvPr/>
            </p:nvCxnSpPr>
            <p:spPr>
              <a:xfrm flipV="1">
                <a:off x="25332456" y="19997904"/>
                <a:ext cx="887857" cy="20655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5" name="组 564"/>
              <p:cNvGrpSpPr/>
              <p:nvPr/>
            </p:nvGrpSpPr>
            <p:grpSpPr>
              <a:xfrm>
                <a:off x="26030423" y="19420354"/>
                <a:ext cx="3023712" cy="3304351"/>
                <a:chOff x="26030423" y="19420354"/>
                <a:chExt cx="3023712" cy="3304351"/>
              </a:xfrm>
            </p:grpSpPr>
            <p:sp>
              <p:nvSpPr>
                <p:cNvPr id="465" name="矩形 464"/>
                <p:cNvSpPr/>
                <p:nvPr/>
              </p:nvSpPr>
              <p:spPr>
                <a:xfrm>
                  <a:off x="26209335" y="19852567"/>
                  <a:ext cx="2603743" cy="9434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6" name="文本框 465"/>
                <p:cNvSpPr txBox="1"/>
                <p:nvPr/>
              </p:nvSpPr>
              <p:spPr>
                <a:xfrm>
                  <a:off x="27212491" y="20133550"/>
                  <a:ext cx="172923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4</a:t>
                  </a:r>
                  <a:r>
                    <a:rPr kumimoji="1" lang="zh-CN" altLang="en-US" sz="1400"/>
                    <a:t>*</a:t>
                  </a:r>
                  <a:r>
                    <a:rPr kumimoji="1" lang="en-US" altLang="zh-CN" sz="1400"/>
                    <a:t>sizeof(size_t)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67" name="直线箭头连接符 466"/>
                <p:cNvCxnSpPr/>
                <p:nvPr/>
              </p:nvCxnSpPr>
              <p:spPr>
                <a:xfrm>
                  <a:off x="28928779" y="19881786"/>
                  <a:ext cx="0" cy="91282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8" name="矩形 467"/>
                <p:cNvSpPr/>
                <p:nvPr/>
              </p:nvSpPr>
              <p:spPr>
                <a:xfrm>
                  <a:off x="26209335" y="20797232"/>
                  <a:ext cx="2603743" cy="19274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9" name="文本框 468"/>
                <p:cNvSpPr txBox="1"/>
                <p:nvPr/>
              </p:nvSpPr>
              <p:spPr>
                <a:xfrm>
                  <a:off x="27212491" y="19420354"/>
                  <a:ext cx="130988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rdata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0" name="直线连接符 469"/>
                <p:cNvCxnSpPr/>
                <p:nvPr/>
              </p:nvCxnSpPr>
              <p:spPr>
                <a:xfrm>
                  <a:off x="28812835" y="22724705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直线箭头连接符 470"/>
                <p:cNvCxnSpPr/>
                <p:nvPr/>
              </p:nvCxnSpPr>
              <p:spPr>
                <a:xfrm>
                  <a:off x="28928779" y="20794614"/>
                  <a:ext cx="0" cy="193009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文本框 471"/>
                <p:cNvSpPr txBox="1"/>
                <p:nvPr/>
              </p:nvSpPr>
              <p:spPr>
                <a:xfrm>
                  <a:off x="26030423" y="20996535"/>
                  <a:ext cx="291105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256/4-4</a:t>
                  </a:r>
                  <a:r>
                    <a:rPr kumimoji="1" lang="zh-CN" altLang="en-US" sz="1400"/>
                    <a:t>*</a:t>
                  </a:r>
                  <a:r>
                    <a:rPr kumimoji="1" lang="en-US" altLang="zh-CN" sz="1400"/>
                    <a:t>sizeof(size_t)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3" name="直线连接符 472"/>
                <p:cNvCxnSpPr/>
                <p:nvPr/>
              </p:nvCxnSpPr>
              <p:spPr>
                <a:xfrm>
                  <a:off x="28812835" y="20797232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直线连接符 473"/>
                <p:cNvCxnSpPr/>
                <p:nvPr/>
              </p:nvCxnSpPr>
              <p:spPr>
                <a:xfrm>
                  <a:off x="28823891" y="19852567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4" name="文本框 553"/>
                <p:cNvSpPr txBox="1"/>
                <p:nvPr/>
              </p:nvSpPr>
              <p:spPr>
                <a:xfrm>
                  <a:off x="26207112" y="20794614"/>
                  <a:ext cx="8679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60" name="文本框 559"/>
                <p:cNvSpPr txBox="1"/>
                <p:nvPr/>
              </p:nvSpPr>
              <p:spPr>
                <a:xfrm>
                  <a:off x="26220313" y="19844015"/>
                  <a:ext cx="8679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64" name="直线箭头连接符 563"/>
              <p:cNvCxnSpPr>
                <a:stCxn id="460" idx="3"/>
                <a:endCxn id="554" idx="1"/>
              </p:cNvCxnSpPr>
              <p:nvPr/>
            </p:nvCxnSpPr>
            <p:spPr>
              <a:xfrm flipV="1">
                <a:off x="25332456" y="20948503"/>
                <a:ext cx="874656" cy="8025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6965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 149"/>
          <p:cNvGrpSpPr/>
          <p:nvPr/>
        </p:nvGrpSpPr>
        <p:grpSpPr>
          <a:xfrm>
            <a:off x="10972799" y="20139286"/>
            <a:ext cx="9476722" cy="5489314"/>
            <a:chOff x="10972799" y="20139286"/>
            <a:chExt cx="9476722" cy="5489314"/>
          </a:xfrm>
        </p:grpSpPr>
        <p:cxnSp>
          <p:nvCxnSpPr>
            <p:cNvPr id="81" name="直线箭头连接符 80"/>
            <p:cNvCxnSpPr/>
            <p:nvPr/>
          </p:nvCxnSpPr>
          <p:spPr>
            <a:xfrm flipV="1">
              <a:off x="15547420" y="24420228"/>
              <a:ext cx="326715" cy="3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98" idx="3"/>
            </p:cNvCxnSpPr>
            <p:nvPr/>
          </p:nvCxnSpPr>
          <p:spPr>
            <a:xfrm>
              <a:off x="15582216" y="23313453"/>
              <a:ext cx="4073717" cy="1812152"/>
            </a:xfrm>
            <a:prstGeom prst="bentConnector3">
              <a:avLst>
                <a:gd name="adj1" fmla="val 104557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 83"/>
            <p:cNvGrpSpPr/>
            <p:nvPr/>
          </p:nvGrpSpPr>
          <p:grpSpPr>
            <a:xfrm>
              <a:off x="15902339" y="24420228"/>
              <a:ext cx="3853634" cy="1208372"/>
              <a:chOff x="6458150" y="10378171"/>
              <a:chExt cx="3853634" cy="1208372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6458150" y="10378171"/>
                <a:ext cx="3658240" cy="1208372"/>
                <a:chOff x="6397262" y="5282979"/>
                <a:chExt cx="3216638" cy="1208372"/>
              </a:xfrm>
            </p:grpSpPr>
            <p:sp>
              <p:nvSpPr>
                <p:cNvPr id="89" name="文本框 88"/>
                <p:cNvSpPr txBox="1"/>
                <p:nvPr/>
              </p:nvSpPr>
              <p:spPr>
                <a:xfrm>
                  <a:off x="6506990" y="5282979"/>
                  <a:ext cx="9586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6506990" y="5558744"/>
                  <a:ext cx="30102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6506990" y="6085965"/>
                  <a:ext cx="301024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6397262" y="5282980"/>
                  <a:ext cx="3216638" cy="12083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86" name="直线箭头连接符 85"/>
              <p:cNvCxnSpPr/>
              <p:nvPr/>
            </p:nvCxnSpPr>
            <p:spPr>
              <a:xfrm>
                <a:off x="10201774" y="10379763"/>
                <a:ext cx="9970" cy="12066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/>
              <p:cNvCxnSpPr/>
              <p:nvPr/>
            </p:nvCxnSpPr>
            <p:spPr>
              <a:xfrm>
                <a:off x="10116390" y="11586414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/>
              <p:cNvCxnSpPr/>
              <p:nvPr/>
            </p:nvCxnSpPr>
            <p:spPr>
              <a:xfrm>
                <a:off x="10091606" y="10378171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 11"/>
            <p:cNvGrpSpPr/>
            <p:nvPr/>
          </p:nvGrpSpPr>
          <p:grpSpPr>
            <a:xfrm>
              <a:off x="16176870" y="20139286"/>
              <a:ext cx="4272651" cy="2243264"/>
              <a:chOff x="6792083" y="26468169"/>
              <a:chExt cx="4272651" cy="2243264"/>
            </a:xfrm>
          </p:grpSpPr>
          <p:sp>
            <p:nvSpPr>
              <p:cNvPr id="119" name="文本框 118"/>
              <p:cNvSpPr txBox="1"/>
              <p:nvPr/>
            </p:nvSpPr>
            <p:spPr>
              <a:xfrm>
                <a:off x="6877425" y="26468169"/>
                <a:ext cx="30404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 binder_write_read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bwr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6877421" y="2679939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6877421" y="27108254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6877421" y="2801655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6877421" y="2833084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read_buffer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6792083" y="26468178"/>
                <a:ext cx="4272651" cy="22432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6877421" y="2740941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write_buffer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6877421" y="2771870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read_size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mIn.dataCapacity()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44" name="组 143"/>
            <p:cNvGrpSpPr/>
            <p:nvPr/>
          </p:nvGrpSpPr>
          <p:grpSpPr>
            <a:xfrm>
              <a:off x="10972799" y="20351507"/>
              <a:ext cx="4734146" cy="4774098"/>
              <a:chOff x="10972799" y="20351507"/>
              <a:chExt cx="4734146" cy="4774098"/>
            </a:xfrm>
          </p:grpSpPr>
          <p:grpSp>
            <p:nvGrpSpPr>
              <p:cNvPr id="83" name="组 82"/>
              <p:cNvGrpSpPr/>
              <p:nvPr/>
            </p:nvGrpSpPr>
            <p:grpSpPr>
              <a:xfrm>
                <a:off x="11023599" y="20661455"/>
                <a:ext cx="4643955" cy="4416493"/>
                <a:chOff x="2343668" y="2187623"/>
                <a:chExt cx="3602635" cy="4416493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2406405" y="2526898"/>
                  <a:ext cx="31830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2375579" y="284541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2375579" y="3154283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2375579" y="406258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2375579" y="437686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2375579" y="4685732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2375579" y="4990538"/>
                  <a:ext cx="350452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2406405" y="5489393"/>
                  <a:ext cx="344670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2406405" y="5790554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2406405" y="6099418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2375579" y="5514794"/>
                  <a:ext cx="3504521" cy="977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2343668" y="2526898"/>
                  <a:ext cx="3602633" cy="40772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2375579" y="345544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CHECK_SERVICE_TRANSACTION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2375579" y="376472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2343669" y="2187623"/>
                  <a:ext cx="36026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34" name="矩形 133"/>
              <p:cNvSpPr/>
              <p:nvPr/>
            </p:nvSpPr>
            <p:spPr>
              <a:xfrm>
                <a:off x="10972799" y="20351507"/>
                <a:ext cx="4734146" cy="47740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0984209" y="20351507"/>
                <a:ext cx="46833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mOut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46" name="直线箭头连接符 145"/>
            <p:cNvCxnSpPr>
              <a:stCxn id="131" idx="1"/>
              <a:endCxn id="136" idx="3"/>
            </p:cNvCxnSpPr>
            <p:nvPr/>
          </p:nvCxnSpPr>
          <p:spPr>
            <a:xfrm flipH="1" flipV="1">
              <a:off x="15667551" y="20505396"/>
              <a:ext cx="594657" cy="729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组 596"/>
          <p:cNvGrpSpPr/>
          <p:nvPr/>
        </p:nvGrpSpPr>
        <p:grpSpPr>
          <a:xfrm>
            <a:off x="1179418" y="2029798"/>
            <a:ext cx="12396485" cy="10325114"/>
            <a:chOff x="1179418" y="2029798"/>
            <a:chExt cx="12396485" cy="10325114"/>
          </a:xfrm>
        </p:grpSpPr>
        <p:grpSp>
          <p:nvGrpSpPr>
            <p:cNvPr id="349" name="组 348"/>
            <p:cNvGrpSpPr/>
            <p:nvPr/>
          </p:nvGrpSpPr>
          <p:grpSpPr>
            <a:xfrm>
              <a:off x="1179418" y="2029798"/>
              <a:ext cx="11822344" cy="4713368"/>
              <a:chOff x="1057436" y="1930520"/>
              <a:chExt cx="11822344" cy="471336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057436" y="1930520"/>
                <a:ext cx="5426870" cy="4713368"/>
                <a:chOff x="718280" y="838320"/>
                <a:chExt cx="5766026" cy="4713368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803622" y="1152271"/>
                  <a:ext cx="41031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790918" y="1445393"/>
                  <a:ext cx="5595351" cy="7386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target</a:t>
                  </a:r>
                </a:p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790918" y="2184468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790918" y="309436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790918" y="340864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790918" y="371909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790918" y="4023900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912162" y="4508466"/>
                  <a:ext cx="543931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912162" y="4796927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912162" y="510579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790918" y="4543944"/>
                  <a:ext cx="5595351" cy="9332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718280" y="1146184"/>
                  <a:ext cx="5766026" cy="44055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790918" y="248722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CHECK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790918" y="279650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718280" y="838320"/>
                  <a:ext cx="576602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150" name="组 149"/>
              <p:cNvGrpSpPr/>
              <p:nvPr/>
            </p:nvGrpSpPr>
            <p:grpSpPr>
              <a:xfrm>
                <a:off x="8495912" y="4340448"/>
                <a:ext cx="4383868" cy="2162179"/>
                <a:chOff x="7751769" y="2337278"/>
                <a:chExt cx="4383868" cy="2162179"/>
              </a:xfrm>
            </p:grpSpPr>
            <p:sp>
              <p:nvSpPr>
                <p:cNvPr id="78" name="文本框 77"/>
                <p:cNvSpPr txBox="1"/>
                <p:nvPr/>
              </p:nvSpPr>
              <p:spPr>
                <a:xfrm>
                  <a:off x="7815269" y="2337278"/>
                  <a:ext cx="43203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815269" y="2967594"/>
                  <a:ext cx="4282283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7815269" y="3493227"/>
                  <a:ext cx="42822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7815269" y="3793416"/>
                  <a:ext cx="42822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7852881" y="2654433"/>
                  <a:ext cx="42446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7890965" y="4115187"/>
                  <a:ext cx="42065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7751769" y="2654433"/>
                  <a:ext cx="4383868" cy="1845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145" name="直线箭头连接符 144"/>
              <p:cNvCxnSpPr>
                <a:stCxn id="101" idx="3"/>
                <a:endCxn id="88" idx="1"/>
              </p:cNvCxnSpPr>
              <p:nvPr/>
            </p:nvCxnSpPr>
            <p:spPr>
              <a:xfrm flipV="1">
                <a:off x="6359286" y="4811492"/>
                <a:ext cx="2237738" cy="12315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>
                <a:stCxn id="102" idx="3"/>
                <a:endCxn id="89" idx="1"/>
              </p:cNvCxnSpPr>
              <p:nvPr/>
            </p:nvCxnSpPr>
            <p:spPr>
              <a:xfrm flipV="1">
                <a:off x="6359286" y="6272246"/>
                <a:ext cx="2275822" cy="79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1" name="组 350"/>
            <p:cNvGrpSpPr/>
            <p:nvPr/>
          </p:nvGrpSpPr>
          <p:grpSpPr>
            <a:xfrm>
              <a:off x="1291785" y="7293049"/>
              <a:ext cx="11709977" cy="5061863"/>
              <a:chOff x="1291785" y="7293049"/>
              <a:chExt cx="11709977" cy="5061863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1291785" y="7293049"/>
                <a:ext cx="5067426" cy="5061863"/>
                <a:chOff x="21641848" y="4471467"/>
                <a:chExt cx="5067426" cy="5061863"/>
              </a:xfrm>
            </p:grpSpPr>
            <p:sp>
              <p:nvSpPr>
                <p:cNvPr id="46" name="文本框 45"/>
                <p:cNvSpPr txBox="1"/>
                <p:nvPr/>
              </p:nvSpPr>
              <p:spPr>
                <a:xfrm>
                  <a:off x="21707721" y="4471467"/>
                  <a:ext cx="49490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21762080" y="7244129"/>
                  <a:ext cx="4884417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</a:t>
                  </a:r>
                  <a:r>
                    <a:rPr kumimoji="1" lang="zh-CN" altLang="en-US" sz="1400" b="1"/>
                    <a:t> *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en-US" altLang="zh-CN" sz="1400" b="1"/>
                    <a:t>:</a:t>
                  </a:r>
                  <a:r>
                    <a:rPr kumimoji="1" lang="zh-CN" altLang="en-US" sz="1400" b="1"/>
                    <a:t> 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proc-&gt;free_buffers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中摘下</a:t>
                  </a:r>
                  <a:endParaRPr kumimoji="1" lang="en-US" altLang="zh-CN" sz="1400">
                    <a:solidFill>
                      <a:schemeClr val="accent2"/>
                    </a:solidFill>
                  </a:endParaRP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一块能容下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tr-&gt;offsets_size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节点</a:t>
                  </a: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21695017" y="7265676"/>
                  <a:ext cx="4974983" cy="5149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9" name="组 48"/>
                <p:cNvGrpSpPr/>
                <p:nvPr/>
              </p:nvGrpSpPr>
              <p:grpSpPr>
                <a:xfrm>
                  <a:off x="21695017" y="4891588"/>
                  <a:ext cx="4974983" cy="2370676"/>
                  <a:chOff x="15623370" y="1246255"/>
                  <a:chExt cx="5595351" cy="2370676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15623370" y="1246255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binder_work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from: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15623370" y="1555119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proc-&gt;tsk-&gt;cred-&gt;euid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15623370" y="2470109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tr-&gt;code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endParaRPr kumimoji="1" lang="en-US" altLang="zh-CN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CHECK_SERVICE_TRANSACTION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15623370" y="299870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tr-&gt;flags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15623370" y="3309154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long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priority: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task_nice(current)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15623370" y="185628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to_proc: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15623370" y="2163977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binder_thread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to_thread: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50" name="文本框 49"/>
                <p:cNvSpPr txBox="1"/>
                <p:nvPr/>
              </p:nvSpPr>
              <p:spPr>
                <a:xfrm>
                  <a:off x="21695017" y="7778248"/>
                  <a:ext cx="49749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need_reply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21695018" y="8083021"/>
                  <a:ext cx="497498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from-&gt;parent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thread-&gt;transaction_stack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1812924" y="8452352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1774824" y="8766213"/>
                  <a:ext cx="483624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BINDER_WORK_TRANSACTION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1774824" y="9059035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 b="1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21691680" y="8395319"/>
                  <a:ext cx="4977952" cy="10995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21774824" y="9072350"/>
                  <a:ext cx="4836243" cy="3893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21641848" y="4471467"/>
                  <a:ext cx="5067426" cy="506186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9" name="直线箭头连接符 8"/>
              <p:cNvCxnSpPr>
                <a:stCxn id="44" idx="1"/>
                <a:endCxn id="46" idx="3"/>
              </p:cNvCxnSpPr>
              <p:nvPr/>
            </p:nvCxnSpPr>
            <p:spPr>
              <a:xfrm flipH="1" flipV="1">
                <a:off x="6306666" y="7446938"/>
                <a:ext cx="1182889" cy="6604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组 16"/>
              <p:cNvGrpSpPr/>
              <p:nvPr/>
            </p:nvGrpSpPr>
            <p:grpSpPr>
              <a:xfrm>
                <a:off x="7406411" y="7319531"/>
                <a:ext cx="5595351" cy="4328789"/>
                <a:chOff x="14709130" y="6213462"/>
                <a:chExt cx="5595351" cy="4328789"/>
              </a:xfrm>
            </p:grpSpPr>
            <p:sp>
              <p:nvSpPr>
                <p:cNvPr id="19" name="文本框 18"/>
                <p:cNvSpPr txBox="1"/>
                <p:nvPr/>
              </p:nvSpPr>
              <p:spPr>
                <a:xfrm>
                  <a:off x="14738093" y="62361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4709130" y="6213462"/>
                  <a:ext cx="5595351" cy="4328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1" name="组 20"/>
                <p:cNvGrpSpPr/>
                <p:nvPr/>
              </p:nvGrpSpPr>
              <p:grpSpPr>
                <a:xfrm>
                  <a:off x="14792274" y="6539969"/>
                  <a:ext cx="5439311" cy="1530554"/>
                  <a:chOff x="14792274" y="6539969"/>
                  <a:chExt cx="5439311" cy="1530554"/>
                </a:xfrm>
              </p:grpSpPr>
              <p:grpSp>
                <p:nvGrpSpPr>
                  <p:cNvPr id="40" name="组 39"/>
                  <p:cNvGrpSpPr/>
                  <p:nvPr/>
                </p:nvGrpSpPr>
                <p:grpSpPr>
                  <a:xfrm>
                    <a:off x="14792274" y="6539969"/>
                    <a:ext cx="5439311" cy="916606"/>
                    <a:chOff x="22907414" y="5152772"/>
                    <a:chExt cx="5439311" cy="916606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22907414" y="51527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2" name="组 21"/>
                <p:cNvGrpSpPr/>
                <p:nvPr/>
              </p:nvGrpSpPr>
              <p:grpSpPr>
                <a:xfrm>
                  <a:off x="14792274" y="8065782"/>
                  <a:ext cx="5441794" cy="2418552"/>
                  <a:chOff x="14789791" y="9001846"/>
                  <a:chExt cx="5441794" cy="2418552"/>
                </a:xfrm>
              </p:grpSpPr>
              <p:sp>
                <p:nvSpPr>
                  <p:cNvPr id="23" name="矩形 22"/>
                  <p:cNvSpPr/>
                  <p:nvPr/>
                </p:nvSpPr>
                <p:spPr>
                  <a:xfrm>
                    <a:off x="14789791" y="9003928"/>
                    <a:ext cx="5441794" cy="2416470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" name="组 23"/>
                  <p:cNvGrpSpPr/>
                  <p:nvPr/>
                </p:nvGrpSpPr>
                <p:grpSpPr>
                  <a:xfrm>
                    <a:off x="14854737" y="9001846"/>
                    <a:ext cx="5347410" cy="2338663"/>
                    <a:chOff x="8152690" y="2603591"/>
                    <a:chExt cx="5347410" cy="2338663"/>
                  </a:xfrm>
                </p:grpSpPr>
                <p:sp>
                  <p:nvSpPr>
                    <p:cNvPr id="25" name="文本框 24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1" name="文本框 30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8216190" y="42629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5" name="文本框 34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8291885" y="45847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8152690" y="3073148"/>
                      <a:ext cx="5347410" cy="186910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cxnSp>
            <p:nvCxnSpPr>
              <p:cNvPr id="348" name="直线箭头连接符 347"/>
              <p:cNvCxnSpPr>
                <a:stCxn id="47" idx="3"/>
                <a:endCxn id="19" idx="1"/>
              </p:cNvCxnSpPr>
              <p:nvPr/>
            </p:nvCxnSpPr>
            <p:spPr>
              <a:xfrm flipV="1">
                <a:off x="6296434" y="7496091"/>
                <a:ext cx="1138940" cy="2831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任意形状 349"/>
            <p:cNvSpPr/>
            <p:nvPr/>
          </p:nvSpPr>
          <p:spPr>
            <a:xfrm>
              <a:off x="12979400" y="5626100"/>
              <a:ext cx="596503" cy="4762500"/>
            </a:xfrm>
            <a:custGeom>
              <a:avLst/>
              <a:gdLst>
                <a:gd name="connsiteX0" fmla="*/ 0 w 596503"/>
                <a:gd name="connsiteY0" fmla="*/ 0 h 4762500"/>
                <a:gd name="connsiteX1" fmla="*/ 457200 w 596503"/>
                <a:gd name="connsiteY1" fmla="*/ 1206500 h 4762500"/>
                <a:gd name="connsiteX2" fmla="*/ 571500 w 596503"/>
                <a:gd name="connsiteY2" fmla="*/ 3505200 h 4762500"/>
                <a:gd name="connsiteX3" fmla="*/ 38100 w 596503"/>
                <a:gd name="connsiteY3" fmla="*/ 4762500 h 476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503" h="4762500">
                  <a:moveTo>
                    <a:pt x="0" y="0"/>
                  </a:moveTo>
                  <a:cubicBezTo>
                    <a:pt x="180975" y="311150"/>
                    <a:pt x="361950" y="622300"/>
                    <a:pt x="457200" y="1206500"/>
                  </a:cubicBezTo>
                  <a:cubicBezTo>
                    <a:pt x="552450" y="1790700"/>
                    <a:pt x="641350" y="2912534"/>
                    <a:pt x="571500" y="3505200"/>
                  </a:cubicBezTo>
                  <a:cubicBezTo>
                    <a:pt x="501650" y="4097866"/>
                    <a:pt x="38100" y="4762500"/>
                    <a:pt x="38100" y="4762500"/>
                  </a:cubicBezTo>
                </a:path>
              </a:pathLst>
            </a:custGeom>
            <a:noFill/>
            <a:ln w="53975">
              <a:solidFill>
                <a:schemeClr val="accent2">
                  <a:alpha val="50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10" name="组 809"/>
          <p:cNvGrpSpPr/>
          <p:nvPr/>
        </p:nvGrpSpPr>
        <p:grpSpPr>
          <a:xfrm>
            <a:off x="15186268" y="1342703"/>
            <a:ext cx="20530195" cy="23928867"/>
            <a:chOff x="15186268" y="1342703"/>
            <a:chExt cx="20530195" cy="23928867"/>
          </a:xfrm>
        </p:grpSpPr>
        <p:grpSp>
          <p:nvGrpSpPr>
            <p:cNvPr id="804" name="组 803"/>
            <p:cNvGrpSpPr/>
            <p:nvPr/>
          </p:nvGrpSpPr>
          <p:grpSpPr>
            <a:xfrm>
              <a:off x="15186268" y="1342703"/>
              <a:ext cx="20530195" cy="23928867"/>
              <a:chOff x="15186268" y="1342703"/>
              <a:chExt cx="20530195" cy="23928867"/>
            </a:xfrm>
          </p:grpSpPr>
          <p:grpSp>
            <p:nvGrpSpPr>
              <p:cNvPr id="798" name="组 797"/>
              <p:cNvGrpSpPr/>
              <p:nvPr/>
            </p:nvGrpSpPr>
            <p:grpSpPr>
              <a:xfrm>
                <a:off x="15465751" y="16667757"/>
                <a:ext cx="19976393" cy="680237"/>
                <a:chOff x="15465751" y="16667757"/>
                <a:chExt cx="19976393" cy="680237"/>
              </a:xfrm>
            </p:grpSpPr>
            <p:cxnSp>
              <p:nvCxnSpPr>
                <p:cNvPr id="408" name="直线连接符 407"/>
                <p:cNvCxnSpPr/>
                <p:nvPr/>
              </p:nvCxnSpPr>
              <p:spPr>
                <a:xfrm>
                  <a:off x="15519400" y="16667757"/>
                  <a:ext cx="19922744" cy="33906"/>
                </a:xfrm>
                <a:prstGeom prst="line">
                  <a:avLst/>
                </a:prstGeom>
                <a:ln w="2222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9" name="文本框 408"/>
                <p:cNvSpPr txBox="1"/>
                <p:nvPr/>
              </p:nvSpPr>
              <p:spPr>
                <a:xfrm>
                  <a:off x="15465751" y="16701663"/>
                  <a:ext cx="177003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sz="1800">
                      <a:latin typeface="DengXian" charset="-122"/>
                      <a:ea typeface="DengXian" charset="-122"/>
                      <a:cs typeface="DengXian" charset="-122"/>
                    </a:rPr>
                    <a:t>ServiceManager</a:t>
                  </a:r>
                </a:p>
                <a:p>
                  <a:pPr algn="ctr"/>
                  <a:r>
                    <a:rPr kumimoji="1" lang="zh-CN" altLang="en-US" sz="1800">
                      <a:latin typeface="DengXian" charset="-122"/>
                      <a:ea typeface="DengXian" charset="-122"/>
                      <a:cs typeface="DengXian" charset="-122"/>
                    </a:rPr>
                    <a:t>应用层</a:t>
                  </a:r>
                </a:p>
              </p:txBody>
            </p:sp>
          </p:grpSp>
          <p:grpSp>
            <p:nvGrpSpPr>
              <p:cNvPr id="803" name="组 802"/>
              <p:cNvGrpSpPr/>
              <p:nvPr/>
            </p:nvGrpSpPr>
            <p:grpSpPr>
              <a:xfrm>
                <a:off x="15186268" y="1342703"/>
                <a:ext cx="20530195" cy="23928867"/>
                <a:chOff x="15186268" y="1342703"/>
                <a:chExt cx="20530195" cy="23928867"/>
              </a:xfrm>
            </p:grpSpPr>
            <p:grpSp>
              <p:nvGrpSpPr>
                <p:cNvPr id="802" name="组 801"/>
                <p:cNvGrpSpPr/>
                <p:nvPr/>
              </p:nvGrpSpPr>
              <p:grpSpPr>
                <a:xfrm>
                  <a:off x="15544800" y="9061899"/>
                  <a:ext cx="13594347" cy="16209671"/>
                  <a:chOff x="15544800" y="9061899"/>
                  <a:chExt cx="13594347" cy="16209671"/>
                </a:xfrm>
              </p:grpSpPr>
              <p:cxnSp>
                <p:nvCxnSpPr>
                  <p:cNvPr id="362" name="肘形连接符 361"/>
                  <p:cNvCxnSpPr>
                    <a:stCxn id="566" idx="1"/>
                    <a:endCxn id="399" idx="3"/>
                  </p:cNvCxnSpPr>
                  <p:nvPr/>
                </p:nvCxnSpPr>
                <p:spPr>
                  <a:xfrm rot="10800000" flipV="1">
                    <a:off x="21159411" y="9171908"/>
                    <a:ext cx="1707587" cy="8600496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chemeClr val="accent2"/>
                    </a:solidFill>
                    <a:headEnd type="stealt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01" name="组 800"/>
                  <p:cNvGrpSpPr/>
                  <p:nvPr/>
                </p:nvGrpSpPr>
                <p:grpSpPr>
                  <a:xfrm>
                    <a:off x="15544800" y="17292160"/>
                    <a:ext cx="13594347" cy="7979410"/>
                    <a:chOff x="15544800" y="17292160"/>
                    <a:chExt cx="13594347" cy="7979410"/>
                  </a:xfrm>
                </p:grpSpPr>
                <p:grpSp>
                  <p:nvGrpSpPr>
                    <p:cNvPr id="794" name="组 793"/>
                    <p:cNvGrpSpPr/>
                    <p:nvPr/>
                  </p:nvGrpSpPr>
                  <p:grpSpPr>
                    <a:xfrm>
                      <a:off x="17006534" y="17292160"/>
                      <a:ext cx="4971599" cy="2882892"/>
                      <a:chOff x="17006534" y="17292160"/>
                      <a:chExt cx="4971599" cy="2882892"/>
                    </a:xfrm>
                  </p:grpSpPr>
                  <p:sp>
                    <p:nvSpPr>
                      <p:cNvPr id="398" name="文本框 397"/>
                      <p:cNvSpPr txBox="1"/>
                      <p:nvPr/>
                    </p:nvSpPr>
                    <p:spPr>
                      <a:xfrm>
                        <a:off x="17096693" y="17301015"/>
                        <a:ext cx="3021341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binder_io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msg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399" name="文本框 398"/>
                      <p:cNvSpPr txBox="1"/>
                      <p:nvPr/>
                    </p:nvSpPr>
                    <p:spPr>
                      <a:xfrm>
                        <a:off x="17096693" y="17618515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char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data: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txn-&gt;data.ptr.buffer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0" name="文本框 399"/>
                      <p:cNvSpPr txBox="1"/>
                      <p:nvPr/>
                    </p:nvSpPr>
                    <p:spPr>
                      <a:xfrm>
                        <a:off x="17096695" y="17931604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offs: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txn-&gt;data.ptr.offsets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1" name="文本框 400"/>
                      <p:cNvSpPr txBox="1"/>
                      <p:nvPr/>
                    </p:nvSpPr>
                    <p:spPr>
                      <a:xfrm>
                        <a:off x="17096693" y="18242082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data_avail: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2" name="文本框 401"/>
                      <p:cNvSpPr txBox="1"/>
                      <p:nvPr/>
                    </p:nvSpPr>
                    <p:spPr>
                      <a:xfrm>
                        <a:off x="17096693" y="18548643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offs_avail: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txn-&gt;offsets_size/sizeof(size_t)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3" name="文本框 402"/>
                      <p:cNvSpPr txBox="1"/>
                      <p:nvPr/>
                    </p:nvSpPr>
                    <p:spPr>
                      <a:xfrm>
                        <a:off x="17096693" y="18858519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char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data0: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txn-&gt;data.ptr.buffer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4" name="文本框 403"/>
                      <p:cNvSpPr txBox="1"/>
                      <p:nvPr/>
                    </p:nvSpPr>
                    <p:spPr>
                      <a:xfrm>
                        <a:off x="17096693" y="19162997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offs0: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txn-&gt;data.ptr.offsets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5" name="文本框 404"/>
                      <p:cNvSpPr txBox="1"/>
                      <p:nvPr/>
                    </p:nvSpPr>
                    <p:spPr>
                      <a:xfrm>
                        <a:off x="17096693" y="19475283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uint32_t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flags: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BIO_F_SHARED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0x01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7" name="矩形 406"/>
                      <p:cNvSpPr/>
                      <p:nvPr/>
                    </p:nvSpPr>
                    <p:spPr>
                      <a:xfrm>
                        <a:off x="17006534" y="17292160"/>
                        <a:ext cx="4278232" cy="288289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cxnSp>
                    <p:nvCxnSpPr>
                      <p:cNvPr id="367" name="肘形连接符 366"/>
                      <p:cNvCxnSpPr/>
                      <p:nvPr/>
                    </p:nvCxnSpPr>
                    <p:spPr>
                      <a:xfrm rot="5400000" flipH="1" flipV="1">
                        <a:off x="20948615" y="17982891"/>
                        <a:ext cx="1240313" cy="818723"/>
                      </a:xfrm>
                      <a:prstGeom prst="bentConnector3">
                        <a:avLst>
                          <a:gd name="adj1" fmla="val 851"/>
                        </a:avLst>
                      </a:prstGeom>
                      <a:ln w="19050">
                        <a:solidFill>
                          <a:schemeClr val="accent2"/>
                        </a:solidFill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9" name="组 678"/>
                    <p:cNvGrpSpPr/>
                    <p:nvPr/>
                  </p:nvGrpSpPr>
                  <p:grpSpPr>
                    <a:xfrm>
                      <a:off x="15544800" y="19784081"/>
                      <a:ext cx="13594347" cy="5487489"/>
                      <a:chOff x="15544800" y="19784081"/>
                      <a:chExt cx="13594347" cy="5487489"/>
                    </a:xfrm>
                  </p:grpSpPr>
                  <p:sp>
                    <p:nvSpPr>
                      <p:cNvPr id="406" name="文本框 405"/>
                      <p:cNvSpPr txBox="1"/>
                      <p:nvPr/>
                    </p:nvSpPr>
                    <p:spPr>
                      <a:xfrm>
                        <a:off x="17096693" y="19784081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/>
                          <a:t>…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is-IS" altLang="zh-CN" sz="1400"/>
                          <a:t>…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grpSp>
                    <p:nvGrpSpPr>
                      <p:cNvPr id="673" name="组 672"/>
                      <p:cNvGrpSpPr/>
                      <p:nvPr/>
                    </p:nvGrpSpPr>
                    <p:grpSpPr>
                      <a:xfrm>
                        <a:off x="15544800" y="20293807"/>
                        <a:ext cx="8377055" cy="4075234"/>
                        <a:chOff x="17006534" y="20050637"/>
                        <a:chExt cx="8377055" cy="4075234"/>
                      </a:xfrm>
                    </p:grpSpPr>
                    <p:grpSp>
                      <p:nvGrpSpPr>
                        <p:cNvPr id="370" name="组 369"/>
                        <p:cNvGrpSpPr/>
                        <p:nvPr/>
                      </p:nvGrpSpPr>
                      <p:grpSpPr>
                        <a:xfrm>
                          <a:off x="17006534" y="20491253"/>
                          <a:ext cx="2906077" cy="2968165"/>
                          <a:chOff x="22527979" y="19860970"/>
                          <a:chExt cx="2906077" cy="2968165"/>
                        </a:xfrm>
                      </p:grpSpPr>
                      <p:sp>
                        <p:nvSpPr>
                          <p:cNvPr id="388" name="文本框 387"/>
                          <p:cNvSpPr txBox="1"/>
                          <p:nvPr/>
                        </p:nvSpPr>
                        <p:spPr>
                          <a:xfrm>
                            <a:off x="22599815" y="1986982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 b="1"/>
                              <a:t>binder_io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reply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9" name="文本框 388"/>
                          <p:cNvSpPr txBox="1"/>
                          <p:nvPr/>
                        </p:nvSpPr>
                        <p:spPr>
                          <a:xfrm>
                            <a:off x="22599815" y="2016192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char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data: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0" name="文本框 389"/>
                          <p:cNvSpPr txBox="1"/>
                          <p:nvPr/>
                        </p:nvSpPr>
                        <p:spPr>
                          <a:xfrm>
                            <a:off x="22599817" y="20470248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offs: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1" name="文本框 390"/>
                          <p:cNvSpPr txBox="1"/>
                          <p:nvPr/>
                        </p:nvSpPr>
                        <p:spPr>
                          <a:xfrm>
                            <a:off x="22599815" y="20775955"/>
                            <a:ext cx="2732641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data_avail:</a:t>
                            </a:r>
                            <a:r>
                              <a:rPr kumimoji="1" lang="zh-CN" altLang="en-US" sz="1400"/>
                              <a:t> </a:t>
                            </a:r>
                            <a:endParaRPr kumimoji="1" lang="en-US" altLang="zh-CN" sz="1400"/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sizeof(rdata)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-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4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*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sizeof(size_t)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2" name="文本框 391"/>
                          <p:cNvSpPr txBox="1"/>
                          <p:nvPr/>
                        </p:nvSpPr>
                        <p:spPr>
                          <a:xfrm>
                            <a:off x="22599815" y="2130634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offs_avail: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4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3" name="文本框 392"/>
                          <p:cNvSpPr txBox="1"/>
                          <p:nvPr/>
                        </p:nvSpPr>
                        <p:spPr>
                          <a:xfrm>
                            <a:off x="22599815" y="2162256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char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data0: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4" name="文本框 393"/>
                          <p:cNvSpPr txBox="1"/>
                          <p:nvPr/>
                        </p:nvSpPr>
                        <p:spPr>
                          <a:xfrm>
                            <a:off x="22599815" y="21922273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offs0: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95" name="文本框 394"/>
                          <p:cNvSpPr txBox="1"/>
                          <p:nvPr/>
                        </p:nvSpPr>
                        <p:spPr>
                          <a:xfrm>
                            <a:off x="22599815" y="22228226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uint32_t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flags: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6" name="文本框 395"/>
                          <p:cNvSpPr txBox="1"/>
                          <p:nvPr/>
                        </p:nvSpPr>
                        <p:spPr>
                          <a:xfrm>
                            <a:off x="22599815" y="22521358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7" name="矩形 396"/>
                          <p:cNvSpPr/>
                          <p:nvPr/>
                        </p:nvSpPr>
                        <p:spPr>
                          <a:xfrm>
                            <a:off x="22527979" y="19860970"/>
                            <a:ext cx="2906077" cy="2968165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  <p:cxnSp>
                      <p:nvCxnSpPr>
                        <p:cNvPr id="371" name="直线箭头连接符 370"/>
                        <p:cNvCxnSpPr>
                          <a:endCxn id="624" idx="1"/>
                        </p:cNvCxnSpPr>
                        <p:nvPr/>
                      </p:nvCxnSpPr>
                      <p:spPr>
                        <a:xfrm flipV="1">
                          <a:off x="19811013" y="20942966"/>
                          <a:ext cx="875155" cy="31145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2" name="直线箭头连接符 371"/>
                        <p:cNvCxnSpPr>
                          <a:endCxn id="626" idx="1"/>
                        </p:cNvCxnSpPr>
                        <p:nvPr/>
                      </p:nvCxnSpPr>
                      <p:spPr>
                        <a:xfrm>
                          <a:off x="19811011" y="20946097"/>
                          <a:ext cx="875157" cy="275255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3" name="直线箭头连接符 372"/>
                        <p:cNvCxnSpPr/>
                        <p:nvPr/>
                      </p:nvCxnSpPr>
                      <p:spPr>
                        <a:xfrm flipV="1">
                          <a:off x="19811011" y="20628187"/>
                          <a:ext cx="887857" cy="206555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5" name="直线箭头连接符 374"/>
                        <p:cNvCxnSpPr/>
                        <p:nvPr/>
                      </p:nvCxnSpPr>
                      <p:spPr>
                        <a:xfrm flipV="1">
                          <a:off x="19811011" y="21578786"/>
                          <a:ext cx="874656" cy="802551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71" name="组 670"/>
                        <p:cNvGrpSpPr/>
                        <p:nvPr/>
                      </p:nvGrpSpPr>
                      <p:grpSpPr>
                        <a:xfrm>
                          <a:off x="20685667" y="20050637"/>
                          <a:ext cx="4697922" cy="4075234"/>
                          <a:chOff x="20685667" y="20050637"/>
                          <a:chExt cx="4697922" cy="4075234"/>
                        </a:xfrm>
                      </p:grpSpPr>
                      <p:sp>
                        <p:nvSpPr>
                          <p:cNvPr id="376" name="矩形 375"/>
                          <p:cNvSpPr/>
                          <p:nvPr/>
                        </p:nvSpPr>
                        <p:spPr>
                          <a:xfrm>
                            <a:off x="20687890" y="20482850"/>
                            <a:ext cx="4477565" cy="943474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79" name="矩形 378"/>
                          <p:cNvSpPr/>
                          <p:nvPr/>
                        </p:nvSpPr>
                        <p:spPr>
                          <a:xfrm>
                            <a:off x="20687890" y="21427515"/>
                            <a:ext cx="4477565" cy="269835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80" name="文本框 379"/>
                          <p:cNvSpPr txBox="1"/>
                          <p:nvPr/>
                        </p:nvSpPr>
                        <p:spPr>
                          <a:xfrm>
                            <a:off x="21691046" y="20050637"/>
                            <a:ext cx="1309888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kumimoji="1" lang="en-US" altLang="zh-CN" sz="1400"/>
                              <a:t>rdata</a:t>
                            </a:r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6" name="文本框 385"/>
                          <p:cNvSpPr txBox="1"/>
                          <p:nvPr/>
                        </p:nvSpPr>
                        <p:spPr>
                          <a:xfrm>
                            <a:off x="20685667" y="21424897"/>
                            <a:ext cx="86793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7" name="文本框 386"/>
                          <p:cNvSpPr txBox="1"/>
                          <p:nvPr/>
                        </p:nvSpPr>
                        <p:spPr>
                          <a:xfrm>
                            <a:off x="20698868" y="20474298"/>
                            <a:ext cx="86793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grpSp>
                        <p:nvGrpSpPr>
                          <p:cNvPr id="621" name="组 620"/>
                          <p:cNvGrpSpPr/>
                          <p:nvPr/>
                        </p:nvGrpSpPr>
                        <p:grpSpPr>
                          <a:xfrm>
                            <a:off x="20724511" y="21417858"/>
                            <a:ext cx="4393849" cy="2126908"/>
                            <a:chOff x="25616251" y="21164892"/>
                            <a:chExt cx="4393849" cy="2126908"/>
                          </a:xfrm>
                        </p:grpSpPr>
                        <p:sp>
                          <p:nvSpPr>
                            <p:cNvPr id="607" name="文本框 606"/>
                            <p:cNvSpPr txBox="1"/>
                            <p:nvPr/>
                          </p:nvSpPr>
                          <p:spPr>
                            <a:xfrm>
                              <a:off x="25704643" y="21521257"/>
                              <a:ext cx="421655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8" name="文本框 607"/>
                            <p:cNvSpPr txBox="1"/>
                            <p:nvPr/>
                          </p:nvSpPr>
                          <p:spPr>
                            <a:xfrm>
                              <a:off x="25704646" y="21827089"/>
                              <a:ext cx="4216554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9" name="文本框 608"/>
                            <p:cNvSpPr txBox="1"/>
                            <p:nvPr/>
                          </p:nvSpPr>
                          <p:spPr>
                            <a:xfrm>
                              <a:off x="25704645" y="22347923"/>
                              <a:ext cx="421655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:</a:t>
                              </a: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5"/>
                                  </a:solidFill>
                                </a:rPr>
                                <a:t>在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ServiceManager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5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0" name="文本框 609"/>
                            <p:cNvSpPr txBox="1"/>
                            <p:nvPr/>
                          </p:nvSpPr>
                          <p:spPr>
                            <a:xfrm>
                              <a:off x="25704644" y="22878366"/>
                              <a:ext cx="421655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4" name="文本框 613"/>
                            <p:cNvSpPr txBox="1"/>
                            <p:nvPr/>
                          </p:nvSpPr>
                          <p:spPr>
                            <a:xfrm>
                              <a:off x="25704642" y="21164892"/>
                              <a:ext cx="4216557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obj: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5" name="矩形 614"/>
                            <p:cNvSpPr/>
                            <p:nvPr/>
                          </p:nvSpPr>
                          <p:spPr>
                            <a:xfrm>
                              <a:off x="25616251" y="21202993"/>
                              <a:ext cx="4393849" cy="20888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  <p:sp>
                        <p:nvSpPr>
                          <p:cNvPr id="622" name="文本框 621"/>
                          <p:cNvSpPr txBox="1"/>
                          <p:nvPr/>
                        </p:nvSpPr>
                        <p:spPr>
                          <a:xfrm>
                            <a:off x="20686168" y="20487713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23" name="任意形状 622"/>
                          <p:cNvSpPr/>
                          <p:nvPr/>
                        </p:nvSpPr>
                        <p:spPr>
                          <a:xfrm>
                            <a:off x="25167219" y="20595271"/>
                            <a:ext cx="216370" cy="889000"/>
                          </a:xfrm>
                          <a:custGeom>
                            <a:avLst/>
                            <a:gdLst>
                              <a:gd name="connsiteX0" fmla="*/ 0 w 216370"/>
                              <a:gd name="connsiteY0" fmla="*/ 0 h 889000"/>
                              <a:gd name="connsiteX1" fmla="*/ 177800 w 216370"/>
                              <a:gd name="connsiteY1" fmla="*/ 279400 h 889000"/>
                              <a:gd name="connsiteX2" fmla="*/ 203200 w 216370"/>
                              <a:gd name="connsiteY2" fmla="*/ 723900 h 889000"/>
                              <a:gd name="connsiteX3" fmla="*/ 12700 w 216370"/>
                              <a:gd name="connsiteY3" fmla="*/ 889000 h 8890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16370" h="889000">
                                <a:moveTo>
                                  <a:pt x="0" y="0"/>
                                </a:moveTo>
                                <a:cubicBezTo>
                                  <a:pt x="71966" y="79375"/>
                                  <a:pt x="143933" y="158750"/>
                                  <a:pt x="177800" y="279400"/>
                                </a:cubicBezTo>
                                <a:cubicBezTo>
                                  <a:pt x="211667" y="400050"/>
                                  <a:pt x="230717" y="622300"/>
                                  <a:pt x="203200" y="723900"/>
                                </a:cubicBezTo>
                                <a:cubicBezTo>
                                  <a:pt x="175683" y="825500"/>
                                  <a:pt x="12700" y="889000"/>
                                  <a:pt x="12700" y="889000"/>
                                </a:cubicBezTo>
                              </a:path>
                            </a:pathLst>
                          </a:custGeom>
                          <a:noFill/>
                          <a:ln>
                            <a:tailEnd type="stealt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624" name="文本框 623"/>
                          <p:cNvSpPr txBox="1"/>
                          <p:nvPr/>
                        </p:nvSpPr>
                        <p:spPr>
                          <a:xfrm>
                            <a:off x="20686168" y="20789077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626" name="文本框 625"/>
                          <p:cNvSpPr txBox="1"/>
                          <p:nvPr/>
                        </p:nvSpPr>
                        <p:spPr>
                          <a:xfrm>
                            <a:off x="20686168" y="23544766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/>
                          </a:p>
                        </p:txBody>
                      </p:sp>
                    </p:grpSp>
                  </p:grpSp>
                  <p:grpSp>
                    <p:nvGrpSpPr>
                      <p:cNvPr id="670" name="组 669"/>
                      <p:cNvGrpSpPr/>
                      <p:nvPr/>
                    </p:nvGrpSpPr>
                    <p:grpSpPr>
                      <a:xfrm>
                        <a:off x="24578878" y="20240893"/>
                        <a:ext cx="4560269" cy="5030677"/>
                        <a:chOff x="17006534" y="24706664"/>
                        <a:chExt cx="4560269" cy="5030677"/>
                      </a:xfrm>
                    </p:grpSpPr>
                    <p:sp>
                      <p:nvSpPr>
                        <p:cNvPr id="649" name="文本框 648"/>
                        <p:cNvSpPr txBox="1"/>
                        <p:nvPr/>
                      </p:nvSpPr>
                      <p:spPr>
                        <a:xfrm>
                          <a:off x="17086855" y="25631177"/>
                          <a:ext cx="443119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binder_transaction_data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txn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0" name="文本框 649"/>
                        <p:cNvSpPr txBox="1"/>
                        <p:nvPr/>
                      </p:nvSpPr>
                      <p:spPr>
                        <a:xfrm>
                          <a:off x="17074899" y="25924299"/>
                          <a:ext cx="4443151" cy="7386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target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__u32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handle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ptr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1" name="文本框 650"/>
                        <p:cNvSpPr txBox="1"/>
                        <p:nvPr/>
                      </p:nvSpPr>
                      <p:spPr>
                        <a:xfrm>
                          <a:off x="17074899" y="26663374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binder_unitptr_t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3" name="文本框 652"/>
                        <p:cNvSpPr txBox="1"/>
                        <p:nvPr/>
                      </p:nvSpPr>
                      <p:spPr>
                        <a:xfrm>
                          <a:off x="17074898" y="29322768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is-IS" altLang="zh-CN" sz="1400"/>
                            <a:t>…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is-IS" altLang="zh-CN" sz="1400"/>
                            <a:t>…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4" name="文本框 653"/>
                        <p:cNvSpPr txBox="1"/>
                        <p:nvPr/>
                      </p:nvSpPr>
                      <p:spPr>
                        <a:xfrm>
                          <a:off x="17074899" y="27575699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reply-&gt;data-reply-&gt;data0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5" name="文本框 654"/>
                        <p:cNvSpPr txBox="1"/>
                        <p:nvPr/>
                      </p:nvSpPr>
                      <p:spPr>
                        <a:xfrm>
                          <a:off x="17074899" y="27880506"/>
                          <a:ext cx="44431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((char*) reply-&gt;offs) - ((char*) reply-&gt;offs0)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6" name="文本框 655"/>
                        <p:cNvSpPr txBox="1"/>
                        <p:nvPr/>
                      </p:nvSpPr>
                      <p:spPr>
                        <a:xfrm>
                          <a:off x="17189012" y="28377772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ptr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657" name="文本框 656"/>
                        <p:cNvSpPr txBox="1"/>
                        <p:nvPr/>
                      </p:nvSpPr>
                      <p:spPr>
                        <a:xfrm>
                          <a:off x="17189012" y="28653533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reply-&gt;data0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8" name="文本框 657"/>
                        <p:cNvSpPr txBox="1"/>
                        <p:nvPr/>
                      </p:nvSpPr>
                      <p:spPr>
                        <a:xfrm>
                          <a:off x="17189012" y="28962397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reply-&gt;offs0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9" name="矩形 658"/>
                        <p:cNvSpPr/>
                        <p:nvPr/>
                      </p:nvSpPr>
                      <p:spPr>
                        <a:xfrm>
                          <a:off x="17074899" y="28403726"/>
                          <a:ext cx="4443151" cy="91787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60" name="矩形 659"/>
                        <p:cNvSpPr/>
                        <p:nvPr/>
                      </p:nvSpPr>
                      <p:spPr>
                        <a:xfrm>
                          <a:off x="17006534" y="25625090"/>
                          <a:ext cx="4560268" cy="411225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61" name="文本框 660"/>
                        <p:cNvSpPr txBox="1"/>
                        <p:nvPr/>
                      </p:nvSpPr>
                      <p:spPr>
                        <a:xfrm>
                          <a:off x="17074899" y="26966126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2" name="文本框 661"/>
                        <p:cNvSpPr txBox="1"/>
                        <p:nvPr/>
                      </p:nvSpPr>
                      <p:spPr>
                        <a:xfrm>
                          <a:off x="17074899" y="27275408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7" name="文本框 666"/>
                        <p:cNvSpPr txBox="1"/>
                        <p:nvPr/>
                      </p:nvSpPr>
                      <p:spPr>
                        <a:xfrm>
                          <a:off x="17007281" y="25316264"/>
                          <a:ext cx="455952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uint32_t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cmd_reply: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BC_REPLY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8" name="文本框 667"/>
                        <p:cNvSpPr txBox="1"/>
                        <p:nvPr/>
                      </p:nvSpPr>
                      <p:spPr>
                        <a:xfrm>
                          <a:off x="17006535" y="25012575"/>
                          <a:ext cx="4560268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由驱动传入的数据</a:t>
                          </a:r>
                        </a:p>
                      </p:txBody>
                    </p:sp>
                    <p:sp>
                      <p:nvSpPr>
                        <p:cNvPr id="669" name="文本框 668"/>
                        <p:cNvSpPr txBox="1"/>
                        <p:nvPr/>
                      </p:nvSpPr>
                      <p:spPr>
                        <a:xfrm>
                          <a:off x="17006534" y="24706664"/>
                          <a:ext cx="4560268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uint32_t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cmd_free: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BC_FREE_BUFFER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675" name="直线箭头连接符 674"/>
                      <p:cNvCxnSpPr>
                        <a:stCxn id="657" idx="1"/>
                        <a:endCxn id="614" idx="3"/>
                      </p:cNvCxnSpPr>
                      <p:nvPr/>
                    </p:nvCxnSpPr>
                    <p:spPr>
                      <a:xfrm flipH="1" flipV="1">
                        <a:off x="23567725" y="21814917"/>
                        <a:ext cx="1193631" cy="252673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7" name="直线箭头连接符 676"/>
                      <p:cNvCxnSpPr>
                        <a:stCxn id="658" idx="1"/>
                        <a:endCxn id="622" idx="3"/>
                      </p:cNvCxnSpPr>
                      <p:nvPr/>
                    </p:nvCxnSpPr>
                    <p:spPr>
                      <a:xfrm flipH="1" flipV="1">
                        <a:off x="23703721" y="20884772"/>
                        <a:ext cx="1057635" cy="376574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78" name="文本框 677"/>
                      <p:cNvSpPr txBox="1"/>
                      <p:nvPr/>
                    </p:nvSpPr>
                    <p:spPr>
                      <a:xfrm>
                        <a:off x="26484014" y="19860466"/>
                        <a:ext cx="50949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</p:grpSp>
              </p:grpSp>
              <p:sp>
                <p:nvSpPr>
                  <p:cNvPr id="682" name="任意形状 681"/>
                  <p:cNvSpPr/>
                  <p:nvPr/>
                </p:nvSpPr>
                <p:spPr>
                  <a:xfrm>
                    <a:off x="22270718" y="9061899"/>
                    <a:ext cx="2308354" cy="11621829"/>
                  </a:xfrm>
                  <a:custGeom>
                    <a:avLst/>
                    <a:gdLst>
                      <a:gd name="connsiteX0" fmla="*/ 2308354 w 2308354"/>
                      <a:gd name="connsiteY0" fmla="*/ 11621829 h 11621829"/>
                      <a:gd name="connsiteX1" fmla="*/ 333250 w 2308354"/>
                      <a:gd name="connsiteY1" fmla="*/ 6647493 h 11621829"/>
                      <a:gd name="connsiteX2" fmla="*/ 22354 w 2308354"/>
                      <a:gd name="connsiteY2" fmla="*/ 722181 h 11621829"/>
                      <a:gd name="connsiteX3" fmla="*/ 570994 w 2308354"/>
                      <a:gd name="connsiteY3" fmla="*/ 100389 h 11621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08354" h="11621829">
                        <a:moveTo>
                          <a:pt x="2308354" y="11621829"/>
                        </a:moveTo>
                        <a:cubicBezTo>
                          <a:pt x="1511302" y="10042965"/>
                          <a:pt x="714250" y="8464101"/>
                          <a:pt x="333250" y="6647493"/>
                        </a:cubicBezTo>
                        <a:cubicBezTo>
                          <a:pt x="-47750" y="4830885"/>
                          <a:pt x="-17270" y="1813365"/>
                          <a:pt x="22354" y="722181"/>
                        </a:cubicBezTo>
                        <a:cubicBezTo>
                          <a:pt x="61978" y="-369003"/>
                          <a:pt x="570994" y="100389"/>
                          <a:pt x="570994" y="100389"/>
                        </a:cubicBezTo>
                      </a:path>
                    </a:pathLst>
                  </a:custGeom>
                  <a:noFill/>
                  <a:ln>
                    <a:solidFill>
                      <a:schemeClr val="accent2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84" name="任意形状 783"/>
                  <p:cNvSpPr/>
                  <p:nvPr/>
                </p:nvSpPr>
                <p:spPr>
                  <a:xfrm>
                    <a:off x="22961600" y="15074900"/>
                    <a:ext cx="6007100" cy="5638800"/>
                  </a:xfrm>
                  <a:custGeom>
                    <a:avLst/>
                    <a:gdLst>
                      <a:gd name="connsiteX0" fmla="*/ 0 w 6007100"/>
                      <a:gd name="connsiteY0" fmla="*/ 5638800 h 5638800"/>
                      <a:gd name="connsiteX1" fmla="*/ 2476500 w 6007100"/>
                      <a:gd name="connsiteY1" fmla="*/ 3200400 h 5638800"/>
                      <a:gd name="connsiteX2" fmla="*/ 5346700 w 6007100"/>
                      <a:gd name="connsiteY2" fmla="*/ 2628900 h 5638800"/>
                      <a:gd name="connsiteX3" fmla="*/ 5664200 w 6007100"/>
                      <a:gd name="connsiteY3" fmla="*/ 685800 h 5638800"/>
                      <a:gd name="connsiteX4" fmla="*/ 6007100 w 6007100"/>
                      <a:gd name="connsiteY4" fmla="*/ 0 h 563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07100" h="5638800">
                        <a:moveTo>
                          <a:pt x="0" y="5638800"/>
                        </a:moveTo>
                        <a:cubicBezTo>
                          <a:pt x="792691" y="4670425"/>
                          <a:pt x="1585383" y="3702050"/>
                          <a:pt x="2476500" y="3200400"/>
                        </a:cubicBezTo>
                        <a:cubicBezTo>
                          <a:pt x="3367617" y="2698750"/>
                          <a:pt x="4815417" y="3048000"/>
                          <a:pt x="5346700" y="2628900"/>
                        </a:cubicBezTo>
                        <a:cubicBezTo>
                          <a:pt x="5877983" y="2209800"/>
                          <a:pt x="5554133" y="1123950"/>
                          <a:pt x="5664200" y="685800"/>
                        </a:cubicBezTo>
                        <a:cubicBezTo>
                          <a:pt x="5774267" y="247650"/>
                          <a:pt x="6007100" y="0"/>
                          <a:pt x="6007100" y="0"/>
                        </a:cubicBezTo>
                      </a:path>
                    </a:pathLst>
                  </a:custGeom>
                  <a:noFill/>
                  <a:ln w="44450">
                    <a:solidFill>
                      <a:schemeClr val="accent2">
                        <a:alpha val="50000"/>
                      </a:schemeClr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800" name="组 799"/>
                <p:cNvGrpSpPr/>
                <p:nvPr/>
              </p:nvGrpSpPr>
              <p:grpSpPr>
                <a:xfrm>
                  <a:off x="15186268" y="1342703"/>
                  <a:ext cx="20530195" cy="20128059"/>
                  <a:chOff x="15186268" y="1342703"/>
                  <a:chExt cx="20530195" cy="20128059"/>
                </a:xfrm>
              </p:grpSpPr>
              <p:grpSp>
                <p:nvGrpSpPr>
                  <p:cNvPr id="797" name="组 796"/>
                  <p:cNvGrpSpPr/>
                  <p:nvPr/>
                </p:nvGrpSpPr>
                <p:grpSpPr>
                  <a:xfrm>
                    <a:off x="15491150" y="1342703"/>
                    <a:ext cx="20225313" cy="5471361"/>
                    <a:chOff x="15491150" y="1342703"/>
                    <a:chExt cx="20225313" cy="5471361"/>
                  </a:xfrm>
                </p:grpSpPr>
                <p:grpSp>
                  <p:nvGrpSpPr>
                    <p:cNvPr id="356" name="组 355"/>
                    <p:cNvGrpSpPr/>
                    <p:nvPr/>
                  </p:nvGrpSpPr>
                  <p:grpSpPr>
                    <a:xfrm>
                      <a:off x="15491150" y="5744444"/>
                      <a:ext cx="20225313" cy="1069620"/>
                      <a:chOff x="15491151" y="5744444"/>
                      <a:chExt cx="13475604" cy="1069620"/>
                    </a:xfrm>
                  </p:grpSpPr>
                  <p:cxnSp>
                    <p:nvCxnSpPr>
                      <p:cNvPr id="478" name="直线连接符 477"/>
                      <p:cNvCxnSpPr/>
                      <p:nvPr/>
                    </p:nvCxnSpPr>
                    <p:spPr>
                      <a:xfrm>
                        <a:off x="15544800" y="6410826"/>
                        <a:ext cx="13421955" cy="0"/>
                      </a:xfrm>
                      <a:prstGeom prst="line">
                        <a:avLst/>
                      </a:prstGeom>
                      <a:ln w="22225"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79" name="文本框 478"/>
                      <p:cNvSpPr txBox="1"/>
                      <p:nvPr/>
                    </p:nvSpPr>
                    <p:spPr>
                      <a:xfrm>
                        <a:off x="15505274" y="5744444"/>
                        <a:ext cx="877163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Client</a:t>
                        </a:r>
                      </a:p>
                      <a:p>
                        <a:r>
                          <a:rPr kumimoji="1" lang="zh-CN" altLang="en-US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应用层</a:t>
                        </a:r>
                      </a:p>
                    </p:txBody>
                  </p:sp>
                  <p:sp>
                    <p:nvSpPr>
                      <p:cNvPr id="480" name="文本框 479"/>
                      <p:cNvSpPr txBox="1"/>
                      <p:nvPr/>
                    </p:nvSpPr>
                    <p:spPr>
                      <a:xfrm>
                        <a:off x="15491151" y="6444732"/>
                        <a:ext cx="8771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zh-CN" altLang="en-US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驱动层</a:t>
                        </a:r>
                      </a:p>
                    </p:txBody>
                  </p:sp>
                </p:grpSp>
                <p:grpSp>
                  <p:nvGrpSpPr>
                    <p:cNvPr id="524" name="组 523"/>
                    <p:cNvGrpSpPr/>
                    <p:nvPr/>
                  </p:nvGrpSpPr>
                  <p:grpSpPr>
                    <a:xfrm>
                      <a:off x="16319205" y="1342703"/>
                      <a:ext cx="11822344" cy="4713368"/>
                      <a:chOff x="1057436" y="1930520"/>
                      <a:chExt cx="11822344" cy="4713368"/>
                    </a:xfrm>
                  </p:grpSpPr>
                  <p:grpSp>
                    <p:nvGrpSpPr>
                      <p:cNvPr id="525" name="组 524"/>
                      <p:cNvGrpSpPr/>
                      <p:nvPr/>
                    </p:nvGrpSpPr>
                    <p:grpSpPr>
                      <a:xfrm>
                        <a:off x="1057436" y="1930520"/>
                        <a:ext cx="5426870" cy="4713368"/>
                        <a:chOff x="718280" y="838320"/>
                        <a:chExt cx="5766026" cy="4713368"/>
                      </a:xfrm>
                    </p:grpSpPr>
                    <p:sp>
                      <p:nvSpPr>
                        <p:cNvPr id="536" name="文本框 535"/>
                        <p:cNvSpPr txBox="1"/>
                        <p:nvPr/>
                      </p:nvSpPr>
                      <p:spPr>
                        <a:xfrm>
                          <a:off x="803622" y="1152271"/>
                          <a:ext cx="410314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binder_transaction_data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tr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7" name="文本框 536"/>
                        <p:cNvSpPr txBox="1"/>
                        <p:nvPr/>
                      </p:nvSpPr>
                      <p:spPr>
                        <a:xfrm>
                          <a:off x="790918" y="1445393"/>
                          <a:ext cx="5595351" cy="7386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target</a:t>
                          </a:r>
                        </a:p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ptr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538" name="文本框 537"/>
                        <p:cNvSpPr txBox="1"/>
                        <p:nvPr/>
                      </p:nvSpPr>
                      <p:spPr>
                        <a:xfrm>
                          <a:off x="790918" y="2184468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binder_unitptr_t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9" name="文本框 538"/>
                        <p:cNvSpPr txBox="1"/>
                        <p:nvPr/>
                      </p:nvSpPr>
                      <p:spPr>
                        <a:xfrm>
                          <a:off x="790918" y="3094360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pid_t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sender_pid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0" name="文本框 539"/>
                        <p:cNvSpPr txBox="1"/>
                        <p:nvPr/>
                      </p:nvSpPr>
                      <p:spPr>
                        <a:xfrm>
                          <a:off x="790918" y="3408642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1" name="文本框 540"/>
                        <p:cNvSpPr txBox="1"/>
                        <p:nvPr/>
                      </p:nvSpPr>
                      <p:spPr>
                        <a:xfrm>
                          <a:off x="790918" y="371909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data.ipcDataSize()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2" name="文本框 541"/>
                        <p:cNvSpPr txBox="1"/>
                        <p:nvPr/>
                      </p:nvSpPr>
                      <p:spPr>
                        <a:xfrm>
                          <a:off x="790918" y="4023900"/>
                          <a:ext cx="55953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data.ipcObjectsCount()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*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sizeof(binder_size_t)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3" name="文本框 542"/>
                        <p:cNvSpPr txBox="1"/>
                        <p:nvPr/>
                      </p:nvSpPr>
                      <p:spPr>
                        <a:xfrm>
                          <a:off x="912162" y="450846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ptr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544" name="文本框 543"/>
                        <p:cNvSpPr txBox="1"/>
                        <p:nvPr/>
                      </p:nvSpPr>
                      <p:spPr>
                        <a:xfrm>
                          <a:off x="912162" y="4796927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data.ipcData()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5" name="文本框 544"/>
                        <p:cNvSpPr txBox="1"/>
                        <p:nvPr/>
                      </p:nvSpPr>
                      <p:spPr>
                        <a:xfrm>
                          <a:off x="912162" y="510579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data.ipcObjects()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6" name="矩形 545"/>
                        <p:cNvSpPr/>
                        <p:nvPr/>
                      </p:nvSpPr>
                      <p:spPr>
                        <a:xfrm>
                          <a:off x="790918" y="4543944"/>
                          <a:ext cx="5595351" cy="93329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47" name="矩形 546"/>
                        <p:cNvSpPr/>
                        <p:nvPr/>
                      </p:nvSpPr>
                      <p:spPr>
                        <a:xfrm>
                          <a:off x="718280" y="1146184"/>
                          <a:ext cx="5766026" cy="440550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48" name="文本框 547"/>
                        <p:cNvSpPr txBox="1"/>
                        <p:nvPr/>
                      </p:nvSpPr>
                      <p:spPr>
                        <a:xfrm>
                          <a:off x="790918" y="2487220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CHECK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_SERVICE_TRANSACTION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9" name="文本框 548"/>
                        <p:cNvSpPr txBox="1"/>
                        <p:nvPr/>
                      </p:nvSpPr>
                      <p:spPr>
                        <a:xfrm>
                          <a:off x="790918" y="2796502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TF_ACCEPT_FDS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50" name="文本框 549"/>
                        <p:cNvSpPr txBox="1"/>
                        <p:nvPr/>
                      </p:nvSpPr>
                      <p:spPr>
                        <a:xfrm>
                          <a:off x="718280" y="838320"/>
                          <a:ext cx="576602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cmd: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BC_TRANSACTINON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</a:p>
                      </p:txBody>
                    </p:sp>
                  </p:grpSp>
                  <p:grpSp>
                    <p:nvGrpSpPr>
                      <p:cNvPr id="526" name="组 525"/>
                      <p:cNvGrpSpPr/>
                      <p:nvPr/>
                    </p:nvGrpSpPr>
                    <p:grpSpPr>
                      <a:xfrm>
                        <a:off x="8495912" y="4340448"/>
                        <a:ext cx="4383868" cy="2162179"/>
                        <a:chOff x="7751769" y="2337278"/>
                        <a:chExt cx="4383868" cy="2162179"/>
                      </a:xfrm>
                    </p:grpSpPr>
                    <p:sp>
                      <p:nvSpPr>
                        <p:cNvPr id="529" name="文本框 528"/>
                        <p:cNvSpPr txBox="1"/>
                        <p:nvPr/>
                      </p:nvSpPr>
                      <p:spPr>
                        <a:xfrm>
                          <a:off x="7815269" y="2337278"/>
                          <a:ext cx="432036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0" name="文本框 529"/>
                        <p:cNvSpPr txBox="1"/>
                        <p:nvPr/>
                      </p:nvSpPr>
                      <p:spPr>
                        <a:xfrm>
                          <a:off x="7815269" y="2967594"/>
                          <a:ext cx="4282283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1" name="文本框 530"/>
                        <p:cNvSpPr txBox="1"/>
                        <p:nvPr/>
                      </p:nvSpPr>
                      <p:spPr>
                        <a:xfrm>
                          <a:off x="7815269" y="3493227"/>
                          <a:ext cx="42822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2" name="文本框 531"/>
                        <p:cNvSpPr txBox="1"/>
                        <p:nvPr/>
                      </p:nvSpPr>
                      <p:spPr>
                        <a:xfrm>
                          <a:off x="7815269" y="3793416"/>
                          <a:ext cx="42822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3" name="文本框 532"/>
                        <p:cNvSpPr txBox="1"/>
                        <p:nvPr/>
                      </p:nvSpPr>
                      <p:spPr>
                        <a:xfrm>
                          <a:off x="7852881" y="2654433"/>
                          <a:ext cx="424467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4" name="文本框 533"/>
                        <p:cNvSpPr txBox="1"/>
                        <p:nvPr/>
                      </p:nvSpPr>
                      <p:spPr>
                        <a:xfrm>
                          <a:off x="7890965" y="4115187"/>
                          <a:ext cx="420658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5" name="矩形 534"/>
                        <p:cNvSpPr/>
                        <p:nvPr/>
                      </p:nvSpPr>
                      <p:spPr>
                        <a:xfrm>
                          <a:off x="7751769" y="2654433"/>
                          <a:ext cx="4383868" cy="184502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  <p:cxnSp>
                    <p:nvCxnSpPr>
                      <p:cNvPr id="527" name="直线箭头连接符 526"/>
                      <p:cNvCxnSpPr>
                        <a:stCxn id="544" idx="3"/>
                        <a:endCxn id="533" idx="1"/>
                      </p:cNvCxnSpPr>
                      <p:nvPr/>
                    </p:nvCxnSpPr>
                    <p:spPr>
                      <a:xfrm flipV="1">
                        <a:off x="6359286" y="4811492"/>
                        <a:ext cx="2237738" cy="123152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8" name="直线箭头连接符 527"/>
                      <p:cNvCxnSpPr>
                        <a:stCxn id="545" idx="3"/>
                        <a:endCxn id="534" idx="1"/>
                      </p:cNvCxnSpPr>
                      <p:nvPr/>
                    </p:nvCxnSpPr>
                    <p:spPr>
                      <a:xfrm flipV="1">
                        <a:off x="6359286" y="6272246"/>
                        <a:ext cx="2275822" cy="7963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594" name="任意形状 593"/>
                  <p:cNvSpPr/>
                  <p:nvPr/>
                </p:nvSpPr>
                <p:spPr>
                  <a:xfrm>
                    <a:off x="28153908" y="5046610"/>
                    <a:ext cx="596503" cy="4762500"/>
                  </a:xfrm>
                  <a:custGeom>
                    <a:avLst/>
                    <a:gdLst>
                      <a:gd name="connsiteX0" fmla="*/ 0 w 596503"/>
                      <a:gd name="connsiteY0" fmla="*/ 0 h 4762500"/>
                      <a:gd name="connsiteX1" fmla="*/ 457200 w 596503"/>
                      <a:gd name="connsiteY1" fmla="*/ 1206500 h 4762500"/>
                      <a:gd name="connsiteX2" fmla="*/ 571500 w 596503"/>
                      <a:gd name="connsiteY2" fmla="*/ 3505200 h 4762500"/>
                      <a:gd name="connsiteX3" fmla="*/ 38100 w 596503"/>
                      <a:gd name="connsiteY3" fmla="*/ 4762500 h 476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6503" h="4762500">
                        <a:moveTo>
                          <a:pt x="0" y="0"/>
                        </a:moveTo>
                        <a:cubicBezTo>
                          <a:pt x="180975" y="311150"/>
                          <a:pt x="361950" y="622300"/>
                          <a:pt x="457200" y="1206500"/>
                        </a:cubicBezTo>
                        <a:cubicBezTo>
                          <a:pt x="552450" y="1790700"/>
                          <a:pt x="641350" y="2912534"/>
                          <a:pt x="571500" y="3505200"/>
                        </a:cubicBezTo>
                        <a:cubicBezTo>
                          <a:pt x="501650" y="4097866"/>
                          <a:pt x="38100" y="4762500"/>
                          <a:pt x="38100" y="4762500"/>
                        </a:cubicBezTo>
                      </a:path>
                    </a:pathLst>
                  </a:custGeom>
                  <a:noFill/>
                  <a:ln w="53975">
                    <a:solidFill>
                      <a:schemeClr val="accent2">
                        <a:alpha val="50000"/>
                      </a:schemeClr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grpSp>
                <p:nvGrpSpPr>
                  <p:cNvPr id="799" name="组 798"/>
                  <p:cNvGrpSpPr/>
                  <p:nvPr/>
                </p:nvGrpSpPr>
                <p:grpSpPr>
                  <a:xfrm>
                    <a:off x="15186268" y="6464300"/>
                    <a:ext cx="20078076" cy="15006462"/>
                    <a:chOff x="15186268" y="6464300"/>
                    <a:chExt cx="20078076" cy="15006462"/>
                  </a:xfrm>
                </p:grpSpPr>
                <p:grpSp>
                  <p:nvGrpSpPr>
                    <p:cNvPr id="796" name="组 795"/>
                    <p:cNvGrpSpPr/>
                    <p:nvPr/>
                  </p:nvGrpSpPr>
                  <p:grpSpPr>
                    <a:xfrm>
                      <a:off x="15186268" y="11974173"/>
                      <a:ext cx="6688481" cy="4128793"/>
                      <a:chOff x="15186268" y="11974173"/>
                      <a:chExt cx="6688481" cy="4128793"/>
                    </a:xfrm>
                  </p:grpSpPr>
                  <p:sp>
                    <p:nvSpPr>
                      <p:cNvPr id="431" name="文本框 430"/>
                      <p:cNvSpPr txBox="1"/>
                      <p:nvPr/>
                    </p:nvSpPr>
                    <p:spPr>
                      <a:xfrm>
                        <a:off x="15186268" y="12668893"/>
                        <a:ext cx="813587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kumimoji="1" lang="en-US" altLang="zh-CN" sz="1400"/>
                          <a:t>txn</a:t>
                        </a:r>
                        <a:endParaRPr kumimoji="1" lang="zh-CN" altLang="en-US" sz="1400"/>
                      </a:p>
                    </p:txBody>
                  </p:sp>
                  <p:cxnSp>
                    <p:nvCxnSpPr>
                      <p:cNvPr id="361" name="直线箭头连接符 360"/>
                      <p:cNvCxnSpPr/>
                      <p:nvPr/>
                    </p:nvCxnSpPr>
                    <p:spPr>
                      <a:xfrm>
                        <a:off x="15999855" y="12822782"/>
                        <a:ext cx="528346" cy="23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10" name="文本框 409"/>
                      <p:cNvSpPr txBox="1"/>
                      <p:nvPr/>
                    </p:nvSpPr>
                    <p:spPr>
                      <a:xfrm>
                        <a:off x="16528201" y="12288124"/>
                        <a:ext cx="386179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binder_transaction_data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1" name="文本框 410"/>
                      <p:cNvSpPr txBox="1"/>
                      <p:nvPr/>
                    </p:nvSpPr>
                    <p:spPr>
                      <a:xfrm>
                        <a:off x="16516244" y="12581246"/>
                        <a:ext cx="5266234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target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__u32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: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</a:p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ptr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ServiceManager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的影子地址</a:t>
                        </a:r>
                      </a:p>
                    </p:txBody>
                  </p:sp>
                  <p:sp>
                    <p:nvSpPr>
                      <p:cNvPr id="412" name="文本框 411"/>
                      <p:cNvSpPr txBox="1"/>
                      <p:nvPr/>
                    </p:nvSpPr>
                    <p:spPr>
                      <a:xfrm>
                        <a:off x="16516244" y="13320321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binder_unitptr_t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ServiceManager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的地址</a:t>
                        </a:r>
                      </a:p>
                    </p:txBody>
                  </p:sp>
                  <p:sp>
                    <p:nvSpPr>
                      <p:cNvPr id="413" name="文本框 412"/>
                      <p:cNvSpPr txBox="1"/>
                      <p:nvPr/>
                    </p:nvSpPr>
                    <p:spPr>
                      <a:xfrm>
                        <a:off x="16516244" y="14245346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buffer-&gt;data_size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4" name="文本框 413"/>
                      <p:cNvSpPr txBox="1"/>
                      <p:nvPr/>
                    </p:nvSpPr>
                    <p:spPr>
                      <a:xfrm>
                        <a:off x="16516244" y="14550153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buffer-&gt;offsets_size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5" name="文本框 414"/>
                      <p:cNvSpPr txBox="1"/>
                      <p:nvPr/>
                    </p:nvSpPr>
                    <p:spPr>
                      <a:xfrm>
                        <a:off x="16541457" y="14818819"/>
                        <a:ext cx="511937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ptr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416" name="文本框 415"/>
                      <p:cNvSpPr txBox="1"/>
                      <p:nvPr/>
                    </p:nvSpPr>
                    <p:spPr>
                      <a:xfrm>
                        <a:off x="16541572" y="15107280"/>
                        <a:ext cx="520815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buffer-&gt;data+proc-&gt;user_buffer_offset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7" name="文本框 416"/>
                      <p:cNvSpPr txBox="1"/>
                      <p:nvPr/>
                    </p:nvSpPr>
                    <p:spPr>
                      <a:xfrm>
                        <a:off x="16541572" y="15416144"/>
                        <a:ext cx="520815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+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数据部分的大小</a:t>
                        </a:r>
                      </a:p>
                    </p:txBody>
                  </p:sp>
                  <p:sp>
                    <p:nvSpPr>
                      <p:cNvPr id="418" name="矩形 417"/>
                      <p:cNvSpPr/>
                      <p:nvPr/>
                    </p:nvSpPr>
                    <p:spPr>
                      <a:xfrm>
                        <a:off x="16516244" y="14854297"/>
                        <a:ext cx="5266234" cy="93329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19" name="矩形 418"/>
                      <p:cNvSpPr/>
                      <p:nvPr/>
                    </p:nvSpPr>
                    <p:spPr>
                      <a:xfrm>
                        <a:off x="16447879" y="12282038"/>
                        <a:ext cx="5426870" cy="382092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0" name="文本框 419"/>
                      <p:cNvSpPr txBox="1"/>
                      <p:nvPr/>
                    </p:nvSpPr>
                    <p:spPr>
                      <a:xfrm>
                        <a:off x="16516244" y="13623073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code: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CHECK_SERVICE_TRANSACTION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21" name="文本框 420"/>
                      <p:cNvSpPr txBox="1"/>
                      <p:nvPr/>
                    </p:nvSpPr>
                    <p:spPr>
                      <a:xfrm>
                        <a:off x="16516244" y="13932355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TF_ACCEPT_FDS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22" name="文本框 421"/>
                      <p:cNvSpPr txBox="1"/>
                      <p:nvPr/>
                    </p:nvSpPr>
                    <p:spPr>
                      <a:xfrm>
                        <a:off x="16447879" y="11974173"/>
                        <a:ext cx="5426870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cmd: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BR_TRANSACTINON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</a:p>
                    </p:txBody>
                  </p:sp>
                  <p:sp>
                    <p:nvSpPr>
                      <p:cNvPr id="423" name="文本框 422"/>
                      <p:cNvSpPr txBox="1"/>
                      <p:nvPr/>
                    </p:nvSpPr>
                    <p:spPr>
                      <a:xfrm>
                        <a:off x="16516244" y="15795188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/>
                          <a:t>…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is-IS" altLang="zh-CN" sz="1400"/>
                          <a:t>…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59" name="直线箭头连接符 358"/>
                    <p:cNvCxnSpPr>
                      <a:stCxn id="416" idx="3"/>
                      <a:endCxn id="566" idx="1"/>
                    </p:cNvCxnSpPr>
                    <p:nvPr/>
                  </p:nvCxnSpPr>
                  <p:spPr>
                    <a:xfrm flipV="1">
                      <a:off x="21749729" y="9171908"/>
                      <a:ext cx="1117268" cy="60892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0" name="直线箭头连接符 359"/>
                    <p:cNvCxnSpPr>
                      <a:stCxn id="417" idx="3"/>
                      <a:endCxn id="567" idx="1"/>
                    </p:cNvCxnSpPr>
                    <p:nvPr/>
                  </p:nvCxnSpPr>
                  <p:spPr>
                    <a:xfrm flipV="1">
                      <a:off x="21749729" y="10683462"/>
                      <a:ext cx="1155351" cy="488657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2" name="组 551"/>
                    <p:cNvGrpSpPr/>
                    <p:nvPr/>
                  </p:nvGrpSpPr>
                  <p:grpSpPr>
                    <a:xfrm>
                      <a:off x="16503169" y="6669662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575" name="文本框 574"/>
                      <p:cNvSpPr txBox="1"/>
                      <p:nvPr/>
                    </p:nvSpPr>
                    <p:spPr>
                      <a:xfrm>
                        <a:off x="21707721" y="4471467"/>
                        <a:ext cx="494900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76" name="文本框 575"/>
                      <p:cNvSpPr txBox="1"/>
                      <p:nvPr/>
                    </p:nvSpPr>
                    <p:spPr>
                      <a:xfrm>
                        <a:off x="21762080" y="72441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577" name="矩形 576"/>
                      <p:cNvSpPr/>
                      <p:nvPr/>
                    </p:nvSpPr>
                    <p:spPr>
                      <a:xfrm>
                        <a:off x="21695017" y="7265676"/>
                        <a:ext cx="4974983" cy="5149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578" name="组 577"/>
                      <p:cNvGrpSpPr/>
                      <p:nvPr/>
                    </p:nvGrpSpPr>
                    <p:grpSpPr>
                      <a:xfrm>
                        <a:off x="21695017" y="4891588"/>
                        <a:ext cx="4974983" cy="2370676"/>
                        <a:chOff x="15623370" y="1246255"/>
                        <a:chExt cx="5595351" cy="2370676"/>
                      </a:xfrm>
                    </p:grpSpPr>
                    <p:sp>
                      <p:nvSpPr>
                        <p:cNvPr id="587" name="文本框 586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8" name="文本框 587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9" name="文本框 588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即</a:t>
                          </a:r>
                          <a:endParaRPr kumimoji="1" lang="en-US" altLang="zh-CN" sz="1400">
                            <a:solidFill>
                              <a:schemeClr val="accent1"/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CHECK_SERVICE_TRANSACTION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0" name="文本框 589"/>
                        <p:cNvSpPr txBox="1"/>
                        <p:nvPr/>
                      </p:nvSpPr>
                      <p:spPr>
                        <a:xfrm>
                          <a:off x="15623370" y="29987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TF_ACCEPT_FDS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1" name="文本框 590"/>
                        <p:cNvSpPr txBox="1"/>
                        <p:nvPr/>
                      </p:nvSpPr>
                      <p:spPr>
                        <a:xfrm>
                          <a:off x="15623370" y="33091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2" name="文本框 59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3" name="文本框 59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579" name="文本框 578"/>
                      <p:cNvSpPr txBox="1"/>
                      <p:nvPr/>
                    </p:nvSpPr>
                    <p:spPr>
                      <a:xfrm>
                        <a:off x="21695017" y="77782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0" name="文本框 579"/>
                      <p:cNvSpPr txBox="1"/>
                      <p:nvPr/>
                    </p:nvSpPr>
                    <p:spPr>
                      <a:xfrm>
                        <a:off x="21695018" y="80830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1" name="文本框 580"/>
                      <p:cNvSpPr txBox="1"/>
                      <p:nvPr/>
                    </p:nvSpPr>
                    <p:spPr>
                      <a:xfrm>
                        <a:off x="21812924" y="84523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582" name="文本框 581"/>
                      <p:cNvSpPr txBox="1"/>
                      <p:nvPr/>
                    </p:nvSpPr>
                    <p:spPr>
                      <a:xfrm>
                        <a:off x="21774824" y="87662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3" name="文本框 582"/>
                      <p:cNvSpPr txBox="1"/>
                      <p:nvPr/>
                    </p:nvSpPr>
                    <p:spPr>
                      <a:xfrm>
                        <a:off x="21774824" y="90590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4" name="矩形 583"/>
                      <p:cNvSpPr/>
                      <p:nvPr/>
                    </p:nvSpPr>
                    <p:spPr>
                      <a:xfrm>
                        <a:off x="21691680" y="8395319"/>
                        <a:ext cx="4977952" cy="109954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585" name="矩形 584"/>
                      <p:cNvSpPr/>
                      <p:nvPr/>
                    </p:nvSpPr>
                    <p:spPr>
                      <a:xfrm>
                        <a:off x="21774824" y="90723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586" name="矩形 585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553" name="直线箭头连接符 552"/>
                    <p:cNvCxnSpPr>
                      <a:stCxn id="573" idx="1"/>
                      <a:endCxn id="575" idx="3"/>
                    </p:cNvCxnSpPr>
                    <p:nvPr/>
                  </p:nvCxnSpPr>
                  <p:spPr>
                    <a:xfrm flipH="1" flipV="1">
                      <a:off x="21518050" y="6823551"/>
                      <a:ext cx="1182889" cy="66043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4" name="组 553"/>
                    <p:cNvGrpSpPr/>
                    <p:nvPr/>
                  </p:nvGrpSpPr>
                  <p:grpSpPr>
                    <a:xfrm>
                      <a:off x="22617795" y="6696144"/>
                      <a:ext cx="5595351" cy="4328789"/>
                      <a:chOff x="14709130" y="6213462"/>
                      <a:chExt cx="5595351" cy="4328789"/>
                    </a:xfrm>
                  </p:grpSpPr>
                  <p:sp>
                    <p:nvSpPr>
                      <p:cNvPr id="556" name="文本框 555"/>
                      <p:cNvSpPr txBox="1"/>
                      <p:nvPr/>
                    </p:nvSpPr>
                    <p:spPr>
                      <a:xfrm>
                        <a:off x="14738093" y="6236133"/>
                        <a:ext cx="549349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57" name="矩形 556"/>
                      <p:cNvSpPr/>
                      <p:nvPr/>
                    </p:nvSpPr>
                    <p:spPr>
                      <a:xfrm>
                        <a:off x="14709130" y="6213462"/>
                        <a:ext cx="5595351" cy="43287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558" name="组 557"/>
                      <p:cNvGrpSpPr/>
                      <p:nvPr/>
                    </p:nvGrpSpPr>
                    <p:grpSpPr>
                      <a:xfrm>
                        <a:off x="14792274" y="6539969"/>
                        <a:ext cx="5439311" cy="1530554"/>
                        <a:chOff x="14792274" y="6539969"/>
                        <a:chExt cx="5439311" cy="1530554"/>
                      </a:xfrm>
                    </p:grpSpPr>
                    <p:grpSp>
                      <p:nvGrpSpPr>
                        <p:cNvPr id="569" name="组 568"/>
                        <p:cNvGrpSpPr/>
                        <p:nvPr/>
                      </p:nvGrpSpPr>
                      <p:grpSpPr>
                        <a:xfrm>
                          <a:off x="14792274" y="6539969"/>
                          <a:ext cx="5439311" cy="916606"/>
                          <a:chOff x="22907414" y="5152772"/>
                          <a:chExt cx="5439311" cy="916606"/>
                        </a:xfrm>
                      </p:grpSpPr>
                      <p:sp>
                        <p:nvSpPr>
                          <p:cNvPr id="572" name="文本框 571"/>
                          <p:cNvSpPr txBox="1"/>
                          <p:nvPr/>
                        </p:nvSpPr>
                        <p:spPr>
                          <a:xfrm>
                            <a:off x="22907414" y="5152772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allow_user_free: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3" name="文本框 572"/>
                          <p:cNvSpPr txBox="1"/>
                          <p:nvPr/>
                        </p:nvSpPr>
                        <p:spPr>
                          <a:xfrm>
                            <a:off x="22907414" y="546022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binder_transaction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transaction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4" name="文本框 573"/>
                          <p:cNvSpPr txBox="1"/>
                          <p:nvPr/>
                        </p:nvSpPr>
                        <p:spPr>
                          <a:xfrm>
                            <a:off x="22907414" y="576160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binder_node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target_node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target_node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即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ServiceManager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570" name="文本框 569"/>
                        <p:cNvSpPr txBox="1"/>
                        <p:nvPr/>
                      </p:nvSpPr>
                      <p:spPr>
                        <a:xfrm>
                          <a:off x="14792274" y="7457773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71" name="文本框 570"/>
                        <p:cNvSpPr txBox="1"/>
                        <p:nvPr/>
                      </p:nvSpPr>
                      <p:spPr>
                        <a:xfrm>
                          <a:off x="14792274" y="776274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559" name="组 558"/>
                      <p:cNvGrpSpPr/>
                      <p:nvPr/>
                    </p:nvGrpSpPr>
                    <p:grpSpPr>
                      <a:xfrm>
                        <a:off x="14792274" y="8065782"/>
                        <a:ext cx="5441794" cy="2418552"/>
                        <a:chOff x="14789791" y="9001846"/>
                        <a:chExt cx="5441794" cy="2418552"/>
                      </a:xfrm>
                    </p:grpSpPr>
                    <p:sp>
                      <p:nvSpPr>
                        <p:cNvPr id="560" name="矩形 559"/>
                        <p:cNvSpPr/>
                        <p:nvPr/>
                      </p:nvSpPr>
                      <p:spPr>
                        <a:xfrm>
                          <a:off x="14789791" y="9003928"/>
                          <a:ext cx="5441794" cy="241647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alpha val="3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561" name="组 560"/>
                        <p:cNvGrpSpPr/>
                        <p:nvPr/>
                      </p:nvGrpSpPr>
                      <p:grpSpPr>
                        <a:xfrm>
                          <a:off x="14854737" y="9001846"/>
                          <a:ext cx="5347410" cy="2338663"/>
                          <a:chOff x="8152690" y="2603591"/>
                          <a:chExt cx="5347410" cy="2338663"/>
                        </a:xfrm>
                      </p:grpSpPr>
                      <p:sp>
                        <p:nvSpPr>
                          <p:cNvPr id="562" name="文本框 561"/>
                          <p:cNvSpPr txBox="1"/>
                          <p:nvPr/>
                        </p:nvSpPr>
                        <p:spPr>
                          <a:xfrm>
                            <a:off x="8216190" y="2603591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uint8_t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data[]:</a:t>
                            </a:r>
                            <a:r>
                              <a:rPr kumimoji="1" lang="zh-CN" altLang="en-US" sz="1400"/>
                              <a:t>                    </a:t>
                            </a:r>
                            <a:r>
                              <a:rPr kumimoji="1" lang="en-US" altLang="zh-CN" sz="1400"/>
                              <a:t>Parcel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3" name="文本框 562"/>
                          <p:cNvSpPr txBox="1"/>
                          <p:nvPr/>
                        </p:nvSpPr>
                        <p:spPr>
                          <a:xfrm>
                            <a:off x="8216190" y="3437107"/>
                            <a:ext cx="5206986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InterfaceToken: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“android.os.IServiceManager”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4" name="文本框 563"/>
                          <p:cNvSpPr txBox="1"/>
                          <p:nvPr/>
                        </p:nvSpPr>
                        <p:spPr>
                          <a:xfrm>
                            <a:off x="8216190" y="3962740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String16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name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“service.testservice”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5" name="文本框 564"/>
                          <p:cNvSpPr txBox="1"/>
                          <p:nvPr/>
                        </p:nvSpPr>
                        <p:spPr>
                          <a:xfrm>
                            <a:off x="8216190" y="4262929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allowIsolated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6" name="文本框 565"/>
                          <p:cNvSpPr txBox="1"/>
                          <p:nvPr/>
                        </p:nvSpPr>
                        <p:spPr>
                          <a:xfrm>
                            <a:off x="8253802" y="3073146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7" name="文本框 566"/>
                          <p:cNvSpPr txBox="1"/>
                          <p:nvPr/>
                        </p:nvSpPr>
                        <p:spPr>
                          <a:xfrm>
                            <a:off x="8291885" y="4584700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mObjects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8" name="矩形 567"/>
                          <p:cNvSpPr/>
                          <p:nvPr/>
                        </p:nvSpPr>
                        <p:spPr>
                          <a:xfrm>
                            <a:off x="8152690" y="3073148"/>
                            <a:ext cx="5347410" cy="186910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</p:grpSp>
                </p:grpSp>
                <p:cxnSp>
                  <p:nvCxnSpPr>
                    <p:cNvPr id="555" name="直线箭头连接符 554"/>
                    <p:cNvCxnSpPr>
                      <a:stCxn id="576" idx="3"/>
                      <a:endCxn id="556" idx="1"/>
                    </p:cNvCxnSpPr>
                    <p:nvPr/>
                  </p:nvCxnSpPr>
                  <p:spPr>
                    <a:xfrm flipV="1">
                      <a:off x="21507818" y="6872704"/>
                      <a:ext cx="1138940" cy="283123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95" name="组 794"/>
                    <p:cNvGrpSpPr/>
                    <p:nvPr/>
                  </p:nvGrpSpPr>
                  <p:grpSpPr>
                    <a:xfrm>
                      <a:off x="23365936" y="10675032"/>
                      <a:ext cx="11898408" cy="10795730"/>
                      <a:chOff x="23365936" y="10675032"/>
                      <a:chExt cx="11898408" cy="10795730"/>
                    </a:xfrm>
                  </p:grpSpPr>
                  <p:grpSp>
                    <p:nvGrpSpPr>
                      <p:cNvPr id="684" name="组 683"/>
                      <p:cNvGrpSpPr/>
                      <p:nvPr/>
                    </p:nvGrpSpPr>
                    <p:grpSpPr>
                      <a:xfrm>
                        <a:off x="23365936" y="11334291"/>
                        <a:ext cx="5067426" cy="5061863"/>
                        <a:chOff x="21641848" y="4471467"/>
                        <a:chExt cx="5067426" cy="5061863"/>
                      </a:xfrm>
                    </p:grpSpPr>
                    <p:sp>
                      <p:nvSpPr>
                        <p:cNvPr id="685" name="文本框 684"/>
                        <p:cNvSpPr txBox="1"/>
                        <p:nvPr/>
                      </p:nvSpPr>
                      <p:spPr>
                        <a:xfrm>
                          <a:off x="21707721" y="4471467"/>
                          <a:ext cx="494900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6" name="文本框 685"/>
                        <p:cNvSpPr txBox="1"/>
                        <p:nvPr/>
                      </p:nvSpPr>
                      <p:spPr>
                        <a:xfrm>
                          <a:off x="21762080" y="7244129"/>
                          <a:ext cx="4884417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</a:t>
                          </a:r>
                          <a:r>
                            <a:rPr kumimoji="1" lang="zh-CN" altLang="en-US" sz="1400" b="1"/>
                            <a:t> *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en-US" altLang="zh-CN" sz="1400" b="1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7" name="矩形 686"/>
                        <p:cNvSpPr/>
                        <p:nvPr/>
                      </p:nvSpPr>
                      <p:spPr>
                        <a:xfrm>
                          <a:off x="21695017" y="7265676"/>
                          <a:ext cx="4974983" cy="51498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688" name="组 687"/>
                        <p:cNvGrpSpPr/>
                        <p:nvPr/>
                      </p:nvGrpSpPr>
                      <p:grpSpPr>
                        <a:xfrm>
                          <a:off x="21695017" y="4891588"/>
                          <a:ext cx="4974983" cy="2370676"/>
                          <a:chOff x="15623370" y="1246255"/>
                          <a:chExt cx="5595351" cy="2370676"/>
                        </a:xfrm>
                      </p:grpSpPr>
                      <p:sp>
                        <p:nvSpPr>
                          <p:cNvPr id="697" name="文本框 696"/>
                          <p:cNvSpPr txBox="1"/>
                          <p:nvPr/>
                        </p:nvSpPr>
                        <p:spPr>
                          <a:xfrm>
                            <a:off x="15623370" y="1246255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binder_work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from: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NULL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8" name="文本框 697"/>
                          <p:cNvSpPr txBox="1"/>
                          <p:nvPr/>
                        </p:nvSpPr>
                        <p:spPr>
                          <a:xfrm>
                            <a:off x="15623370" y="1555119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uid_t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sender_euid: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proc-&gt;tsk-&gt;cred-&gt;euid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9" name="文本框 698"/>
                          <p:cNvSpPr txBox="1"/>
                          <p:nvPr/>
                        </p:nvSpPr>
                        <p:spPr>
                          <a:xfrm>
                            <a:off x="15623370" y="2698709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int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code: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0" name="文本框 699"/>
                          <p:cNvSpPr txBox="1"/>
                          <p:nvPr/>
                        </p:nvSpPr>
                        <p:spPr>
                          <a:xfrm>
                            <a:off x="15623370" y="2998703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int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flags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1" name="文本框 700"/>
                          <p:cNvSpPr txBox="1"/>
                          <p:nvPr/>
                        </p:nvSpPr>
                        <p:spPr>
                          <a:xfrm>
                            <a:off x="15623370" y="3309154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long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priority: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task_nice(current)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2" name="文本框 701"/>
                          <p:cNvSpPr txBox="1"/>
                          <p:nvPr/>
                        </p:nvSpPr>
                        <p:spPr>
                          <a:xfrm>
                            <a:off x="15623370" y="1856283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binder_proc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to_proc: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target_proc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即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Client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3" name="文本框 702"/>
                          <p:cNvSpPr txBox="1"/>
                          <p:nvPr/>
                        </p:nvSpPr>
                        <p:spPr>
                          <a:xfrm>
                            <a:off x="15623370" y="2163977"/>
                            <a:ext cx="5595351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binder_thread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to_thread: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target_thread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endParaRPr kumimoji="1" lang="en-US" altLang="zh-CN" sz="1400">
                              <a:solidFill>
                                <a:schemeClr val="accent1"/>
                              </a:solidFill>
                            </a:endParaRPr>
                          </a:p>
                          <a:p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                                              即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Client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的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binder_thread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689" name="文本框 688"/>
                        <p:cNvSpPr txBox="1"/>
                        <p:nvPr/>
                      </p:nvSpPr>
                      <p:spPr>
                        <a:xfrm>
                          <a:off x="21695017" y="7778248"/>
                          <a:ext cx="49749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need_reply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0" name="文本框 689"/>
                        <p:cNvSpPr txBox="1"/>
                        <p:nvPr/>
                      </p:nvSpPr>
                      <p:spPr>
                        <a:xfrm>
                          <a:off x="21695018" y="8083021"/>
                          <a:ext cx="4974982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from-&gt;parent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thread-&gt;transaction_stack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1" name="文本框 690"/>
                        <p:cNvSpPr txBox="1"/>
                        <p:nvPr/>
                      </p:nvSpPr>
                      <p:spPr>
                        <a:xfrm>
                          <a:off x="21812924" y="8452352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binder_work</a:t>
                          </a:r>
                          <a:r>
                            <a:rPr kumimoji="1" lang="zh-CN" altLang="en-US" sz="1400" b="1"/>
                            <a:t>  </a:t>
                          </a:r>
                          <a:r>
                            <a:rPr kumimoji="1" lang="en-US" altLang="zh-CN" sz="1400" b="1"/>
                            <a:t>work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692" name="文本框 691"/>
                        <p:cNvSpPr txBox="1"/>
                        <p:nvPr/>
                      </p:nvSpPr>
                      <p:spPr>
                        <a:xfrm>
                          <a:off x="21774824" y="8766213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enum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BINDER_WORK_TRANSACTION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3" name="文本框 692"/>
                        <p:cNvSpPr txBox="1"/>
                        <p:nvPr/>
                      </p:nvSpPr>
                      <p:spPr>
                        <a:xfrm>
                          <a:off x="21774824" y="9059035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is-IS" altLang="zh-CN" sz="1400" b="1"/>
                            <a:t>……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4" name="矩形 693"/>
                        <p:cNvSpPr/>
                        <p:nvPr/>
                      </p:nvSpPr>
                      <p:spPr>
                        <a:xfrm>
                          <a:off x="21691680" y="8395319"/>
                          <a:ext cx="4977952" cy="109954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95" name="矩形 694"/>
                        <p:cNvSpPr/>
                        <p:nvPr/>
                      </p:nvSpPr>
                      <p:spPr>
                        <a:xfrm>
                          <a:off x="21774824" y="9072350"/>
                          <a:ext cx="4836243" cy="38938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96" name="矩形 695"/>
                        <p:cNvSpPr/>
                        <p:nvPr/>
                      </p:nvSpPr>
                      <p:spPr>
                        <a:xfrm>
                          <a:off x="21641848" y="4471467"/>
                          <a:ext cx="5067426" cy="506186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  <p:cxnSp>
                    <p:nvCxnSpPr>
                      <p:cNvPr id="726" name="直线箭头连接符 725"/>
                      <p:cNvCxnSpPr>
                        <a:stCxn id="762" idx="1"/>
                        <a:endCxn id="685" idx="3"/>
                      </p:cNvCxnSpPr>
                      <p:nvPr/>
                    </p:nvCxnSpPr>
                    <p:spPr>
                      <a:xfrm flipH="1">
                        <a:off x="28380817" y="11462877"/>
                        <a:ext cx="634627" cy="2530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34" name="组 733"/>
                      <p:cNvGrpSpPr/>
                      <p:nvPr/>
                    </p:nvGrpSpPr>
                    <p:grpSpPr>
                      <a:xfrm>
                        <a:off x="28932300" y="10675032"/>
                        <a:ext cx="5683743" cy="5929225"/>
                        <a:chOff x="14709130" y="6213462"/>
                        <a:chExt cx="5683743" cy="5929225"/>
                      </a:xfrm>
                    </p:grpSpPr>
                    <p:sp>
                      <p:nvSpPr>
                        <p:cNvPr id="737" name="文本框 736"/>
                        <p:cNvSpPr txBox="1"/>
                        <p:nvPr/>
                      </p:nvSpPr>
                      <p:spPr>
                        <a:xfrm>
                          <a:off x="14738093" y="62361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38" name="矩形 737"/>
                        <p:cNvSpPr/>
                        <p:nvPr/>
                      </p:nvSpPr>
                      <p:spPr>
                        <a:xfrm>
                          <a:off x="14709130" y="6213462"/>
                          <a:ext cx="5595351" cy="592922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739" name="组 738"/>
                        <p:cNvGrpSpPr/>
                        <p:nvPr/>
                      </p:nvGrpSpPr>
                      <p:grpSpPr>
                        <a:xfrm>
                          <a:off x="14792274" y="6539969"/>
                          <a:ext cx="5439311" cy="1530554"/>
                          <a:chOff x="14792274" y="6539969"/>
                          <a:chExt cx="5439311" cy="1530554"/>
                        </a:xfrm>
                      </p:grpSpPr>
                      <p:grpSp>
                        <p:nvGrpSpPr>
                          <p:cNvPr id="758" name="组 757"/>
                          <p:cNvGrpSpPr/>
                          <p:nvPr/>
                        </p:nvGrpSpPr>
                        <p:grpSpPr>
                          <a:xfrm>
                            <a:off x="14792274" y="6539969"/>
                            <a:ext cx="5439311" cy="916606"/>
                            <a:chOff x="22907414" y="5152772"/>
                            <a:chExt cx="5439311" cy="916606"/>
                          </a:xfrm>
                        </p:grpSpPr>
                        <p:sp>
                          <p:nvSpPr>
                            <p:cNvPr id="761" name="文本框 760"/>
                            <p:cNvSpPr txBox="1"/>
                            <p:nvPr/>
                          </p:nvSpPr>
                          <p:spPr>
                            <a:xfrm>
                              <a:off x="22907414" y="51527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62" name="文本框 761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63" name="文本框 762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NULL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59" name="文本框 758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60" name="文本框 759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40" name="组 73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600599" cy="4025481"/>
                          <a:chOff x="14789791" y="9001846"/>
                          <a:chExt cx="5600599" cy="4025481"/>
                        </a:xfrm>
                      </p:grpSpPr>
                      <p:sp>
                        <p:nvSpPr>
                          <p:cNvPr id="741" name="矩形 740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023399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742" name="组 741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535653" cy="3923345"/>
                            <a:chOff x="8152690" y="2603591"/>
                            <a:chExt cx="5535653" cy="3923345"/>
                          </a:xfrm>
                        </p:grpSpPr>
                        <p:sp>
                          <p:nvSpPr>
                            <p:cNvPr id="743" name="文本框 742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44" name="文本框 743"/>
                            <p:cNvSpPr txBox="1"/>
                            <p:nvPr/>
                          </p:nvSpPr>
                          <p:spPr>
                            <a:xfrm>
                              <a:off x="8304581" y="42145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5" name="文本框 744"/>
                            <p:cNvSpPr txBox="1"/>
                            <p:nvPr/>
                          </p:nvSpPr>
                          <p:spPr>
                            <a:xfrm>
                              <a:off x="8304584" y="45204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6" name="文本框 745"/>
                            <p:cNvSpPr txBox="1"/>
                            <p:nvPr/>
                          </p:nvSpPr>
                          <p:spPr>
                            <a:xfrm>
                              <a:off x="8304583" y="5041263"/>
                              <a:ext cx="5017007" cy="7386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:</a:t>
                              </a:r>
                              <a:endParaRPr kumimoji="1" lang="zh-CN" altLang="en-US" sz="140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在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ServiceManager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handle</a:t>
                              </a:r>
                            </a:p>
                            <a:p>
                              <a:r>
                                <a:rPr kumimoji="1" lang="zh-CN" altLang="en-US" sz="1400">
                                  <a:solidFill>
                                    <a:srgbClr val="FF0000"/>
                                  </a:solidFill>
                                </a:rPr>
                                <a:t>                               修改为在</a:t>
                              </a:r>
                              <a:r>
                                <a:rPr kumimoji="1" lang="en-US" altLang="zh-CN" sz="1400">
                                  <a:solidFill>
                                    <a:srgbClr val="FF0000"/>
                                  </a:solidFill>
                                </a:rPr>
                                <a:t>Client</a:t>
                              </a:r>
                              <a:r>
                                <a:rPr kumimoji="1" lang="zh-CN" altLang="en-US" sz="1400">
                                  <a:solidFill>
                                    <a:srgbClr val="FF0000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>
                                  <a:solidFill>
                                    <a:srgbClr val="FF0000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rgbClr val="FF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7" name="文本框 746"/>
                            <p:cNvSpPr txBox="1"/>
                            <p:nvPr/>
                          </p:nvSpPr>
                          <p:spPr>
                            <a:xfrm>
                              <a:off x="8304582" y="58018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0" name="文本框 749"/>
                            <p:cNvSpPr txBox="1"/>
                            <p:nvPr/>
                          </p:nvSpPr>
                          <p:spPr>
                            <a:xfrm>
                              <a:off x="8216190" y="62060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is-IS" altLang="zh-CN" sz="1400"/>
                                <a:t>…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is-IS" altLang="zh-CN" sz="1400"/>
                                <a:t>…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1" name="文本框 750"/>
                            <p:cNvSpPr txBox="1"/>
                            <p:nvPr/>
                          </p:nvSpPr>
                          <p:spPr>
                            <a:xfrm>
                              <a:off x="8304581" y="39217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2" name="矩形 751"/>
                            <p:cNvSpPr/>
                            <p:nvPr/>
                          </p:nvSpPr>
                          <p:spPr>
                            <a:xfrm>
                              <a:off x="8216190" y="3959834"/>
                              <a:ext cx="5207000" cy="22321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4" name="文本框 753"/>
                            <p:cNvSpPr txBox="1"/>
                            <p:nvPr/>
                          </p:nvSpPr>
                          <p:spPr>
                            <a:xfrm>
                              <a:off x="8224147" y="3441700"/>
                              <a:ext cx="5199000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is-IS" altLang="zh-CN" sz="1400"/>
                                <a:t>…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is-IS" altLang="zh-CN" sz="1400"/>
                                <a:t>…</a:t>
                              </a:r>
                            </a:p>
                            <a:p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5" name="文本框 754"/>
                            <p:cNvSpPr txBox="1"/>
                            <p:nvPr/>
                          </p:nvSpPr>
                          <p:spPr>
                            <a:xfrm>
                              <a:off x="8224786" y="3138610"/>
                              <a:ext cx="5198360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756" name="任意形状 755"/>
                            <p:cNvSpPr/>
                            <p:nvPr/>
                          </p:nvSpPr>
                          <p:spPr>
                            <a:xfrm flipV="1">
                              <a:off x="13411201" y="3242833"/>
                              <a:ext cx="277142" cy="835814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7" name="矩形 756"/>
                            <p:cNvSpPr/>
                            <p:nvPr/>
                          </p:nvSpPr>
                          <p:spPr>
                            <a:xfrm>
                              <a:off x="8152690" y="3073148"/>
                              <a:ext cx="5347410" cy="34537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  <p:cxnSp>
                    <p:nvCxnSpPr>
                      <p:cNvPr id="786" name="直线箭头连接符 785"/>
                      <p:cNvCxnSpPr>
                        <a:stCxn id="686" idx="3"/>
                        <a:endCxn id="737" idx="1"/>
                      </p:cNvCxnSpPr>
                      <p:nvPr/>
                    </p:nvCxnSpPr>
                    <p:spPr>
                      <a:xfrm flipV="1">
                        <a:off x="28370585" y="10851592"/>
                        <a:ext cx="590678" cy="340925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87" name="文本框 786"/>
                      <p:cNvSpPr txBox="1"/>
                      <p:nvPr/>
                    </p:nvSpPr>
                    <p:spPr>
                      <a:xfrm>
                        <a:off x="34671000" y="14246653"/>
                        <a:ext cx="59334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fp</a:t>
                        </a:r>
                        <a:endParaRPr kumimoji="1" lang="zh-CN" altLang="en-US" sz="1400"/>
                      </a:p>
                    </p:txBody>
                  </p:sp>
                  <p:cxnSp>
                    <p:nvCxnSpPr>
                      <p:cNvPr id="789" name="直线箭头连接符 788"/>
                      <p:cNvCxnSpPr>
                        <a:stCxn id="787" idx="1"/>
                        <a:endCxn id="751" idx="3"/>
                      </p:cNvCxnSpPr>
                      <p:nvPr/>
                    </p:nvCxnSpPr>
                    <p:spPr>
                      <a:xfrm flipH="1" flipV="1">
                        <a:off x="34249285" y="13999382"/>
                        <a:ext cx="421715" cy="40116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06" name="文本框 805"/>
                      <p:cNvSpPr txBox="1"/>
                      <p:nvPr/>
                    </p:nvSpPr>
                    <p:spPr>
                      <a:xfrm>
                        <a:off x="29422864" y="21162985"/>
                        <a:ext cx="59334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tr</a:t>
                        </a:r>
                        <a:endParaRPr kumimoji="1" lang="zh-CN" altLang="en-US" sz="1400"/>
                      </a:p>
                    </p:txBody>
                  </p:sp>
                </p:grpSp>
                <p:sp>
                  <p:nvSpPr>
                    <p:cNvPr id="791" name="任意形状 790"/>
                    <p:cNvSpPr/>
                    <p:nvPr/>
                  </p:nvSpPr>
                  <p:spPr>
                    <a:xfrm>
                      <a:off x="21704300" y="6464300"/>
                      <a:ext cx="7772400" cy="10147300"/>
                    </a:xfrm>
                    <a:custGeom>
                      <a:avLst/>
                      <a:gdLst>
                        <a:gd name="connsiteX0" fmla="*/ 0 w 7772400"/>
                        <a:gd name="connsiteY0" fmla="*/ 10147300 h 10147300"/>
                        <a:gd name="connsiteX1" fmla="*/ 850900 w 7772400"/>
                        <a:gd name="connsiteY1" fmla="*/ 9067800 h 10147300"/>
                        <a:gd name="connsiteX2" fmla="*/ 1155700 w 7772400"/>
                        <a:gd name="connsiteY2" fmla="*/ 5727700 h 10147300"/>
                        <a:gd name="connsiteX3" fmla="*/ 1498600 w 7772400"/>
                        <a:gd name="connsiteY3" fmla="*/ 4800600 h 10147300"/>
                        <a:gd name="connsiteX4" fmla="*/ 2146300 w 7772400"/>
                        <a:gd name="connsiteY4" fmla="*/ 4673600 h 10147300"/>
                        <a:gd name="connsiteX5" fmla="*/ 6159500 w 7772400"/>
                        <a:gd name="connsiteY5" fmla="*/ 4724400 h 10147300"/>
                        <a:gd name="connsiteX6" fmla="*/ 7061200 w 7772400"/>
                        <a:gd name="connsiteY6" fmla="*/ 4114800 h 10147300"/>
                        <a:gd name="connsiteX7" fmla="*/ 7264400 w 7772400"/>
                        <a:gd name="connsiteY7" fmla="*/ 2667000 h 10147300"/>
                        <a:gd name="connsiteX8" fmla="*/ 7772400 w 7772400"/>
                        <a:gd name="connsiteY8" fmla="*/ 0 h 10147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7772400" h="10147300">
                          <a:moveTo>
                            <a:pt x="0" y="10147300"/>
                          </a:moveTo>
                          <a:cubicBezTo>
                            <a:pt x="329141" y="9975850"/>
                            <a:pt x="658283" y="9804400"/>
                            <a:pt x="850900" y="9067800"/>
                          </a:cubicBezTo>
                          <a:cubicBezTo>
                            <a:pt x="1043517" y="8331200"/>
                            <a:pt x="1047750" y="6438900"/>
                            <a:pt x="1155700" y="5727700"/>
                          </a:cubicBezTo>
                          <a:cubicBezTo>
                            <a:pt x="1263650" y="5016500"/>
                            <a:pt x="1333500" y="4976283"/>
                            <a:pt x="1498600" y="4800600"/>
                          </a:cubicBezTo>
                          <a:cubicBezTo>
                            <a:pt x="1663700" y="4624917"/>
                            <a:pt x="2146300" y="4673600"/>
                            <a:pt x="2146300" y="4673600"/>
                          </a:cubicBezTo>
                          <a:cubicBezTo>
                            <a:pt x="2923117" y="4660900"/>
                            <a:pt x="5340350" y="4817533"/>
                            <a:pt x="6159500" y="4724400"/>
                          </a:cubicBezTo>
                          <a:cubicBezTo>
                            <a:pt x="6978650" y="4631267"/>
                            <a:pt x="6877050" y="4457700"/>
                            <a:pt x="7061200" y="4114800"/>
                          </a:cubicBezTo>
                          <a:cubicBezTo>
                            <a:pt x="7245350" y="3771900"/>
                            <a:pt x="7145867" y="3352800"/>
                            <a:pt x="7264400" y="2667000"/>
                          </a:cubicBezTo>
                          <a:cubicBezTo>
                            <a:pt x="7382933" y="1981200"/>
                            <a:pt x="7772400" y="0"/>
                            <a:pt x="7772400" y="0"/>
                          </a:cubicBezTo>
                        </a:path>
                      </a:pathLst>
                    </a:custGeom>
                    <a:noFill/>
                    <a:ln w="50800">
                      <a:solidFill>
                        <a:schemeClr val="accent6">
                          <a:alpha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92" name="文本框 791"/>
                    <p:cNvSpPr txBox="1"/>
                    <p:nvPr/>
                  </p:nvSpPr>
                  <p:spPr>
                    <a:xfrm>
                      <a:off x="29610405" y="6575750"/>
                      <a:ext cx="14157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zh-CN" altLang="en-US" sz="2400">
                          <a:solidFill>
                            <a:schemeClr val="accent6"/>
                          </a:solidFill>
                          <a:latin typeface="DengXian" charset="-122"/>
                          <a:ea typeface="DengXian" charset="-122"/>
                          <a:cs typeface="DengXian" charset="-122"/>
                        </a:rPr>
                        <a:t>响应数据</a:t>
                      </a:r>
                    </a:p>
                  </p:txBody>
                </p:sp>
                <p:sp>
                  <p:nvSpPr>
                    <p:cNvPr id="793" name="文本框 792"/>
                    <p:cNvSpPr txBox="1"/>
                    <p:nvPr/>
                  </p:nvSpPr>
                  <p:spPr>
                    <a:xfrm>
                      <a:off x="28036371" y="6575750"/>
                      <a:ext cx="14157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zh-CN" altLang="en-US" sz="2400">
                          <a:solidFill>
                            <a:schemeClr val="accent6"/>
                          </a:solidFill>
                          <a:latin typeface="DengXian" charset="-122"/>
                          <a:ea typeface="DengXian" charset="-122"/>
                          <a:cs typeface="DengXian" charset="-122"/>
                        </a:rPr>
                        <a:t>请求数据</a:t>
                      </a:r>
                    </a:p>
                  </p:txBody>
                </p:sp>
              </p:grpSp>
            </p:grpSp>
          </p:grpSp>
        </p:grpSp>
        <p:cxnSp>
          <p:nvCxnSpPr>
            <p:cNvPr id="808" name="直线箭头连接符 807"/>
            <p:cNvCxnSpPr>
              <a:stCxn id="806" idx="1"/>
              <a:endCxn id="649" idx="3"/>
            </p:cNvCxnSpPr>
            <p:nvPr/>
          </p:nvCxnSpPr>
          <p:spPr>
            <a:xfrm flipH="1">
              <a:off x="29090392" y="21316874"/>
              <a:ext cx="332472" cy="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190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 79"/>
          <p:cNvGrpSpPr/>
          <p:nvPr/>
        </p:nvGrpSpPr>
        <p:grpSpPr>
          <a:xfrm>
            <a:off x="1155700" y="176679"/>
            <a:ext cx="10020300" cy="7989421"/>
            <a:chOff x="1155700" y="176679"/>
            <a:chExt cx="10020300" cy="7989421"/>
          </a:xfrm>
        </p:grpSpPr>
        <p:sp>
          <p:nvSpPr>
            <p:cNvPr id="76" name="矩形 75"/>
            <p:cNvSpPr/>
            <p:nvPr/>
          </p:nvSpPr>
          <p:spPr>
            <a:xfrm>
              <a:off x="1422400" y="711200"/>
              <a:ext cx="9753600" cy="74549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8" name="组 67"/>
            <p:cNvGrpSpPr/>
            <p:nvPr/>
          </p:nvGrpSpPr>
          <p:grpSpPr>
            <a:xfrm>
              <a:off x="1850922" y="1214471"/>
              <a:ext cx="4730735" cy="3754206"/>
              <a:chOff x="1850922" y="1214471"/>
              <a:chExt cx="4730735" cy="3754206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850922" y="1214471"/>
                <a:ext cx="47307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hw_module_t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HAL_MODULE_INFO_SYM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923561" y="1647292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tag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923561" y="1961088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uint16_t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version_major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850922" y="1214472"/>
                <a:ext cx="4276843" cy="3754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923561" y="2276706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uint16_t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version_minor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912304" y="2587092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912304" y="2900888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name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912304" y="3216506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author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921443" y="3526892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hw_module_methods_t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methods: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921443" y="3840688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void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dso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921443" y="4156306"/>
                <a:ext cx="4088462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reserved[32-7]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</a:p>
              <a:p>
                <a:endParaRPr kumimoji="1" lang="en-US" altLang="zh-CN" sz="1400">
                  <a:solidFill>
                    <a:schemeClr val="accent2"/>
                  </a:solidFill>
                </a:endParaRPr>
              </a:p>
              <a:p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69" name="组 68"/>
            <p:cNvGrpSpPr/>
            <p:nvPr/>
          </p:nvGrpSpPr>
          <p:grpSpPr>
            <a:xfrm>
              <a:off x="6581657" y="4253653"/>
              <a:ext cx="4480043" cy="1049106"/>
              <a:chOff x="8308857" y="906694"/>
              <a:chExt cx="4480043" cy="1049106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8394199" y="906694"/>
                <a:ext cx="4073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hw_module_methods_t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8381496" y="1339515"/>
                <a:ext cx="430580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l-PL" altLang="zh-CN" sz="1400" b="1"/>
                  <a:t>int</a:t>
                </a:r>
                <a:r>
                  <a:rPr lang="pl-PL" altLang="zh-CN" sz="1400"/>
                  <a:t> (*open)(</a:t>
                </a:r>
                <a:r>
                  <a:rPr lang="pl-PL" altLang="zh-CN" sz="1400" b="1"/>
                  <a:t>const</a:t>
                </a:r>
                <a:r>
                  <a:rPr lang="pl-PL" altLang="zh-CN" sz="1400"/>
                  <a:t> </a:t>
                </a:r>
                <a:r>
                  <a:rPr lang="pl-PL" altLang="zh-CN" sz="1400" b="1"/>
                  <a:t>struct</a:t>
                </a:r>
                <a:r>
                  <a:rPr lang="pl-PL" altLang="zh-CN" sz="1400"/>
                  <a:t> hw_module_t* module, </a:t>
                </a:r>
              </a:p>
              <a:p>
                <a:r>
                  <a:rPr lang="pl-PL" altLang="zh-CN" sz="1400" b="1"/>
                  <a:t>const</a:t>
                </a:r>
                <a:r>
                  <a:rPr lang="pl-PL" altLang="zh-CN" sz="1400"/>
                  <a:t> </a:t>
                </a:r>
                <a:r>
                  <a:rPr lang="pl-PL" altLang="zh-CN" sz="1400" b="1"/>
                  <a:t>char</a:t>
                </a:r>
                <a:r>
                  <a:rPr lang="pl-PL" altLang="zh-CN" sz="1400"/>
                  <a:t> * id,  </a:t>
                </a:r>
                <a:r>
                  <a:rPr lang="pl-PL" altLang="zh-CN" sz="1400" b="1"/>
                  <a:t>struct</a:t>
                </a:r>
                <a:r>
                  <a:rPr lang="pl-PL" altLang="zh-CN" sz="1400"/>
                  <a:t> hw_device_t** device);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8308857" y="906695"/>
                <a:ext cx="4480043" cy="1049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grpSp>
          <p:nvGrpSpPr>
            <p:cNvPr id="74" name="组 73"/>
            <p:cNvGrpSpPr/>
            <p:nvPr/>
          </p:nvGrpSpPr>
          <p:grpSpPr>
            <a:xfrm>
              <a:off x="1850922" y="5875184"/>
              <a:ext cx="4276843" cy="2077806"/>
              <a:chOff x="8308857" y="2392594"/>
              <a:chExt cx="4276843" cy="2077806"/>
            </a:xfrm>
          </p:grpSpPr>
          <p:sp>
            <p:nvSpPr>
              <p:cNvPr id="56" name="文本框 55"/>
              <p:cNvSpPr txBox="1"/>
              <p:nvPr/>
            </p:nvSpPr>
            <p:spPr>
              <a:xfrm>
                <a:off x="8394199" y="2392594"/>
                <a:ext cx="4073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hw_device_t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8381496" y="2825415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tag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381496" y="3139211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308857" y="2392595"/>
                <a:ext cx="4276843" cy="20778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8381496" y="3442129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hw_module_t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module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8382939" y="3752515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reserved[12]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382939" y="4066311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/>
                  <a:t>int</a:t>
                </a:r>
                <a:r>
                  <a:rPr lang="en-US" altLang="zh-CN" sz="1400"/>
                  <a:t> (*close)(</a:t>
                </a:r>
                <a:r>
                  <a:rPr lang="en-US" altLang="zh-CN" sz="1400" b="1"/>
                  <a:t>struct</a:t>
                </a:r>
                <a:r>
                  <a:rPr lang="en-US" altLang="zh-CN" sz="1400"/>
                  <a:t> hw_device_t* device)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1" name="直线箭头连接符 70"/>
            <p:cNvCxnSpPr>
              <a:stCxn id="42" idx="3"/>
              <a:endCxn id="45" idx="1"/>
            </p:cNvCxnSpPr>
            <p:nvPr/>
          </p:nvCxnSpPr>
          <p:spPr>
            <a:xfrm>
              <a:off x="6009905" y="3680781"/>
              <a:ext cx="657094" cy="72676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72"/>
            <p:cNvCxnSpPr>
              <a:stCxn id="46" idx="2"/>
              <a:endCxn id="56" idx="3"/>
            </p:cNvCxnSpPr>
            <p:nvPr/>
          </p:nvCxnSpPr>
          <p:spPr>
            <a:xfrm flipH="1">
              <a:off x="6009905" y="5209694"/>
              <a:ext cx="2797293" cy="81937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5015922" y="176679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Hiragino Sans GB W3" charset="-122"/>
                  <a:ea typeface="Hiragino Sans GB W3" charset="-122"/>
                  <a:cs typeface="Hiragino Sans GB W3" charset="-122"/>
                </a:rPr>
                <a:t>HAL</a:t>
              </a:r>
              <a:r>
                <a:rPr kumimoji="1" lang="zh-CN" altLang="en-US" sz="2400">
                  <a:latin typeface="Hiragino Sans GB W3" charset="-122"/>
                  <a:ea typeface="Hiragino Sans GB W3" charset="-122"/>
                  <a:cs typeface="Hiragino Sans GB W3" charset="-122"/>
                </a:rPr>
                <a:t> 的</a:t>
              </a:r>
              <a:r>
                <a:rPr kumimoji="1" lang="en-US" altLang="zh-CN" sz="2400">
                  <a:latin typeface="Hiragino Sans GB W3" charset="-122"/>
                  <a:ea typeface="Hiragino Sans GB W3" charset="-122"/>
                  <a:cs typeface="Hiragino Sans GB W3" charset="-122"/>
                </a:rPr>
                <a:t>so</a:t>
              </a:r>
              <a:r>
                <a:rPr kumimoji="1" lang="zh-CN" altLang="en-US" sz="2400">
                  <a:latin typeface="Hiragino Sans GB W3" charset="-122"/>
                  <a:ea typeface="Hiragino Sans GB W3" charset="-122"/>
                  <a:cs typeface="Hiragino Sans GB W3" charset="-122"/>
                </a:rPr>
                <a:t>文件</a:t>
              </a:r>
            </a:p>
          </p:txBody>
        </p:sp>
        <p:cxnSp>
          <p:nvCxnSpPr>
            <p:cNvPr id="79" name="直线箭头连接符 78"/>
            <p:cNvCxnSpPr>
              <a:endCxn id="3" idx="1"/>
            </p:cNvCxnSpPr>
            <p:nvPr/>
          </p:nvCxnSpPr>
          <p:spPr>
            <a:xfrm>
              <a:off x="1155700" y="1368359"/>
              <a:ext cx="695222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 31"/>
          <p:cNvGrpSpPr/>
          <p:nvPr/>
        </p:nvGrpSpPr>
        <p:grpSpPr>
          <a:xfrm>
            <a:off x="19926300" y="15165000"/>
            <a:ext cx="5375189" cy="2721158"/>
            <a:chOff x="19926300" y="15165000"/>
            <a:chExt cx="5375189" cy="2721158"/>
          </a:xfrm>
        </p:grpSpPr>
        <p:sp>
          <p:nvSpPr>
            <p:cNvPr id="33" name="文本框 32"/>
            <p:cNvSpPr txBox="1"/>
            <p:nvPr/>
          </p:nvSpPr>
          <p:spPr>
            <a:xfrm>
              <a:off x="19926300" y="16738600"/>
              <a:ext cx="5375189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x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i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a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n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g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u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o</a:t>
              </a:r>
              <a:endParaRPr kumimoji="1" lang="zh-CN" altLang="en-US"/>
            </a:p>
          </p:txBody>
        </p:sp>
        <p:sp>
          <p:nvSpPr>
            <p:cNvPr id="34" name="任意形状 33"/>
            <p:cNvSpPr/>
            <p:nvPr/>
          </p:nvSpPr>
          <p:spPr>
            <a:xfrm>
              <a:off x="20243800" y="16490950"/>
              <a:ext cx="5842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任意形状 34"/>
            <p:cNvSpPr/>
            <p:nvPr/>
          </p:nvSpPr>
          <p:spPr>
            <a:xfrm>
              <a:off x="20243800" y="16046450"/>
              <a:ext cx="1125494" cy="9398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任意形状 35"/>
            <p:cNvSpPr/>
            <p:nvPr/>
          </p:nvSpPr>
          <p:spPr>
            <a:xfrm>
              <a:off x="20243800" y="15551150"/>
              <a:ext cx="2044700" cy="14351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任意形状 36"/>
            <p:cNvSpPr/>
            <p:nvPr/>
          </p:nvSpPr>
          <p:spPr>
            <a:xfrm>
              <a:off x="21407394" y="16490950"/>
              <a:ext cx="792206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任意形状 40"/>
            <p:cNvSpPr/>
            <p:nvPr/>
          </p:nvSpPr>
          <p:spPr>
            <a:xfrm>
              <a:off x="21407394" y="16516350"/>
              <a:ext cx="2794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任意形状 46"/>
            <p:cNvSpPr/>
            <p:nvPr/>
          </p:nvSpPr>
          <p:spPr>
            <a:xfrm>
              <a:off x="23179044" y="16516350"/>
              <a:ext cx="792206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任意形状 48"/>
            <p:cNvSpPr/>
            <p:nvPr/>
          </p:nvSpPr>
          <p:spPr>
            <a:xfrm>
              <a:off x="23179044" y="16071850"/>
              <a:ext cx="1611356" cy="9398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任意形状 49"/>
            <p:cNvSpPr/>
            <p:nvPr/>
          </p:nvSpPr>
          <p:spPr>
            <a:xfrm>
              <a:off x="24790400" y="16516350"/>
              <a:ext cx="2794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0565589" y="16709251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0894588" y="162921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1531327" y="15882550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3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1317100" y="1649970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0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1803497" y="16569125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3575147" y="16624728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6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6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4278111" y="164469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6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6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4969102" y="16569125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0</a:t>
              </a:r>
              <a:endParaRPr kumimoji="1" lang="zh-CN" altLang="en-US" sz="12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6" name="任意形状 65"/>
            <p:cNvSpPr/>
            <p:nvPr/>
          </p:nvSpPr>
          <p:spPr>
            <a:xfrm>
              <a:off x="21369293" y="15882550"/>
              <a:ext cx="1755003" cy="11291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2541557" y="162449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70" name="任意形状 69"/>
            <p:cNvSpPr/>
            <p:nvPr/>
          </p:nvSpPr>
          <p:spPr>
            <a:xfrm>
              <a:off x="20210440" y="15165000"/>
              <a:ext cx="2913856" cy="184665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2010860" y="1536484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4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95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967466" y="2374749"/>
            <a:ext cx="13566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lunch()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75244" y="3037841"/>
            <a:ext cx="233155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check_product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$product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74534" y="9836839"/>
            <a:ext cx="23322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check_variant</a:t>
            </a:r>
            <a:r>
              <a:rPr kumimoji="1" lang="zh-CN" altLang="en-US" sz="1400"/>
              <a:t> </a:t>
            </a:r>
            <a:r>
              <a:rPr kumimoji="1" lang="en-US" altLang="zh-CN" sz="1400"/>
              <a:t>$variant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274534" y="10568812"/>
            <a:ext cx="23322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set_stuff_for_environment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34698" y="3834807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850252" y="4470412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850252" y="5728317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2501752" y="6375939"/>
            <a:ext cx="276151" cy="1659493"/>
            <a:chOff x="2029003" y="2700609"/>
            <a:chExt cx="170356" cy="1157508"/>
          </a:xfrm>
        </p:grpSpPr>
        <p:cxnSp>
          <p:nvCxnSpPr>
            <p:cNvPr id="67" name="直线连接符 66"/>
            <p:cNvCxnSpPr/>
            <p:nvPr/>
          </p:nvCxnSpPr>
          <p:spPr>
            <a:xfrm flipH="1">
              <a:off x="2029003" y="2700609"/>
              <a:ext cx="1" cy="1157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/>
            <p:cNvCxnSpPr/>
            <p:nvPr/>
          </p:nvCxnSpPr>
          <p:spPr>
            <a:xfrm>
              <a:off x="2029003" y="3858116"/>
              <a:ext cx="17035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/>
            <p:cNvCxnSpPr/>
            <p:nvPr/>
          </p:nvCxnSpPr>
          <p:spPr>
            <a:xfrm flipV="1">
              <a:off x="2029003" y="2949628"/>
              <a:ext cx="170356" cy="2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 44"/>
          <p:cNvGrpSpPr/>
          <p:nvPr/>
        </p:nvGrpSpPr>
        <p:grpSpPr>
          <a:xfrm>
            <a:off x="1078790" y="2682526"/>
            <a:ext cx="195744" cy="511894"/>
            <a:chOff x="1383590" y="1361726"/>
            <a:chExt cx="195744" cy="511894"/>
          </a:xfrm>
        </p:grpSpPr>
        <p:cxnSp>
          <p:nvCxnSpPr>
            <p:cNvPr id="63" name="直线连接符 62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 45"/>
          <p:cNvGrpSpPr/>
          <p:nvPr/>
        </p:nvGrpSpPr>
        <p:grpSpPr>
          <a:xfrm>
            <a:off x="10363173" y="4142584"/>
            <a:ext cx="471402" cy="1728396"/>
            <a:chOff x="2336773" y="4012005"/>
            <a:chExt cx="471402" cy="1728396"/>
          </a:xfrm>
        </p:grpSpPr>
        <p:cxnSp>
          <p:nvCxnSpPr>
            <p:cNvPr id="60" name="直线箭头连接符 59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61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本框 46"/>
          <p:cNvSpPr txBox="1"/>
          <p:nvPr/>
        </p:nvSpPr>
        <p:spPr>
          <a:xfrm>
            <a:off x="3803253" y="10586498"/>
            <a:ext cx="20395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build/envsetup.sh:231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4216471" y="3834806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803253" y="9755269"/>
            <a:ext cx="173472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build/envsetup.sh:81</a:t>
            </a:r>
          </a:p>
          <a:p>
            <a:r>
              <a:rPr kumimoji="1" lang="en-US" altLang="zh-CN" sz="1200">
                <a:solidFill>
                  <a:schemeClr val="accent2"/>
                </a:solidFill>
              </a:rPr>
              <a:t>$variant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=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eng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03253" y="2962837"/>
            <a:ext cx="19932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build/envsetup.sh:63</a:t>
            </a:r>
          </a:p>
          <a:p>
            <a:r>
              <a:rPr kumimoji="1" lang="en-US" altLang="zh-CN" sz="1200">
                <a:solidFill>
                  <a:schemeClr val="accent2"/>
                </a:solidFill>
              </a:rPr>
              <a:t>$product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=aosp_arm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396531" y="2392236"/>
            <a:ext cx="30809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build/envsetup.sh:489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4530986" y="4497006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4521271" y="5720815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55" name="组 54"/>
          <p:cNvGrpSpPr/>
          <p:nvPr/>
        </p:nvGrpSpPr>
        <p:grpSpPr>
          <a:xfrm>
            <a:off x="10959308" y="4778189"/>
            <a:ext cx="195744" cy="511894"/>
            <a:chOff x="2920208" y="4647610"/>
            <a:chExt cx="195744" cy="511894"/>
          </a:xfrm>
        </p:grpSpPr>
        <p:cxnSp>
          <p:nvCxnSpPr>
            <p:cNvPr id="58" name="直线连接符 57"/>
            <p:cNvCxnSpPr/>
            <p:nvPr/>
          </p:nvCxnSpPr>
          <p:spPr>
            <a:xfrm flipH="1">
              <a:off x="2920208" y="4647610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/>
            <p:cNvCxnSpPr/>
            <p:nvPr/>
          </p:nvCxnSpPr>
          <p:spPr>
            <a:xfrm>
              <a:off x="2920208" y="5159504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11158028" y="5115601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6175992" y="5132609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85" y="125683"/>
            <a:ext cx="4487575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envsetup.sh</a:t>
            </a:r>
            <a:endParaRPr kumimoji="1"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579334" y="3761418"/>
            <a:ext cx="28021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get_build_var</a:t>
            </a:r>
            <a:r>
              <a:rPr kumimoji="1" lang="zh-CN" altLang="en-US" sz="1400"/>
              <a:t> </a:t>
            </a:r>
            <a:r>
              <a:rPr kumimoji="1" lang="en-US" altLang="zh-CN" sz="1400"/>
              <a:t>TARGET_DEVICE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491391" y="3788230"/>
            <a:ext cx="17347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build/envsetup.sh:51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886931" y="4510407"/>
            <a:ext cx="420152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make</a:t>
            </a:r>
            <a:r>
              <a:rPr kumimoji="1" lang="zh-CN" altLang="en-US" sz="1400"/>
              <a:t> </a:t>
            </a:r>
            <a:r>
              <a:rPr kumimoji="1" lang="en-US" altLang="zh-CN" sz="1400"/>
              <a:t>–no-print-directory</a:t>
            </a:r>
            <a:r>
              <a:rPr kumimoji="1" lang="zh-CN" altLang="en-US" sz="1400"/>
              <a:t> </a:t>
            </a:r>
            <a:r>
              <a:rPr kumimoji="1" lang="en-US" altLang="zh-CN" sz="1400"/>
              <a:t>–f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/>
              <a:t>build/core/config.mk</a:t>
            </a:r>
            <a:r>
              <a:rPr kumimoji="1" lang="zh-CN" altLang="en-US" sz="1400"/>
              <a:t> </a:t>
            </a:r>
            <a:r>
              <a:rPr kumimoji="1" lang="en-US" altLang="zh-CN" sz="1400"/>
              <a:t>dumpvar-TARGET_DEVICE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104128" y="4638816"/>
            <a:ext cx="17347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build/envsetup.sh:51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2218695" y="5417004"/>
            <a:ext cx="3577836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$(BUILD_SYSTEM)/envsetup.mk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925006" y="5443816"/>
            <a:ext cx="21902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build/core/config.mk:158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2218695" y="8578465"/>
            <a:ext cx="3577836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$(BUILD_SYSTEM)/dumpvar.mk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925006" y="8402077"/>
            <a:ext cx="23045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build/core/config.mk:688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2396530" y="6054470"/>
            <a:ext cx="3829589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$(BUILD_SYSTEM)/product_config.mk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318742" y="6085248"/>
            <a:ext cx="21902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build/core/envsetup.mk:135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8182564" y="7298716"/>
            <a:ext cx="2052134" cy="2803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build/core/product.mk:30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2812565" y="6520558"/>
            <a:ext cx="7521458" cy="1044004"/>
            <a:chOff x="2583965" y="6520558"/>
            <a:chExt cx="7521458" cy="1044004"/>
          </a:xfrm>
        </p:grpSpPr>
        <p:sp>
          <p:nvSpPr>
            <p:cNvPr id="80" name="文本框 79"/>
            <p:cNvSpPr txBox="1"/>
            <p:nvPr/>
          </p:nvSpPr>
          <p:spPr>
            <a:xfrm>
              <a:off x="2583965" y="6597503"/>
              <a:ext cx="44264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all_product_configs := $(get-all-product-makefiles)</a:t>
              </a:r>
              <a:endParaRPr lang="en-US" altLang="zh-CN" sz="1400">
                <a:effectLst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7010400" y="6520558"/>
              <a:ext cx="30950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build/core/product.mk:59</a:t>
              </a:r>
            </a:p>
            <a:p>
              <a:r>
                <a:rPr kumimoji="1" lang="zh-CN" altLang="en-US" sz="1200"/>
                <a:t>得到所有产品的</a:t>
              </a:r>
              <a:r>
                <a:rPr kumimoji="1" lang="en-US" altLang="zh-CN" sz="1200"/>
                <a:t>makefile</a:t>
              </a:r>
              <a:r>
                <a:rPr kumimoji="1" lang="zh-CN" altLang="en-US" sz="1200"/>
                <a:t>文件集合</a:t>
              </a:r>
              <a:endParaRPr kumimoji="1" lang="en-US" altLang="zh-CN" sz="120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876065" y="7256785"/>
              <a:ext cx="497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$(call get-product-makefiles,$(_find-android-products-files))</a:t>
              </a:r>
              <a:endParaRPr lang="en-US" altLang="zh-CN" sz="1400">
                <a:effectLst/>
              </a:endParaRPr>
            </a:p>
          </p:txBody>
        </p:sp>
        <p:grpSp>
          <p:nvGrpSpPr>
            <p:cNvPr id="84" name="组 83"/>
            <p:cNvGrpSpPr/>
            <p:nvPr/>
          </p:nvGrpSpPr>
          <p:grpSpPr>
            <a:xfrm>
              <a:off x="2663893" y="6911699"/>
              <a:ext cx="195744" cy="511894"/>
              <a:chOff x="1383590" y="1361726"/>
              <a:chExt cx="195744" cy="511894"/>
            </a:xfrm>
          </p:grpSpPr>
          <p:cxnSp>
            <p:nvCxnSpPr>
              <p:cNvPr id="85" name="直线连接符 84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线箭头连接符 85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文本框 86"/>
          <p:cNvSpPr txBox="1"/>
          <p:nvPr/>
        </p:nvSpPr>
        <p:spPr>
          <a:xfrm>
            <a:off x="2794006" y="7885519"/>
            <a:ext cx="444499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$(call import-products, $(current_product_makefile))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305903" y="7900907"/>
            <a:ext cx="28159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build/core/product_config.mk:157</a:t>
            </a:r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85" y="125683"/>
            <a:ext cx="10497617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InputManagerService</a:t>
            </a:r>
            <a:r>
              <a:rPr kumimoji="1" lang="zh-CN" altLang="en-US"/>
              <a:t>的创建</a:t>
            </a:r>
          </a:p>
        </p:txBody>
      </p:sp>
      <p:grpSp>
        <p:nvGrpSpPr>
          <p:cNvPr id="36" name="组 35"/>
          <p:cNvGrpSpPr/>
          <p:nvPr/>
        </p:nvGrpSpPr>
        <p:grpSpPr>
          <a:xfrm>
            <a:off x="13879996" y="2316186"/>
            <a:ext cx="6956526" cy="8928657"/>
            <a:chOff x="13879996" y="2316186"/>
            <a:chExt cx="6956526" cy="8928657"/>
          </a:xfrm>
        </p:grpSpPr>
        <p:grpSp>
          <p:nvGrpSpPr>
            <p:cNvPr id="267" name="组 266"/>
            <p:cNvGrpSpPr/>
            <p:nvPr/>
          </p:nvGrpSpPr>
          <p:grpSpPr>
            <a:xfrm>
              <a:off x="15007549" y="2316186"/>
              <a:ext cx="3436554" cy="917025"/>
              <a:chOff x="2205576" y="11946241"/>
              <a:chExt cx="3436554" cy="917025"/>
            </a:xfrm>
          </p:grpSpPr>
          <p:sp>
            <p:nvSpPr>
              <p:cNvPr id="290" name="文本框 289"/>
              <p:cNvSpPr txBox="1"/>
              <p:nvPr/>
            </p:nvSpPr>
            <p:spPr>
              <a:xfrm>
                <a:off x="2205576" y="11946241"/>
                <a:ext cx="3436554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SystemServer</a:t>
                </a:r>
                <a:endParaRPr kumimoji="1" lang="zh-CN" altLang="en-US" sz="1400" b="1"/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2205576" y="12249201"/>
                <a:ext cx="3434378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InputManagerService</a:t>
                </a:r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2205576" y="12555489"/>
                <a:ext cx="3436554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268" name="组 267"/>
            <p:cNvGrpSpPr/>
            <p:nvPr/>
          </p:nvGrpSpPr>
          <p:grpSpPr>
            <a:xfrm>
              <a:off x="15344116" y="3830625"/>
              <a:ext cx="2780339" cy="920002"/>
              <a:chOff x="6907654" y="12149441"/>
              <a:chExt cx="2780339" cy="920002"/>
            </a:xfrm>
          </p:grpSpPr>
          <p:sp>
            <p:nvSpPr>
              <p:cNvPr id="287" name="文本框 286"/>
              <p:cNvSpPr txBox="1"/>
              <p:nvPr/>
            </p:nvSpPr>
            <p:spPr>
              <a:xfrm>
                <a:off x="6909830" y="1214944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InputManagerService</a:t>
                </a:r>
                <a:endParaRPr kumimoji="1" lang="zh-CN" altLang="en-US" sz="1400" b="1"/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6907654" y="1245240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mPtr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NativeInputManager</a:t>
                </a:r>
                <a:endParaRPr kumimoji="1" lang="zh-CN" altLang="en-US" sz="1400"/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6907654" y="12761666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269" name="组 268"/>
            <p:cNvGrpSpPr/>
            <p:nvPr/>
          </p:nvGrpSpPr>
          <p:grpSpPr>
            <a:xfrm>
              <a:off x="15165020" y="5253388"/>
              <a:ext cx="3121612" cy="920002"/>
              <a:chOff x="6907654" y="12149441"/>
              <a:chExt cx="2780339" cy="920002"/>
            </a:xfrm>
          </p:grpSpPr>
          <p:sp>
            <p:nvSpPr>
              <p:cNvPr id="284" name="文本框 283"/>
              <p:cNvSpPr txBox="1"/>
              <p:nvPr/>
            </p:nvSpPr>
            <p:spPr>
              <a:xfrm>
                <a:off x="6909830" y="1214944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NativeInputManager</a:t>
                </a:r>
                <a:endParaRPr kumimoji="1" lang="zh-CN" altLang="en-US" sz="1400" b="1"/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6907654" y="1245240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mInputManager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</a:t>
                </a:r>
                <a:endParaRPr kumimoji="1" lang="zh-CN" altLang="en-US" sz="1400"/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6907654" y="12761666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cxnSp>
          <p:nvCxnSpPr>
            <p:cNvPr id="270" name="直线连接符 269"/>
            <p:cNvCxnSpPr>
              <a:stCxn id="288" idx="2"/>
              <a:endCxn id="284" idx="0"/>
            </p:cNvCxnSpPr>
            <p:nvPr/>
          </p:nvCxnSpPr>
          <p:spPr>
            <a:xfrm flipH="1">
              <a:off x="16727048" y="4441362"/>
              <a:ext cx="6150" cy="812026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文本框 280"/>
            <p:cNvSpPr txBox="1"/>
            <p:nvPr/>
          </p:nvSpPr>
          <p:spPr>
            <a:xfrm>
              <a:off x="14806844" y="6764499"/>
              <a:ext cx="383551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/>
                <a:t>InputManager</a:t>
              </a:r>
              <a:endParaRPr kumimoji="1" lang="zh-CN" altLang="en-US" sz="1400" b="1"/>
            </a:p>
          </p:txBody>
        </p:sp>
        <p:sp>
          <p:nvSpPr>
            <p:cNvPr id="283" name="文本框 282"/>
            <p:cNvSpPr txBox="1"/>
            <p:nvPr/>
          </p:nvSpPr>
          <p:spPr>
            <a:xfrm>
              <a:off x="14806844" y="8167315"/>
              <a:ext cx="383307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zh-CN" altLang="en-US" sz="1400"/>
            </a:p>
          </p:txBody>
        </p:sp>
        <p:cxnSp>
          <p:nvCxnSpPr>
            <p:cNvPr id="272" name="直线连接符 271"/>
            <p:cNvCxnSpPr>
              <a:stCxn id="286" idx="0"/>
              <a:endCxn id="281" idx="0"/>
            </p:cNvCxnSpPr>
            <p:nvPr/>
          </p:nvCxnSpPr>
          <p:spPr>
            <a:xfrm flipH="1">
              <a:off x="16724604" y="5865613"/>
              <a:ext cx="1" cy="898886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线连接符 272"/>
            <p:cNvCxnSpPr>
              <a:stCxn id="292" idx="0"/>
              <a:endCxn id="287" idx="0"/>
            </p:cNvCxnSpPr>
            <p:nvPr/>
          </p:nvCxnSpPr>
          <p:spPr>
            <a:xfrm>
              <a:off x="16725826" y="2925434"/>
              <a:ext cx="9548" cy="905191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线连接符 273"/>
            <p:cNvCxnSpPr/>
            <p:nvPr/>
          </p:nvCxnSpPr>
          <p:spPr>
            <a:xfrm>
              <a:off x="14174716" y="4986564"/>
              <a:ext cx="52932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文本框 274"/>
            <p:cNvSpPr txBox="1"/>
            <p:nvPr/>
          </p:nvSpPr>
          <p:spPr>
            <a:xfrm>
              <a:off x="13879996" y="4485381"/>
              <a:ext cx="11202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Java</a:t>
              </a:r>
              <a:endParaRPr kumimoji="1" lang="zh-CN" altLang="en-US" sz="16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6" name="文本框 275"/>
            <p:cNvSpPr txBox="1"/>
            <p:nvPr/>
          </p:nvSpPr>
          <p:spPr>
            <a:xfrm>
              <a:off x="13887260" y="5099499"/>
              <a:ext cx="11202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C++</a:t>
              </a:r>
              <a:endParaRPr kumimoji="1" lang="zh-CN" altLang="en-US" sz="16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7" name="文本框 276"/>
            <p:cNvSpPr txBox="1"/>
            <p:nvPr/>
          </p:nvSpPr>
          <p:spPr>
            <a:xfrm>
              <a:off x="18441927" y="2322235"/>
              <a:ext cx="2106673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frameworks/base/services/java/com/android/server/SystemServer.java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8" name="文本框 277"/>
            <p:cNvSpPr txBox="1"/>
            <p:nvPr/>
          </p:nvSpPr>
          <p:spPr>
            <a:xfrm>
              <a:off x="18122279" y="3830625"/>
              <a:ext cx="2616821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frameworks/base/services/core/java/com/android/server/input/InputManagerService.java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9" name="文本框 278"/>
            <p:cNvSpPr txBox="1"/>
            <p:nvPr/>
          </p:nvSpPr>
          <p:spPr>
            <a:xfrm>
              <a:off x="18284190" y="5253388"/>
              <a:ext cx="255233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frameworks/base/services/core/jni/com_android_server_input_InputManagerService.cpp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80" name="文本框 279"/>
            <p:cNvSpPr txBox="1"/>
            <p:nvPr/>
          </p:nvSpPr>
          <p:spPr>
            <a:xfrm>
              <a:off x="18639921" y="6751923"/>
              <a:ext cx="1869109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frameworks/native/services/inputflinger/InputManager.cpp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14971944" y="8845076"/>
              <a:ext cx="2361071" cy="907718"/>
              <a:chOff x="3571024" y="16624424"/>
              <a:chExt cx="3833076" cy="907718"/>
            </a:xfrm>
          </p:grpSpPr>
          <p:sp>
            <p:nvSpPr>
              <p:cNvPr id="294" name="文本框 293"/>
              <p:cNvSpPr txBox="1"/>
              <p:nvPr/>
            </p:nvSpPr>
            <p:spPr>
              <a:xfrm>
                <a:off x="3573467" y="16624424"/>
                <a:ext cx="383063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InputReader</a:t>
                </a:r>
                <a:endParaRPr kumimoji="1" lang="zh-CN" altLang="en-US" sz="1400" b="1"/>
              </a:p>
            </p:txBody>
          </p:sp>
          <p:sp>
            <p:nvSpPr>
              <p:cNvPr id="295" name="文本框 294"/>
              <p:cNvSpPr txBox="1"/>
              <p:nvPr/>
            </p:nvSpPr>
            <p:spPr>
              <a:xfrm>
                <a:off x="3571024" y="16927384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mEventHub:EventHub</a:t>
                </a:r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3571024" y="17224365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14899196" y="7186138"/>
              <a:ext cx="3692074" cy="871562"/>
              <a:chOff x="18040981" y="18933192"/>
              <a:chExt cx="3844320" cy="871562"/>
            </a:xfrm>
          </p:grpSpPr>
          <p:sp>
            <p:nvSpPr>
              <p:cNvPr id="297" name="文本框 296"/>
              <p:cNvSpPr txBox="1"/>
              <p:nvPr/>
            </p:nvSpPr>
            <p:spPr>
              <a:xfrm>
                <a:off x="18052225" y="18933192"/>
                <a:ext cx="38330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mDispatcher:InputDispatcher</a:t>
                </a:r>
                <a:endParaRPr kumimoji="1" lang="zh-CN" altLang="en-US" sz="1400"/>
              </a:p>
            </p:txBody>
          </p:sp>
          <p:sp>
            <p:nvSpPr>
              <p:cNvPr id="298" name="文本框 297"/>
              <p:cNvSpPr txBox="1"/>
              <p:nvPr/>
            </p:nvSpPr>
            <p:spPr>
              <a:xfrm>
                <a:off x="18052225" y="19152040"/>
                <a:ext cx="38330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mReader:InputReader</a:t>
                </a:r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8040981" y="19370416"/>
                <a:ext cx="384431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mDisPatcherThread:InputDispatcherThread</a:t>
                </a:r>
                <a:endParaRPr kumimoji="1" lang="zh-CN" altLang="en-US" sz="1400"/>
              </a:p>
            </p:txBody>
          </p:sp>
          <p:sp>
            <p:nvSpPr>
              <p:cNvPr id="300" name="文本框 299"/>
              <p:cNvSpPr txBox="1"/>
              <p:nvPr/>
            </p:nvSpPr>
            <p:spPr>
              <a:xfrm>
                <a:off x="18043498" y="19589310"/>
                <a:ext cx="38330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285750" lvl="0" indent="-285750" defTabSz="914400"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mReaderThread:InputReaderThread</a:t>
                </a: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4806844" y="7072276"/>
              <a:ext cx="3833076" cy="1092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01" name="直线连接符 300"/>
            <p:cNvCxnSpPr>
              <a:endCxn id="294" idx="1"/>
            </p:cNvCxnSpPr>
            <p:nvPr/>
          </p:nvCxnSpPr>
          <p:spPr>
            <a:xfrm>
              <a:off x="14612470" y="8998964"/>
              <a:ext cx="360979" cy="1"/>
            </a:xfrm>
            <a:prstGeom prst="line">
              <a:avLst/>
            </a:prstGeom>
            <a:ln cap="flat">
              <a:solidFill>
                <a:schemeClr val="tx1"/>
              </a:solidFill>
              <a:headEnd type="none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1" name="组 310"/>
            <p:cNvGrpSpPr/>
            <p:nvPr/>
          </p:nvGrpSpPr>
          <p:grpSpPr>
            <a:xfrm>
              <a:off x="14971944" y="10337125"/>
              <a:ext cx="2361071" cy="907718"/>
              <a:chOff x="3571024" y="16624424"/>
              <a:chExt cx="3833076" cy="907718"/>
            </a:xfrm>
          </p:grpSpPr>
          <p:sp>
            <p:nvSpPr>
              <p:cNvPr id="312" name="文本框 311"/>
              <p:cNvSpPr txBox="1"/>
              <p:nvPr/>
            </p:nvSpPr>
            <p:spPr>
              <a:xfrm>
                <a:off x="3573467" y="16624424"/>
                <a:ext cx="383063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InputDispatcher</a:t>
                </a:r>
                <a:endParaRPr kumimoji="1" lang="zh-CN" altLang="en-US" sz="1400" b="1"/>
              </a:p>
            </p:txBody>
          </p:sp>
          <p:sp>
            <p:nvSpPr>
              <p:cNvPr id="313" name="文本框 312"/>
              <p:cNvSpPr txBox="1"/>
              <p:nvPr/>
            </p:nvSpPr>
            <p:spPr>
              <a:xfrm>
                <a:off x="3571024" y="16927384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mLooper:Looper</a:t>
                </a:r>
              </a:p>
            </p:txBody>
          </p:sp>
          <p:sp>
            <p:nvSpPr>
              <p:cNvPr id="314" name="文本框 313"/>
              <p:cNvSpPr txBox="1"/>
              <p:nvPr/>
            </p:nvSpPr>
            <p:spPr>
              <a:xfrm>
                <a:off x="3571024" y="17224365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cxnSp>
          <p:nvCxnSpPr>
            <p:cNvPr id="12" name="直线连接符 11"/>
            <p:cNvCxnSpPr/>
            <p:nvPr/>
          </p:nvCxnSpPr>
          <p:spPr>
            <a:xfrm flipH="1">
              <a:off x="14619477" y="7291388"/>
              <a:ext cx="3247" cy="1707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线连接符 332"/>
            <p:cNvCxnSpPr>
              <a:stCxn id="297" idx="1"/>
            </p:cNvCxnSpPr>
            <p:nvPr/>
          </p:nvCxnSpPr>
          <p:spPr>
            <a:xfrm flipH="1" flipV="1">
              <a:off x="14627859" y="7291388"/>
              <a:ext cx="282136" cy="2472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线连接符 333"/>
            <p:cNvCxnSpPr>
              <a:stCxn id="298" idx="1"/>
            </p:cNvCxnSpPr>
            <p:nvPr/>
          </p:nvCxnSpPr>
          <p:spPr>
            <a:xfrm flipH="1">
              <a:off x="14447370" y="7512708"/>
              <a:ext cx="462625" cy="0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线连接符 334"/>
            <p:cNvCxnSpPr/>
            <p:nvPr/>
          </p:nvCxnSpPr>
          <p:spPr>
            <a:xfrm>
              <a:off x="14450772" y="7511253"/>
              <a:ext cx="2736" cy="2979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线连接符 335"/>
            <p:cNvCxnSpPr>
              <a:endCxn id="312" idx="1"/>
            </p:cNvCxnSpPr>
            <p:nvPr/>
          </p:nvCxnSpPr>
          <p:spPr>
            <a:xfrm>
              <a:off x="14455297" y="10488114"/>
              <a:ext cx="518152" cy="2900"/>
            </a:xfrm>
            <a:prstGeom prst="line">
              <a:avLst/>
            </a:prstGeom>
            <a:ln cap="flat">
              <a:solidFill>
                <a:schemeClr val="tx1"/>
              </a:solidFill>
              <a:headEnd type="none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文本框 336"/>
            <p:cNvSpPr txBox="1"/>
            <p:nvPr/>
          </p:nvSpPr>
          <p:spPr>
            <a:xfrm>
              <a:off x="17349634" y="8819583"/>
              <a:ext cx="265286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frameworks/native/services/inputflinger/InputReaderer.cpp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338" name="文本框 337"/>
            <p:cNvSpPr txBox="1"/>
            <p:nvPr/>
          </p:nvSpPr>
          <p:spPr>
            <a:xfrm>
              <a:off x="17349634" y="10337125"/>
              <a:ext cx="265286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frameworks/native/services/inputflinger/InputDispatcher.cpp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918719" y="1827883"/>
            <a:ext cx="9823430" cy="12647268"/>
            <a:chOff x="918719" y="1827883"/>
            <a:chExt cx="9823430" cy="12647268"/>
          </a:xfrm>
        </p:grpSpPr>
        <p:sp>
          <p:nvSpPr>
            <p:cNvPr id="162" name="文本框 161"/>
            <p:cNvSpPr txBox="1"/>
            <p:nvPr/>
          </p:nvSpPr>
          <p:spPr>
            <a:xfrm>
              <a:off x="1171593" y="1832797"/>
              <a:ext cx="27252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SystemServer::main()</a:t>
              </a:r>
              <a:endParaRPr kumimoji="1" lang="zh-CN" altLang="en-US" sz="140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412893" y="2392385"/>
              <a:ext cx="23315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SystemServer::run()</a:t>
              </a:r>
              <a:endParaRPr kumimoji="1" lang="zh-CN" altLang="en-US" sz="1400"/>
            </a:p>
          </p:txBody>
        </p:sp>
        <p:grpSp>
          <p:nvGrpSpPr>
            <p:cNvPr id="172" name="组 171"/>
            <p:cNvGrpSpPr/>
            <p:nvPr/>
          </p:nvGrpSpPr>
          <p:grpSpPr>
            <a:xfrm>
              <a:off x="1267239" y="2140574"/>
              <a:ext cx="144000" cy="400882"/>
              <a:chOff x="1383590" y="1361726"/>
              <a:chExt cx="195744" cy="511894"/>
            </a:xfrm>
          </p:grpSpPr>
          <p:cxnSp>
            <p:nvCxnSpPr>
              <p:cNvPr id="244" name="直线连接符 24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线箭头连接符 24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文本框 172"/>
            <p:cNvSpPr txBox="1"/>
            <p:nvPr/>
          </p:nvSpPr>
          <p:spPr>
            <a:xfrm>
              <a:off x="1730393" y="2951973"/>
              <a:ext cx="35761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SystemServer::startOtherServices()</a:t>
              </a:r>
              <a:endParaRPr kumimoji="1" lang="zh-CN" altLang="en-US" sz="1400"/>
            </a:p>
          </p:txBody>
        </p:sp>
        <p:grpSp>
          <p:nvGrpSpPr>
            <p:cNvPr id="174" name="组 173"/>
            <p:cNvGrpSpPr/>
            <p:nvPr/>
          </p:nvGrpSpPr>
          <p:grpSpPr>
            <a:xfrm>
              <a:off x="1572039" y="2700162"/>
              <a:ext cx="144000" cy="400882"/>
              <a:chOff x="1383590" y="1361726"/>
              <a:chExt cx="195744" cy="511894"/>
            </a:xfrm>
          </p:grpSpPr>
          <p:cxnSp>
            <p:nvCxnSpPr>
              <p:cNvPr id="242" name="直线连接符 24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线箭头连接符 24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文本框 174"/>
            <p:cNvSpPr txBox="1"/>
            <p:nvPr/>
          </p:nvSpPr>
          <p:spPr>
            <a:xfrm>
              <a:off x="1987723" y="3511561"/>
              <a:ext cx="35761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InputManagerService(this)</a:t>
              </a:r>
              <a:endParaRPr kumimoji="1" lang="zh-CN" altLang="en-US" sz="1400"/>
            </a:p>
          </p:txBody>
        </p:sp>
        <p:grpSp>
          <p:nvGrpSpPr>
            <p:cNvPr id="176" name="组 175"/>
            <p:cNvGrpSpPr/>
            <p:nvPr/>
          </p:nvGrpSpPr>
          <p:grpSpPr>
            <a:xfrm>
              <a:off x="1842069" y="3259750"/>
              <a:ext cx="144000" cy="400882"/>
              <a:chOff x="1383590" y="1361726"/>
              <a:chExt cx="195744" cy="511894"/>
            </a:xfrm>
          </p:grpSpPr>
          <p:cxnSp>
            <p:nvCxnSpPr>
              <p:cNvPr id="240" name="直线连接符 23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线箭头连接符 24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文本框 176"/>
            <p:cNvSpPr txBox="1"/>
            <p:nvPr/>
          </p:nvSpPr>
          <p:spPr>
            <a:xfrm>
              <a:off x="2254423" y="4076842"/>
              <a:ext cx="411892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InputManagerService::InputManagerService(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78" name="组 177"/>
            <p:cNvGrpSpPr/>
            <p:nvPr/>
          </p:nvGrpSpPr>
          <p:grpSpPr>
            <a:xfrm>
              <a:off x="2096069" y="3825031"/>
              <a:ext cx="144000" cy="400882"/>
              <a:chOff x="1383590" y="1361726"/>
              <a:chExt cx="195744" cy="511894"/>
            </a:xfrm>
          </p:grpSpPr>
          <p:cxnSp>
            <p:nvCxnSpPr>
              <p:cNvPr id="238" name="直线连接符 23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线箭头连接符 23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文本框 178"/>
            <p:cNvSpPr txBox="1"/>
            <p:nvPr/>
          </p:nvSpPr>
          <p:spPr>
            <a:xfrm>
              <a:off x="2508423" y="4642123"/>
              <a:ext cx="23536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nativeInit(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0" name="组 179"/>
            <p:cNvGrpSpPr/>
            <p:nvPr/>
          </p:nvGrpSpPr>
          <p:grpSpPr>
            <a:xfrm>
              <a:off x="2362769" y="4390312"/>
              <a:ext cx="144000" cy="400882"/>
              <a:chOff x="1383590" y="1361726"/>
              <a:chExt cx="195744" cy="511894"/>
            </a:xfrm>
          </p:grpSpPr>
          <p:cxnSp>
            <p:nvCxnSpPr>
              <p:cNvPr id="236" name="直线连接符 23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线箭头连接符 23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文本框 180"/>
            <p:cNvSpPr txBox="1"/>
            <p:nvPr/>
          </p:nvSpPr>
          <p:spPr>
            <a:xfrm>
              <a:off x="2787823" y="5207404"/>
              <a:ext cx="30140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NativeInputManager(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2" name="组 181"/>
            <p:cNvGrpSpPr/>
            <p:nvPr/>
          </p:nvGrpSpPr>
          <p:grpSpPr>
            <a:xfrm>
              <a:off x="2654869" y="4955593"/>
              <a:ext cx="144000" cy="400882"/>
              <a:chOff x="1383590" y="1361726"/>
              <a:chExt cx="195744" cy="511894"/>
            </a:xfrm>
          </p:grpSpPr>
          <p:cxnSp>
            <p:nvCxnSpPr>
              <p:cNvPr id="234" name="直线连接符 23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线箭头连接符 23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文本框 182"/>
            <p:cNvSpPr txBox="1"/>
            <p:nvPr/>
          </p:nvSpPr>
          <p:spPr>
            <a:xfrm>
              <a:off x="3034515" y="5772685"/>
              <a:ext cx="38849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NativeInputManager::NativeInputManager(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4" name="组 183"/>
            <p:cNvGrpSpPr/>
            <p:nvPr/>
          </p:nvGrpSpPr>
          <p:grpSpPr>
            <a:xfrm>
              <a:off x="2901562" y="5520874"/>
              <a:ext cx="144000" cy="400882"/>
              <a:chOff x="1383590" y="1361726"/>
              <a:chExt cx="195744" cy="511894"/>
            </a:xfrm>
          </p:grpSpPr>
          <p:cxnSp>
            <p:nvCxnSpPr>
              <p:cNvPr id="232" name="直线连接符 23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线箭头连接符 23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文本框 184"/>
            <p:cNvSpPr txBox="1"/>
            <p:nvPr/>
          </p:nvSpPr>
          <p:spPr>
            <a:xfrm>
              <a:off x="3313915" y="7328566"/>
              <a:ext cx="34404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6" name="组 185"/>
            <p:cNvGrpSpPr/>
            <p:nvPr/>
          </p:nvGrpSpPr>
          <p:grpSpPr>
            <a:xfrm>
              <a:off x="3180963" y="6331736"/>
              <a:ext cx="130506" cy="1149305"/>
              <a:chOff x="1383590" y="1361726"/>
              <a:chExt cx="195744" cy="511894"/>
            </a:xfrm>
          </p:grpSpPr>
          <p:cxnSp>
            <p:nvCxnSpPr>
              <p:cNvPr id="230" name="直线连接符 22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线箭头连接符 23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文本框 186"/>
            <p:cNvSpPr txBox="1"/>
            <p:nvPr/>
          </p:nvSpPr>
          <p:spPr>
            <a:xfrm>
              <a:off x="3611967" y="7893847"/>
              <a:ext cx="302808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8" name="组 187"/>
            <p:cNvGrpSpPr/>
            <p:nvPr/>
          </p:nvGrpSpPr>
          <p:grpSpPr>
            <a:xfrm>
              <a:off x="3428213" y="7642036"/>
              <a:ext cx="144000" cy="400882"/>
              <a:chOff x="1383590" y="1361726"/>
              <a:chExt cx="195744" cy="511894"/>
            </a:xfrm>
          </p:grpSpPr>
          <p:cxnSp>
            <p:nvCxnSpPr>
              <p:cNvPr id="228" name="直线连接符 22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线箭头连接符 22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文本框 188"/>
            <p:cNvSpPr txBox="1"/>
            <p:nvPr/>
          </p:nvSpPr>
          <p:spPr>
            <a:xfrm>
              <a:off x="3878433" y="8465607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InputDispatcher(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0" name="组 189"/>
            <p:cNvGrpSpPr/>
            <p:nvPr/>
          </p:nvGrpSpPr>
          <p:grpSpPr>
            <a:xfrm>
              <a:off x="3732779" y="8213796"/>
              <a:ext cx="144000" cy="400882"/>
              <a:chOff x="1383590" y="1361726"/>
              <a:chExt cx="195744" cy="511894"/>
            </a:xfrm>
          </p:grpSpPr>
          <p:cxnSp>
            <p:nvCxnSpPr>
              <p:cNvPr id="226" name="直线连接符 22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线箭头连接符 22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文本框 190"/>
            <p:cNvSpPr txBox="1"/>
            <p:nvPr/>
          </p:nvSpPr>
          <p:spPr>
            <a:xfrm>
              <a:off x="3878432" y="10387160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InputReader(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2" name="组 191"/>
            <p:cNvGrpSpPr/>
            <p:nvPr/>
          </p:nvGrpSpPr>
          <p:grpSpPr>
            <a:xfrm>
              <a:off x="3986778" y="8792733"/>
              <a:ext cx="144000" cy="323478"/>
              <a:chOff x="1383590" y="1361726"/>
              <a:chExt cx="195744" cy="511894"/>
            </a:xfrm>
          </p:grpSpPr>
          <p:cxnSp>
            <p:nvCxnSpPr>
              <p:cNvPr id="224" name="直线连接符 22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线箭头连接符 22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文本框 192"/>
            <p:cNvSpPr txBox="1"/>
            <p:nvPr/>
          </p:nvSpPr>
          <p:spPr>
            <a:xfrm>
              <a:off x="3878432" y="11290077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InputManager::initialize()</a:t>
              </a:r>
              <a:endParaRPr kumimoji="1" lang="zh-CN" altLang="en-US" sz="1400"/>
            </a:p>
          </p:txBody>
        </p:sp>
        <p:grpSp>
          <p:nvGrpSpPr>
            <p:cNvPr id="194" name="组 193"/>
            <p:cNvGrpSpPr/>
            <p:nvPr/>
          </p:nvGrpSpPr>
          <p:grpSpPr>
            <a:xfrm>
              <a:off x="3728253" y="10439217"/>
              <a:ext cx="140292" cy="991861"/>
              <a:chOff x="1383590" y="1361726"/>
              <a:chExt cx="195744" cy="511894"/>
            </a:xfrm>
          </p:grpSpPr>
          <p:cxnSp>
            <p:nvCxnSpPr>
              <p:cNvPr id="222" name="直线连接符 22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箭头连接符 22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文本框 194"/>
            <p:cNvSpPr txBox="1"/>
            <p:nvPr/>
          </p:nvSpPr>
          <p:spPr>
            <a:xfrm>
              <a:off x="4145133" y="11849203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InputReaderThread(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6" name="组 195"/>
            <p:cNvGrpSpPr/>
            <p:nvPr/>
          </p:nvGrpSpPr>
          <p:grpSpPr>
            <a:xfrm>
              <a:off x="3986779" y="11597392"/>
              <a:ext cx="144000" cy="400882"/>
              <a:chOff x="1383590" y="1361726"/>
              <a:chExt cx="195744" cy="511894"/>
            </a:xfrm>
          </p:grpSpPr>
          <p:cxnSp>
            <p:nvCxnSpPr>
              <p:cNvPr id="220" name="直线连接符 21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箭头连接符 22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文本框 196"/>
            <p:cNvSpPr txBox="1"/>
            <p:nvPr/>
          </p:nvSpPr>
          <p:spPr>
            <a:xfrm>
              <a:off x="4145133" y="12929029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InputDispatcherThread(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8" name="组 197"/>
            <p:cNvGrpSpPr/>
            <p:nvPr/>
          </p:nvGrpSpPr>
          <p:grpSpPr>
            <a:xfrm>
              <a:off x="3986779" y="11858376"/>
              <a:ext cx="158354" cy="1229954"/>
              <a:chOff x="1383590" y="1361726"/>
              <a:chExt cx="195744" cy="511894"/>
            </a:xfrm>
          </p:grpSpPr>
          <p:cxnSp>
            <p:nvCxnSpPr>
              <p:cNvPr id="218" name="直线连接符 21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线箭头连接符 21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文本框 198"/>
            <p:cNvSpPr txBox="1"/>
            <p:nvPr/>
          </p:nvSpPr>
          <p:spPr>
            <a:xfrm>
              <a:off x="2529891" y="14064469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InputManagerService::start()</a:t>
              </a:r>
              <a:endParaRPr kumimoji="1" lang="zh-CN" altLang="en-US" sz="1400"/>
            </a:p>
          </p:txBody>
        </p:sp>
        <p:grpSp>
          <p:nvGrpSpPr>
            <p:cNvPr id="200" name="组 199"/>
            <p:cNvGrpSpPr/>
            <p:nvPr/>
          </p:nvGrpSpPr>
          <p:grpSpPr>
            <a:xfrm>
              <a:off x="2096026" y="4098738"/>
              <a:ext cx="433864" cy="10125262"/>
              <a:chOff x="1383590" y="1361726"/>
              <a:chExt cx="195744" cy="511894"/>
            </a:xfrm>
          </p:grpSpPr>
          <p:cxnSp>
            <p:nvCxnSpPr>
              <p:cNvPr id="216" name="直线连接符 21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箭头连接符 21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文本框 200"/>
            <p:cNvSpPr txBox="1"/>
            <p:nvPr/>
          </p:nvSpPr>
          <p:spPr>
            <a:xfrm>
              <a:off x="3890658" y="1827883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frameworks/base/services/java/com/android/server/SystemServer.java:167</a:t>
              </a:r>
              <a:endParaRPr kumimoji="1" lang="zh-CN" altLang="en-US" sz="1400"/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3749089" y="2382191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frameworks/base/services/java/com/android/server/SystemServer.java:176</a:t>
              </a:r>
              <a:endParaRPr kumimoji="1" lang="zh-CN" altLang="en-US" sz="140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5355006" y="2951097"/>
              <a:ext cx="406839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frameworks/base/services/java/com/android/server/SystemServer.java:407</a:t>
              </a:r>
              <a:endParaRPr kumimoji="1" lang="zh-CN" altLang="en-US" sz="140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6387699" y="3969120"/>
              <a:ext cx="389564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frameworks/base/services/core/java/com/android/server/input/InputManagerService.java:278</a:t>
              </a:r>
              <a:endParaRPr kumimoji="1" lang="zh-CN" altLang="en-US" sz="140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4859705" y="4540095"/>
              <a:ext cx="486667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frameworks/base/services/core/jni/com_android_server_input_InputManagerService.cpp:1035</a:t>
              </a:r>
              <a:endParaRPr kumimoji="1" lang="zh-CN" altLang="en-US" sz="1400"/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6876173" y="5658878"/>
              <a:ext cx="386597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frameworks/base/services/core/jni/com_android_server_input_InputManagerService.cpp:288</a:t>
              </a:r>
              <a:endParaRPr kumimoji="1" lang="zh-CN" altLang="en-US" sz="1400"/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6586733" y="7790516"/>
              <a:ext cx="3225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frameworks/native/services/inputflinger/InputManager.cpp:27</a:t>
              </a:r>
              <a:endParaRPr kumimoji="1" lang="zh-CN" altLang="en-US" sz="1400"/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6463875" y="11171617"/>
              <a:ext cx="31242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frameworks/native/services/inputflinger/InputManager.cpp:48</a:t>
              </a:r>
              <a:endParaRPr kumimoji="1" lang="zh-CN" altLang="en-US" sz="1400"/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5129897" y="13951931"/>
              <a:ext cx="441634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frameworks/base/services/core/java/com/android/server/input/InputManagerService.java:299</a:t>
              </a:r>
              <a:endParaRPr kumimoji="1" lang="zh-CN" altLang="en-US" sz="1400"/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918719" y="2816390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Step1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1" name="文本框 210"/>
            <p:cNvSpPr txBox="1"/>
            <p:nvPr/>
          </p:nvSpPr>
          <p:spPr>
            <a:xfrm>
              <a:off x="1439950" y="4099965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Step2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746378" y="4801705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Step3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304738" y="5907693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Step4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3033365" y="8211153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Step5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3324959" y="11589784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Step6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3313912" y="6342824"/>
              <a:ext cx="34404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EventHub()</a:t>
              </a:r>
              <a:endParaRPr kumimoji="1" lang="zh-CN" altLang="en-US" sz="1400"/>
            </a:p>
          </p:txBody>
        </p:sp>
        <p:grpSp>
          <p:nvGrpSpPr>
            <p:cNvPr id="257" name="组 256"/>
            <p:cNvGrpSpPr/>
            <p:nvPr/>
          </p:nvGrpSpPr>
          <p:grpSpPr>
            <a:xfrm>
              <a:off x="3180959" y="6091013"/>
              <a:ext cx="144000" cy="400882"/>
              <a:chOff x="1383590" y="1361726"/>
              <a:chExt cx="195744" cy="511894"/>
            </a:xfrm>
          </p:grpSpPr>
          <p:cxnSp>
            <p:nvCxnSpPr>
              <p:cNvPr id="262" name="直线连接符 26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线箭头连接符 263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组 301"/>
            <p:cNvGrpSpPr/>
            <p:nvPr/>
          </p:nvGrpSpPr>
          <p:grpSpPr>
            <a:xfrm>
              <a:off x="3732778" y="8606233"/>
              <a:ext cx="143865" cy="1939632"/>
              <a:chOff x="1383590" y="1361726"/>
              <a:chExt cx="195744" cy="511894"/>
            </a:xfrm>
          </p:grpSpPr>
          <p:cxnSp>
            <p:nvCxnSpPr>
              <p:cNvPr id="303" name="直线连接符 302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线箭头连接符 303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5" name="文本框 304"/>
            <p:cNvSpPr txBox="1"/>
            <p:nvPr/>
          </p:nvSpPr>
          <p:spPr>
            <a:xfrm>
              <a:off x="4132268" y="8979847"/>
              <a:ext cx="318187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InputDispatcher::InputDispatcher(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sp>
          <p:nvSpPr>
            <p:cNvPr id="306" name="文本框 305"/>
            <p:cNvSpPr txBox="1"/>
            <p:nvPr/>
          </p:nvSpPr>
          <p:spPr>
            <a:xfrm>
              <a:off x="7266196" y="8872125"/>
              <a:ext cx="31330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frameworks/native/services/inputflinger/InputDispatcher.cpp:202</a:t>
              </a:r>
              <a:endParaRPr kumimoji="1" lang="zh-CN" altLang="en-US" sz="1400"/>
            </a:p>
          </p:txBody>
        </p:sp>
        <p:grpSp>
          <p:nvGrpSpPr>
            <p:cNvPr id="307" name="组 306"/>
            <p:cNvGrpSpPr/>
            <p:nvPr/>
          </p:nvGrpSpPr>
          <p:grpSpPr>
            <a:xfrm>
              <a:off x="4404893" y="9288133"/>
              <a:ext cx="144000" cy="323478"/>
              <a:chOff x="1383590" y="1361726"/>
              <a:chExt cx="195744" cy="511894"/>
            </a:xfrm>
          </p:grpSpPr>
          <p:cxnSp>
            <p:nvCxnSpPr>
              <p:cNvPr id="308" name="直线连接符 30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线箭头连接符 30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0" name="文本框 309"/>
            <p:cNvSpPr txBox="1"/>
            <p:nvPr/>
          </p:nvSpPr>
          <p:spPr>
            <a:xfrm>
              <a:off x="4550383" y="9475247"/>
              <a:ext cx="1822962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new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Looper(</a:t>
              </a:r>
              <a:r>
                <a:rPr kumimoji="1" lang="is-IS" altLang="zh-CN" sz="140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65" name="组 264"/>
            <p:cNvGrpSpPr/>
            <p:nvPr/>
          </p:nvGrpSpPr>
          <p:grpSpPr>
            <a:xfrm>
              <a:off x="3395681" y="6650601"/>
              <a:ext cx="144000" cy="400882"/>
              <a:chOff x="1383590" y="1361726"/>
              <a:chExt cx="195744" cy="511894"/>
            </a:xfrm>
          </p:grpSpPr>
          <p:cxnSp>
            <p:nvCxnSpPr>
              <p:cNvPr id="271" name="直线连接符 270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线箭头连接符 281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文本框 315"/>
            <p:cNvSpPr txBox="1"/>
            <p:nvPr/>
          </p:nvSpPr>
          <p:spPr>
            <a:xfrm>
              <a:off x="3539682" y="6876643"/>
              <a:ext cx="2262167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EventHub::EventHub()</a:t>
              </a:r>
              <a:endParaRPr kumimoji="1" lang="zh-CN" altLang="en-US" sz="1400"/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5801849" y="6768168"/>
              <a:ext cx="311672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frameworks/native/services/inputflinger/EventHub.cpp:184</a:t>
              </a:r>
              <a:endParaRPr kumimoji="1" lang="zh-CN" altLang="en-US" sz="1400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4087816" y="10859415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InputReader::InputReader(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319" name="组 318"/>
            <p:cNvGrpSpPr/>
            <p:nvPr/>
          </p:nvGrpSpPr>
          <p:grpSpPr>
            <a:xfrm>
              <a:off x="3955237" y="10698657"/>
              <a:ext cx="144000" cy="323478"/>
              <a:chOff x="1383590" y="1361726"/>
              <a:chExt cx="195744" cy="511894"/>
            </a:xfrm>
          </p:grpSpPr>
          <p:cxnSp>
            <p:nvCxnSpPr>
              <p:cNvPr id="320" name="直线连接符 31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直线箭头连接符 32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2" name="文本框 321"/>
            <p:cNvSpPr txBox="1"/>
            <p:nvPr/>
          </p:nvSpPr>
          <p:spPr>
            <a:xfrm>
              <a:off x="6679480" y="10751693"/>
              <a:ext cx="31330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frameworks/native/services/inputflinger/InputReader.cpp:249</a:t>
              </a:r>
              <a:endParaRPr kumimoji="1" lang="zh-CN" altLang="en-US" sz="1400"/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4404892" y="12295844"/>
              <a:ext cx="2349453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InputReaderThread::</a:t>
              </a:r>
            </a:p>
            <a:p>
              <a:r>
                <a:rPr kumimoji="1" lang="en-US" altLang="zh-CN" sz="1400"/>
                <a:t>InputReaderThread(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324" name="组 323"/>
            <p:cNvGrpSpPr/>
            <p:nvPr/>
          </p:nvGrpSpPr>
          <p:grpSpPr>
            <a:xfrm>
              <a:off x="4246538" y="12171033"/>
              <a:ext cx="158353" cy="279319"/>
              <a:chOff x="1383590" y="1361726"/>
              <a:chExt cx="195744" cy="511894"/>
            </a:xfrm>
          </p:grpSpPr>
          <p:cxnSp>
            <p:nvCxnSpPr>
              <p:cNvPr id="325" name="直线连接符 324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线箭头连接符 325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7" name="文本框 326"/>
            <p:cNvSpPr txBox="1"/>
            <p:nvPr/>
          </p:nvSpPr>
          <p:spPr>
            <a:xfrm>
              <a:off x="6754345" y="12295844"/>
              <a:ext cx="31242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frameworks/native/services/inputflinger/InputReader.cpp:905</a:t>
              </a:r>
              <a:endParaRPr kumimoji="1" lang="zh-CN" altLang="en-US" sz="1400"/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4404894" y="13366663"/>
              <a:ext cx="234945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InputDispatcherThread::</a:t>
              </a:r>
            </a:p>
            <a:p>
              <a:r>
                <a:rPr kumimoji="1" lang="en-US" altLang="zh-CN" sz="1400"/>
                <a:t>InputDispatcherThread(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329" name="组 328"/>
            <p:cNvGrpSpPr/>
            <p:nvPr/>
          </p:nvGrpSpPr>
          <p:grpSpPr>
            <a:xfrm>
              <a:off x="4246539" y="13241852"/>
              <a:ext cx="158353" cy="279319"/>
              <a:chOff x="1383590" y="1361726"/>
              <a:chExt cx="195744" cy="511894"/>
            </a:xfrm>
          </p:grpSpPr>
          <p:cxnSp>
            <p:nvCxnSpPr>
              <p:cNvPr id="330" name="直线连接符 32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直线箭头连接符 33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2" name="文本框 331"/>
            <p:cNvSpPr txBox="1"/>
            <p:nvPr/>
          </p:nvSpPr>
          <p:spPr>
            <a:xfrm>
              <a:off x="6779744" y="13366663"/>
              <a:ext cx="31242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frameworks/native/services/inputflinger/InputDispatcher.cpp:4523</a:t>
              </a:r>
              <a:endParaRPr kumimoji="1" lang="zh-CN" altLang="en-US" sz="1400"/>
            </a:p>
          </p:txBody>
        </p:sp>
        <p:grpSp>
          <p:nvGrpSpPr>
            <p:cNvPr id="339" name="组 338"/>
            <p:cNvGrpSpPr/>
            <p:nvPr/>
          </p:nvGrpSpPr>
          <p:grpSpPr>
            <a:xfrm>
              <a:off x="4618281" y="9782897"/>
              <a:ext cx="144000" cy="323478"/>
              <a:chOff x="1383590" y="1361726"/>
              <a:chExt cx="195744" cy="511894"/>
            </a:xfrm>
          </p:grpSpPr>
          <p:cxnSp>
            <p:nvCxnSpPr>
              <p:cNvPr id="340" name="直线连接符 33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直线箭头连接符 34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2" name="文本框 341"/>
            <p:cNvSpPr txBox="1"/>
            <p:nvPr/>
          </p:nvSpPr>
          <p:spPr>
            <a:xfrm>
              <a:off x="4763771" y="9970011"/>
              <a:ext cx="1822962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Looper::Looper(</a:t>
              </a:r>
              <a:r>
                <a:rPr kumimoji="1" lang="is-IS" altLang="zh-CN" sz="140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6586733" y="9958305"/>
              <a:ext cx="31330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system/core/libutils/Looper:71</a:t>
              </a:r>
              <a:endParaRPr kumimoji="1"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462164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85" y="125683"/>
            <a:ext cx="10497617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InputManagerService</a:t>
            </a:r>
            <a:r>
              <a:rPr kumimoji="1" lang="zh-CN" altLang="en-US"/>
              <a:t>的启动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326072" y="1673661"/>
            <a:ext cx="7306626" cy="2671213"/>
            <a:chOff x="326072" y="1673661"/>
            <a:chExt cx="7306626" cy="2671213"/>
          </a:xfrm>
        </p:grpSpPr>
        <p:sp>
          <p:nvSpPr>
            <p:cNvPr id="65" name="文本框 64"/>
            <p:cNvSpPr txBox="1"/>
            <p:nvPr/>
          </p:nvSpPr>
          <p:spPr>
            <a:xfrm>
              <a:off x="868844" y="1780541"/>
              <a:ext cx="27252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InputManagerService::start()</a:t>
              </a:r>
              <a:endParaRPr kumimoji="1" lang="zh-CN" altLang="en-US" sz="140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262544" y="2340129"/>
              <a:ext cx="23315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nativeStart(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89" name="组 88"/>
            <p:cNvGrpSpPr/>
            <p:nvPr/>
          </p:nvGrpSpPr>
          <p:grpSpPr>
            <a:xfrm>
              <a:off x="964490" y="2088318"/>
              <a:ext cx="298054" cy="400882"/>
              <a:chOff x="1383590" y="1361726"/>
              <a:chExt cx="195744" cy="511894"/>
            </a:xfrm>
          </p:grpSpPr>
          <p:cxnSp>
            <p:nvCxnSpPr>
              <p:cNvPr id="90" name="直线连接符 8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线箭头连接符 9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本框 91"/>
            <p:cNvSpPr txBox="1"/>
            <p:nvPr/>
          </p:nvSpPr>
          <p:spPr>
            <a:xfrm>
              <a:off x="1656244" y="2899717"/>
              <a:ext cx="265032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InputManager::start()</a:t>
              </a:r>
              <a:endParaRPr kumimoji="1" lang="zh-CN" altLang="en-US" sz="1400"/>
            </a:p>
          </p:txBody>
        </p:sp>
        <p:grpSp>
          <p:nvGrpSpPr>
            <p:cNvPr id="93" name="组 92"/>
            <p:cNvGrpSpPr/>
            <p:nvPr/>
          </p:nvGrpSpPr>
          <p:grpSpPr>
            <a:xfrm>
              <a:off x="1358190" y="2647906"/>
              <a:ext cx="298054" cy="400882"/>
              <a:chOff x="1383590" y="1361726"/>
              <a:chExt cx="195744" cy="511894"/>
            </a:xfrm>
          </p:grpSpPr>
          <p:cxnSp>
            <p:nvCxnSpPr>
              <p:cNvPr id="94" name="直线连接符 9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线箭头连接符 9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2065974" y="3459305"/>
              <a:ext cx="295750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InputDispatcherThread::run()</a:t>
              </a:r>
              <a:endParaRPr kumimoji="1" lang="zh-CN" altLang="en-US" sz="1400"/>
            </a:p>
          </p:txBody>
        </p:sp>
        <p:grpSp>
          <p:nvGrpSpPr>
            <p:cNvPr id="97" name="组 96"/>
            <p:cNvGrpSpPr/>
            <p:nvPr/>
          </p:nvGrpSpPr>
          <p:grpSpPr>
            <a:xfrm>
              <a:off x="1767920" y="3207494"/>
              <a:ext cx="298054" cy="400882"/>
              <a:chOff x="1383590" y="1361726"/>
              <a:chExt cx="195744" cy="511894"/>
            </a:xfrm>
          </p:grpSpPr>
          <p:cxnSp>
            <p:nvCxnSpPr>
              <p:cNvPr id="98" name="直线连接符 9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箭头连接符 9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组 144"/>
            <p:cNvGrpSpPr/>
            <p:nvPr/>
          </p:nvGrpSpPr>
          <p:grpSpPr>
            <a:xfrm>
              <a:off x="1767919" y="3459305"/>
              <a:ext cx="298055" cy="718995"/>
              <a:chOff x="1383590" y="1361726"/>
              <a:chExt cx="195744" cy="511894"/>
            </a:xfrm>
          </p:grpSpPr>
          <p:cxnSp>
            <p:nvCxnSpPr>
              <p:cNvPr id="146" name="直线连接符 14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文本框 147"/>
            <p:cNvSpPr txBox="1"/>
            <p:nvPr/>
          </p:nvSpPr>
          <p:spPr>
            <a:xfrm>
              <a:off x="3562028" y="1673661"/>
              <a:ext cx="391779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frameworks/base/services/core/java/com/android/server/input/InputService.java:299</a:t>
              </a:r>
              <a:endParaRPr kumimoji="1" lang="zh-CN" altLang="en-US" sz="1400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3599615" y="2228215"/>
              <a:ext cx="40330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frameworks/base/services/core/jni/com_android_server_input_InputManagerService.cpp:1049</a:t>
              </a:r>
              <a:endParaRPr kumimoji="1" lang="zh-CN" altLang="en-US" sz="140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306564" y="2782769"/>
              <a:ext cx="29070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frameworks/native/servies/inputflinger/InputManager.cpp:53</a:t>
              </a:r>
              <a:endParaRPr kumimoji="1" lang="zh-CN" altLang="en-US" sz="140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26072" y="2041309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Step1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713980" y="2605931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Step2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089563" y="3217630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Step3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2065974" y="4037097"/>
              <a:ext cx="295750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InputReaderThread::run()</a:t>
              </a:r>
              <a:endParaRPr kumimoji="1" lang="zh-CN" altLang="en-US" sz="140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16713200" y="1478490"/>
            <a:ext cx="2785377" cy="1495979"/>
            <a:chOff x="2895600" y="1726050"/>
            <a:chExt cx="2785377" cy="1495979"/>
          </a:xfrm>
        </p:grpSpPr>
        <p:sp>
          <p:nvSpPr>
            <p:cNvPr id="28" name="文本框 27"/>
            <p:cNvSpPr txBox="1"/>
            <p:nvPr/>
          </p:nvSpPr>
          <p:spPr>
            <a:xfrm>
              <a:off x="2895600" y="2298700"/>
              <a:ext cx="928459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/>
                <a:t>                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824059" y="2298700"/>
              <a:ext cx="928459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/>
                <a:t>                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52518" y="2298700"/>
              <a:ext cx="928459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/>
                <a:t>                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05406" y="1726050"/>
              <a:ext cx="7088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1byte</a:t>
              </a:r>
            </a:p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8bits</a:t>
              </a:r>
              <a:endParaRPr kumimoji="1" lang="zh-CN" altLang="en-US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933864" y="1726050"/>
              <a:ext cx="7088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1byte</a:t>
              </a:r>
            </a:p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8bits</a:t>
              </a:r>
              <a:endParaRPr kumimoji="1" lang="zh-CN" altLang="en-US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862323" y="1726050"/>
              <a:ext cx="7088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1byte</a:t>
              </a:r>
            </a:p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8bits</a:t>
              </a:r>
              <a:endParaRPr kumimoji="1" lang="zh-CN" altLang="en-US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77353" y="2637254"/>
              <a:ext cx="7649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256</a:t>
              </a:r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个</a:t>
              </a:r>
              <a:endParaRPr kumimoji="1" lang="en-US" altLang="zh-CN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  <a:p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plane</a:t>
              </a:r>
              <a:endParaRPr kumimoji="1" lang="zh-CN" altLang="en-US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933864" y="2637254"/>
              <a:ext cx="16417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每个</a:t>
              </a:r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plane</a:t>
              </a:r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有</a:t>
              </a:r>
              <a:endParaRPr kumimoji="1" lang="en-US" altLang="zh-CN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256</a:t>
              </a:r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*</a:t>
              </a:r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256</a:t>
              </a:r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个码位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081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85" y="125683"/>
            <a:ext cx="966040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Android</a:t>
            </a:r>
            <a:r>
              <a:rPr kumimoji="1" lang="zh-CN" altLang="en-US"/>
              <a:t>启动时</a:t>
            </a:r>
            <a:r>
              <a:rPr kumimoji="1" lang="en-US" altLang="zh-CN"/>
              <a:t>app</a:t>
            </a:r>
            <a:r>
              <a:rPr kumimoji="1" lang="zh-CN" altLang="en-US"/>
              <a:t>的安装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719193" y="3802873"/>
            <a:ext cx="357615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SystemServer::startOtherServices()</a:t>
            </a:r>
            <a:endParaRPr kumimoji="1" lang="zh-CN" altLang="en-US" sz="1400"/>
          </a:p>
        </p:txBody>
      </p:sp>
      <p:grpSp>
        <p:nvGrpSpPr>
          <p:cNvPr id="8" name="组 7"/>
          <p:cNvGrpSpPr/>
          <p:nvPr/>
        </p:nvGrpSpPr>
        <p:grpSpPr>
          <a:xfrm>
            <a:off x="13560839" y="3551062"/>
            <a:ext cx="144000" cy="400882"/>
            <a:chOff x="1383590" y="1361726"/>
            <a:chExt cx="195744" cy="511894"/>
          </a:xfrm>
        </p:grpSpPr>
        <p:cxnSp>
          <p:nvCxnSpPr>
            <p:cNvPr id="114" name="直线连接符 11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线箭头连接符 11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14243223" y="4927742"/>
            <a:ext cx="411892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InputManagerService::InputManagerService(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12" name="组 11"/>
          <p:cNvGrpSpPr/>
          <p:nvPr/>
        </p:nvGrpSpPr>
        <p:grpSpPr>
          <a:xfrm>
            <a:off x="14084869" y="4675931"/>
            <a:ext cx="144000" cy="400882"/>
            <a:chOff x="1383590" y="1361726"/>
            <a:chExt cx="195744" cy="511894"/>
          </a:xfrm>
        </p:grpSpPr>
        <p:cxnSp>
          <p:nvCxnSpPr>
            <p:cNvPr id="110" name="直线连接符 109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14497223" y="5493023"/>
            <a:ext cx="235362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nativeInit(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14" name="组 13"/>
          <p:cNvGrpSpPr/>
          <p:nvPr/>
        </p:nvGrpSpPr>
        <p:grpSpPr>
          <a:xfrm>
            <a:off x="14351569" y="5241212"/>
            <a:ext cx="144000" cy="400882"/>
            <a:chOff x="1383590" y="1361726"/>
            <a:chExt cx="195744" cy="511894"/>
          </a:xfrm>
        </p:grpSpPr>
        <p:cxnSp>
          <p:nvCxnSpPr>
            <p:cNvPr id="108" name="直线连接符 107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箭头连接符 108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14776623" y="6058304"/>
            <a:ext cx="301402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NativeInputManager(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16" name="组 15"/>
          <p:cNvGrpSpPr/>
          <p:nvPr/>
        </p:nvGrpSpPr>
        <p:grpSpPr>
          <a:xfrm>
            <a:off x="14643669" y="5806493"/>
            <a:ext cx="144000" cy="400882"/>
            <a:chOff x="1383590" y="1361726"/>
            <a:chExt cx="195744" cy="511894"/>
          </a:xfrm>
        </p:grpSpPr>
        <p:cxnSp>
          <p:nvCxnSpPr>
            <p:cNvPr id="106" name="直线连接符 10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5023315" y="6623585"/>
            <a:ext cx="38849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NativeInputManager::NativeInputManager(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18" name="组 17"/>
          <p:cNvGrpSpPr/>
          <p:nvPr/>
        </p:nvGrpSpPr>
        <p:grpSpPr>
          <a:xfrm>
            <a:off x="14890362" y="6371774"/>
            <a:ext cx="144000" cy="400882"/>
            <a:chOff x="1383590" y="1361726"/>
            <a:chExt cx="195744" cy="511894"/>
          </a:xfrm>
        </p:grpSpPr>
        <p:cxnSp>
          <p:nvCxnSpPr>
            <p:cNvPr id="104" name="直线连接符 10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箭头连接符 10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15302715" y="8179466"/>
            <a:ext cx="34404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InputManager(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20" name="组 19"/>
          <p:cNvGrpSpPr/>
          <p:nvPr/>
        </p:nvGrpSpPr>
        <p:grpSpPr>
          <a:xfrm>
            <a:off x="15169763" y="7182636"/>
            <a:ext cx="130506" cy="1149305"/>
            <a:chOff x="1383590" y="1361726"/>
            <a:chExt cx="195744" cy="511894"/>
          </a:xfrm>
        </p:grpSpPr>
        <p:cxnSp>
          <p:nvCxnSpPr>
            <p:cNvPr id="102" name="直线连接符 10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10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/>
          <p:cNvSpPr txBox="1"/>
          <p:nvPr/>
        </p:nvSpPr>
        <p:spPr>
          <a:xfrm>
            <a:off x="15600767" y="8744747"/>
            <a:ext cx="302808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InputManager::InputManager(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22" name="组 21"/>
          <p:cNvGrpSpPr/>
          <p:nvPr/>
        </p:nvGrpSpPr>
        <p:grpSpPr>
          <a:xfrm>
            <a:off x="15417013" y="8492936"/>
            <a:ext cx="144000" cy="400882"/>
            <a:chOff x="1383590" y="1361726"/>
            <a:chExt cx="195744" cy="511894"/>
          </a:xfrm>
        </p:grpSpPr>
        <p:cxnSp>
          <p:nvCxnSpPr>
            <p:cNvPr id="100" name="直线连接符 99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箭头连接符 100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15867233" y="9316507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InputDispatcher(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24" name="组 23"/>
          <p:cNvGrpSpPr/>
          <p:nvPr/>
        </p:nvGrpSpPr>
        <p:grpSpPr>
          <a:xfrm>
            <a:off x="15721579" y="9064696"/>
            <a:ext cx="144000" cy="400882"/>
            <a:chOff x="1383590" y="1361726"/>
            <a:chExt cx="195744" cy="511894"/>
          </a:xfrm>
        </p:grpSpPr>
        <p:cxnSp>
          <p:nvCxnSpPr>
            <p:cNvPr id="98" name="直线连接符 97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箭头连接符 98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5867232" y="11238060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InputReader(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26" name="组 25"/>
          <p:cNvGrpSpPr/>
          <p:nvPr/>
        </p:nvGrpSpPr>
        <p:grpSpPr>
          <a:xfrm>
            <a:off x="15975578" y="9643633"/>
            <a:ext cx="144000" cy="323478"/>
            <a:chOff x="1383590" y="1361726"/>
            <a:chExt cx="195744" cy="511894"/>
          </a:xfrm>
        </p:grpSpPr>
        <p:cxnSp>
          <p:nvCxnSpPr>
            <p:cNvPr id="96" name="直线连接符 9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箭头连接符 9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15867232" y="12140977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InputManager::initialize()</a:t>
            </a:r>
            <a:endParaRPr kumimoji="1" lang="zh-CN" altLang="en-US" sz="1400"/>
          </a:p>
        </p:txBody>
      </p:sp>
      <p:grpSp>
        <p:nvGrpSpPr>
          <p:cNvPr id="28" name="组 27"/>
          <p:cNvGrpSpPr/>
          <p:nvPr/>
        </p:nvGrpSpPr>
        <p:grpSpPr>
          <a:xfrm>
            <a:off x="15717053" y="11290117"/>
            <a:ext cx="140292" cy="991861"/>
            <a:chOff x="1383590" y="1361726"/>
            <a:chExt cx="195744" cy="511894"/>
          </a:xfrm>
        </p:grpSpPr>
        <p:cxnSp>
          <p:nvCxnSpPr>
            <p:cNvPr id="94" name="直线连接符 9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箭头连接符 9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16133933" y="12700103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InputReaderThread(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30" name="组 29"/>
          <p:cNvGrpSpPr/>
          <p:nvPr/>
        </p:nvGrpSpPr>
        <p:grpSpPr>
          <a:xfrm>
            <a:off x="15975579" y="12448292"/>
            <a:ext cx="144000" cy="400882"/>
            <a:chOff x="1383590" y="1361726"/>
            <a:chExt cx="195744" cy="511894"/>
          </a:xfrm>
        </p:grpSpPr>
        <p:cxnSp>
          <p:nvCxnSpPr>
            <p:cNvPr id="92" name="直线连接符 9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16133933" y="13779929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InputDispatcherThread(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32" name="组 31"/>
          <p:cNvGrpSpPr/>
          <p:nvPr/>
        </p:nvGrpSpPr>
        <p:grpSpPr>
          <a:xfrm>
            <a:off x="15975579" y="12709276"/>
            <a:ext cx="158354" cy="1229954"/>
            <a:chOff x="1383590" y="1361726"/>
            <a:chExt cx="195744" cy="511894"/>
          </a:xfrm>
        </p:grpSpPr>
        <p:cxnSp>
          <p:nvCxnSpPr>
            <p:cNvPr id="90" name="直线连接符 89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14518691" y="14915369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InputManagerService::start()</a:t>
            </a:r>
            <a:endParaRPr kumimoji="1" lang="zh-CN" altLang="en-US" sz="1400"/>
          </a:p>
        </p:txBody>
      </p:sp>
      <p:sp>
        <p:nvSpPr>
          <p:cNvPr id="36" name="文本框 35"/>
          <p:cNvSpPr txBox="1"/>
          <p:nvPr/>
        </p:nvSpPr>
        <p:spPr>
          <a:xfrm>
            <a:off x="15737889" y="3233091"/>
            <a:ext cx="64704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frameworks/base/services/java/com/android/server/SystemServer.java:176</a:t>
            </a:r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17343806" y="3801997"/>
            <a:ext cx="40683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frameworks/base/services/java/com/android/server/SystemServer.java:407</a:t>
            </a:r>
            <a:endParaRPr kumimoji="1" lang="zh-CN" altLang="en-US" sz="1400"/>
          </a:p>
        </p:txBody>
      </p:sp>
      <p:sp>
        <p:nvSpPr>
          <p:cNvPr id="38" name="文本框 37"/>
          <p:cNvSpPr txBox="1"/>
          <p:nvPr/>
        </p:nvSpPr>
        <p:spPr>
          <a:xfrm>
            <a:off x="18376499" y="4820020"/>
            <a:ext cx="389564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frameworks/base/services/core/java/com/android/server/input/InputManagerService.java:278</a:t>
            </a:r>
            <a:endParaRPr kumimoji="1" lang="zh-CN" altLang="en-US" sz="1400"/>
          </a:p>
        </p:txBody>
      </p:sp>
      <p:sp>
        <p:nvSpPr>
          <p:cNvPr id="39" name="文本框 38"/>
          <p:cNvSpPr txBox="1"/>
          <p:nvPr/>
        </p:nvSpPr>
        <p:spPr>
          <a:xfrm>
            <a:off x="16848505" y="5390995"/>
            <a:ext cx="48666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frameworks/base/services/core/jni/com_android_server_input_InputManagerService.cpp:1035</a:t>
            </a:r>
            <a:endParaRPr kumimoji="1" lang="zh-CN" altLang="en-US" sz="1400"/>
          </a:p>
        </p:txBody>
      </p:sp>
      <p:sp>
        <p:nvSpPr>
          <p:cNvPr id="40" name="文本框 39"/>
          <p:cNvSpPr txBox="1"/>
          <p:nvPr/>
        </p:nvSpPr>
        <p:spPr>
          <a:xfrm>
            <a:off x="18864973" y="6509778"/>
            <a:ext cx="38659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frameworks/base/services/core/jni/com_android_server_input_InputManagerService.cpp:288</a:t>
            </a:r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8575533" y="8641416"/>
            <a:ext cx="322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frameworks/native/services/inputflinger/InputManager.cpp:27</a:t>
            </a:r>
            <a:endParaRPr kumimoji="1" lang="zh-CN" altLang="en-US" sz="1400"/>
          </a:p>
        </p:txBody>
      </p:sp>
      <p:sp>
        <p:nvSpPr>
          <p:cNvPr id="42" name="文本框 41"/>
          <p:cNvSpPr txBox="1"/>
          <p:nvPr/>
        </p:nvSpPr>
        <p:spPr>
          <a:xfrm>
            <a:off x="18452675" y="12022517"/>
            <a:ext cx="3124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frameworks/native/services/inputflinger/InputManager.cpp:48</a:t>
            </a:r>
            <a:endParaRPr kumimoji="1"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17118697" y="14802831"/>
            <a:ext cx="441634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frameworks/base/services/core/java/com/android/server/input/InputManagerService.java:299</a:t>
            </a:r>
            <a:endParaRPr kumimoji="1" lang="zh-CN" altLang="en-US" sz="1400"/>
          </a:p>
        </p:txBody>
      </p:sp>
      <p:sp>
        <p:nvSpPr>
          <p:cNvPr id="44" name="文本框 43"/>
          <p:cNvSpPr txBox="1"/>
          <p:nvPr/>
        </p:nvSpPr>
        <p:spPr>
          <a:xfrm>
            <a:off x="12907519" y="3667290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>
                <a:latin typeface="Lantinghei SC Demibold" charset="-122"/>
                <a:ea typeface="Lantinghei SC Demibold" charset="-122"/>
                <a:cs typeface="Lantinghei SC Demibold" charset="-122"/>
              </a:rPr>
              <a:t>Step1</a:t>
            </a:r>
            <a:endParaRPr kumimoji="1" lang="zh-CN" altLang="en-US" sz="1400" b="1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3735178" y="5652605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>
                <a:latin typeface="Lantinghei SC Demibold" charset="-122"/>
                <a:ea typeface="Lantinghei SC Demibold" charset="-122"/>
                <a:cs typeface="Lantinghei SC Demibold" charset="-122"/>
              </a:rPr>
              <a:t>Step3</a:t>
            </a:r>
            <a:endParaRPr kumimoji="1" lang="zh-CN" altLang="en-US" sz="1400" b="1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4293538" y="6758593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>
                <a:latin typeface="Lantinghei SC Demibold" charset="-122"/>
                <a:ea typeface="Lantinghei SC Demibold" charset="-122"/>
                <a:cs typeface="Lantinghei SC Demibold" charset="-122"/>
              </a:rPr>
              <a:t>Step4</a:t>
            </a:r>
            <a:endParaRPr kumimoji="1" lang="zh-CN" altLang="en-US" sz="1400" b="1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5022165" y="9062053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>
                <a:latin typeface="Lantinghei SC Demibold" charset="-122"/>
                <a:ea typeface="Lantinghei SC Demibold" charset="-122"/>
                <a:cs typeface="Lantinghei SC Demibold" charset="-122"/>
              </a:rPr>
              <a:t>Step5</a:t>
            </a:r>
            <a:endParaRPr kumimoji="1" lang="zh-CN" altLang="en-US" sz="1400" b="1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5313759" y="12440684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>
                <a:latin typeface="Lantinghei SC Demibold" charset="-122"/>
                <a:ea typeface="Lantinghei SC Demibold" charset="-122"/>
                <a:cs typeface="Lantinghei SC Demibold" charset="-122"/>
              </a:rPr>
              <a:t>Step6</a:t>
            </a:r>
            <a:endParaRPr kumimoji="1" lang="zh-CN" altLang="en-US" sz="1400" b="1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5302712" y="7193724"/>
            <a:ext cx="34404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EventHub()</a:t>
            </a:r>
            <a:endParaRPr kumimoji="1" lang="zh-CN" altLang="en-US" sz="1400"/>
          </a:p>
        </p:txBody>
      </p:sp>
      <p:grpSp>
        <p:nvGrpSpPr>
          <p:cNvPr id="51" name="组 50"/>
          <p:cNvGrpSpPr/>
          <p:nvPr/>
        </p:nvGrpSpPr>
        <p:grpSpPr>
          <a:xfrm>
            <a:off x="15169759" y="6941913"/>
            <a:ext cx="144000" cy="400882"/>
            <a:chOff x="1383590" y="1361726"/>
            <a:chExt cx="195744" cy="511894"/>
          </a:xfrm>
        </p:grpSpPr>
        <p:cxnSp>
          <p:nvCxnSpPr>
            <p:cNvPr id="86" name="直线连接符 8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箭头连接符 8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 51"/>
          <p:cNvGrpSpPr/>
          <p:nvPr/>
        </p:nvGrpSpPr>
        <p:grpSpPr>
          <a:xfrm>
            <a:off x="15721578" y="9457133"/>
            <a:ext cx="143865" cy="1939632"/>
            <a:chOff x="1383590" y="1361726"/>
            <a:chExt cx="195744" cy="511894"/>
          </a:xfrm>
        </p:grpSpPr>
        <p:cxnSp>
          <p:nvCxnSpPr>
            <p:cNvPr id="84" name="直线连接符 8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8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/>
          <p:cNvSpPr txBox="1"/>
          <p:nvPr/>
        </p:nvSpPr>
        <p:spPr>
          <a:xfrm>
            <a:off x="16121068" y="9830747"/>
            <a:ext cx="318187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InputDispatcher::InputDispatcher(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sp>
        <p:nvSpPr>
          <p:cNvPr id="54" name="文本框 53"/>
          <p:cNvSpPr txBox="1"/>
          <p:nvPr/>
        </p:nvSpPr>
        <p:spPr>
          <a:xfrm>
            <a:off x="19254996" y="9723025"/>
            <a:ext cx="31330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frameworks/native/services/inputflinger/InputDispatcher.cpp:202</a:t>
            </a:r>
            <a:endParaRPr kumimoji="1" lang="zh-CN" altLang="en-US" sz="1400"/>
          </a:p>
        </p:txBody>
      </p:sp>
      <p:grpSp>
        <p:nvGrpSpPr>
          <p:cNvPr id="55" name="组 54"/>
          <p:cNvGrpSpPr/>
          <p:nvPr/>
        </p:nvGrpSpPr>
        <p:grpSpPr>
          <a:xfrm>
            <a:off x="16393693" y="10139033"/>
            <a:ext cx="144000" cy="323478"/>
            <a:chOff x="1383590" y="1361726"/>
            <a:chExt cx="195744" cy="511894"/>
          </a:xfrm>
        </p:grpSpPr>
        <p:cxnSp>
          <p:nvCxnSpPr>
            <p:cNvPr id="82" name="直线连接符 8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箭头连接符 8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16539183" y="10326147"/>
            <a:ext cx="182296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</a:rPr>
              <a:t>new</a:t>
            </a: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</a:rPr>
              <a:t>Looper(</a:t>
            </a:r>
            <a:r>
              <a:rPr kumimoji="1" lang="is-IS" altLang="zh-CN" sz="1400">
                <a:solidFill>
                  <a:schemeClr val="bg1">
                    <a:lumMod val="50000"/>
                  </a:schemeClr>
                </a:solidFill>
              </a:rPr>
              <a:t>…</a:t>
            </a:r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zh-CN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7" name="组 56"/>
          <p:cNvGrpSpPr/>
          <p:nvPr/>
        </p:nvGrpSpPr>
        <p:grpSpPr>
          <a:xfrm>
            <a:off x="15384481" y="7501501"/>
            <a:ext cx="144000" cy="400882"/>
            <a:chOff x="1383590" y="1361726"/>
            <a:chExt cx="195744" cy="511894"/>
          </a:xfrm>
        </p:grpSpPr>
        <p:cxnSp>
          <p:nvCxnSpPr>
            <p:cNvPr id="80" name="直线连接符 79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/>
        </p:nvSpPr>
        <p:spPr>
          <a:xfrm>
            <a:off x="15528482" y="7727543"/>
            <a:ext cx="22621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EventHub::EventHub()</a:t>
            </a:r>
            <a:endParaRPr kumimoji="1" lang="zh-CN" altLang="en-US" sz="1400"/>
          </a:p>
        </p:txBody>
      </p:sp>
      <p:sp>
        <p:nvSpPr>
          <p:cNvPr id="59" name="文本框 58"/>
          <p:cNvSpPr txBox="1"/>
          <p:nvPr/>
        </p:nvSpPr>
        <p:spPr>
          <a:xfrm>
            <a:off x="17790649" y="7619068"/>
            <a:ext cx="311672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frameworks/native/services/inputflinger/EventHub.cpp:184</a:t>
            </a:r>
            <a:endParaRPr kumimoji="1" lang="zh-CN" altLang="en-US" sz="1400"/>
          </a:p>
        </p:txBody>
      </p:sp>
      <p:sp>
        <p:nvSpPr>
          <p:cNvPr id="60" name="文本框 59"/>
          <p:cNvSpPr txBox="1"/>
          <p:nvPr/>
        </p:nvSpPr>
        <p:spPr>
          <a:xfrm>
            <a:off x="16076616" y="11710315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InputReader::InputReader(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61" name="组 60"/>
          <p:cNvGrpSpPr/>
          <p:nvPr/>
        </p:nvGrpSpPr>
        <p:grpSpPr>
          <a:xfrm>
            <a:off x="15944037" y="11549557"/>
            <a:ext cx="144000" cy="323478"/>
            <a:chOff x="1383590" y="1361726"/>
            <a:chExt cx="195744" cy="511894"/>
          </a:xfrm>
        </p:grpSpPr>
        <p:cxnSp>
          <p:nvCxnSpPr>
            <p:cNvPr id="78" name="直线连接符 77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箭头连接符 78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本框 61"/>
          <p:cNvSpPr txBox="1"/>
          <p:nvPr/>
        </p:nvSpPr>
        <p:spPr>
          <a:xfrm>
            <a:off x="18668280" y="11602593"/>
            <a:ext cx="31330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frameworks/native/services/inputflinger/InputReader.cpp:249</a:t>
            </a:r>
            <a:endParaRPr kumimoji="1" lang="zh-CN" altLang="en-US" sz="1400"/>
          </a:p>
        </p:txBody>
      </p:sp>
      <p:sp>
        <p:nvSpPr>
          <p:cNvPr id="63" name="文本框 62"/>
          <p:cNvSpPr txBox="1"/>
          <p:nvPr/>
        </p:nvSpPr>
        <p:spPr>
          <a:xfrm>
            <a:off x="16393692" y="13146744"/>
            <a:ext cx="234945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InputReaderThread::</a:t>
            </a:r>
          </a:p>
          <a:p>
            <a:r>
              <a:rPr kumimoji="1" lang="en-US" altLang="zh-CN" sz="1400"/>
              <a:t>InputReaderThread(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64" name="组 63"/>
          <p:cNvGrpSpPr/>
          <p:nvPr/>
        </p:nvGrpSpPr>
        <p:grpSpPr>
          <a:xfrm>
            <a:off x="16235338" y="13021933"/>
            <a:ext cx="158353" cy="279319"/>
            <a:chOff x="1383590" y="1361726"/>
            <a:chExt cx="195744" cy="511894"/>
          </a:xfrm>
        </p:grpSpPr>
        <p:cxnSp>
          <p:nvCxnSpPr>
            <p:cNvPr id="76" name="直线连接符 7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7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文本框 64"/>
          <p:cNvSpPr txBox="1"/>
          <p:nvPr/>
        </p:nvSpPr>
        <p:spPr>
          <a:xfrm>
            <a:off x="18743145" y="13146744"/>
            <a:ext cx="3124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frameworks/native/services/inputflinger/InputReader.cpp:905</a:t>
            </a:r>
            <a:endParaRPr kumimoji="1" lang="zh-CN" altLang="en-US" sz="1400"/>
          </a:p>
        </p:txBody>
      </p:sp>
      <p:sp>
        <p:nvSpPr>
          <p:cNvPr id="66" name="文本框 65"/>
          <p:cNvSpPr txBox="1"/>
          <p:nvPr/>
        </p:nvSpPr>
        <p:spPr>
          <a:xfrm>
            <a:off x="16393694" y="14217563"/>
            <a:ext cx="234945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InputDispatcherThread::</a:t>
            </a:r>
          </a:p>
          <a:p>
            <a:r>
              <a:rPr kumimoji="1" lang="en-US" altLang="zh-CN" sz="1400"/>
              <a:t>InputDispatcherThread(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67" name="组 66"/>
          <p:cNvGrpSpPr/>
          <p:nvPr/>
        </p:nvGrpSpPr>
        <p:grpSpPr>
          <a:xfrm>
            <a:off x="16235339" y="14092752"/>
            <a:ext cx="158353" cy="279319"/>
            <a:chOff x="1383590" y="1361726"/>
            <a:chExt cx="195744" cy="511894"/>
          </a:xfrm>
        </p:grpSpPr>
        <p:cxnSp>
          <p:nvCxnSpPr>
            <p:cNvPr id="74" name="直线连接符 7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18768544" y="14217563"/>
            <a:ext cx="3124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frameworks/native/services/inputflinger/InputDispatcher.cpp:4523</a:t>
            </a:r>
            <a:endParaRPr kumimoji="1" lang="zh-CN" altLang="en-US" sz="1400"/>
          </a:p>
        </p:txBody>
      </p:sp>
      <p:grpSp>
        <p:nvGrpSpPr>
          <p:cNvPr id="69" name="组 68"/>
          <p:cNvGrpSpPr/>
          <p:nvPr/>
        </p:nvGrpSpPr>
        <p:grpSpPr>
          <a:xfrm>
            <a:off x="16607081" y="10633797"/>
            <a:ext cx="144000" cy="323478"/>
            <a:chOff x="1383590" y="1361726"/>
            <a:chExt cx="195744" cy="511894"/>
          </a:xfrm>
        </p:grpSpPr>
        <p:cxnSp>
          <p:nvCxnSpPr>
            <p:cNvPr id="72" name="直线连接符 7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7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框 69"/>
          <p:cNvSpPr txBox="1"/>
          <p:nvPr/>
        </p:nvSpPr>
        <p:spPr>
          <a:xfrm>
            <a:off x="16752571" y="10820911"/>
            <a:ext cx="182296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</a:rPr>
              <a:t>Looper::Looper(</a:t>
            </a:r>
            <a:r>
              <a:rPr kumimoji="1" lang="is-IS" altLang="zh-CN" sz="1400">
                <a:solidFill>
                  <a:schemeClr val="bg1">
                    <a:lumMod val="50000"/>
                  </a:schemeClr>
                </a:solidFill>
              </a:rPr>
              <a:t>…</a:t>
            </a:r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zh-CN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8575533" y="10809205"/>
            <a:ext cx="31330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system/core/libutils/Looper:71</a:t>
            </a:r>
            <a:endParaRPr kumimoji="1" lang="zh-CN" altLang="en-US" sz="1400"/>
          </a:p>
        </p:txBody>
      </p:sp>
      <p:grpSp>
        <p:nvGrpSpPr>
          <p:cNvPr id="3" name="组 2"/>
          <p:cNvGrpSpPr/>
          <p:nvPr/>
        </p:nvGrpSpPr>
        <p:grpSpPr>
          <a:xfrm>
            <a:off x="1171593" y="1725075"/>
            <a:ext cx="11618482" cy="16035665"/>
            <a:chOff x="1171593" y="1725075"/>
            <a:chExt cx="11618482" cy="16035665"/>
          </a:xfrm>
        </p:grpSpPr>
        <p:sp>
          <p:nvSpPr>
            <p:cNvPr id="4" name="文本框 3"/>
            <p:cNvSpPr txBox="1"/>
            <p:nvPr/>
          </p:nvSpPr>
          <p:spPr>
            <a:xfrm>
              <a:off x="1171593" y="1832797"/>
              <a:ext cx="325855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SystemServer::startBootstrapServices()</a:t>
              </a:r>
              <a:endParaRPr kumimoji="1" lang="zh-CN" altLang="en-US" sz="1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417277" y="2393514"/>
              <a:ext cx="287316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PackageManagerService::main(...)</a:t>
              </a:r>
              <a:endParaRPr kumimoji="1" lang="zh-CN" altLang="en-US" sz="1400"/>
            </a:p>
          </p:txBody>
        </p:sp>
        <p:grpSp>
          <p:nvGrpSpPr>
            <p:cNvPr id="6" name="组 5"/>
            <p:cNvGrpSpPr/>
            <p:nvPr/>
          </p:nvGrpSpPr>
          <p:grpSpPr>
            <a:xfrm>
              <a:off x="1267239" y="2140574"/>
              <a:ext cx="144000" cy="400882"/>
              <a:chOff x="1383590" y="1361726"/>
              <a:chExt cx="195744" cy="511894"/>
            </a:xfrm>
          </p:grpSpPr>
          <p:cxnSp>
            <p:nvCxnSpPr>
              <p:cNvPr id="116" name="直线连接符 11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箭头连接符 11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1670223" y="2966331"/>
              <a:ext cx="35761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PackageManagerService(...)</a:t>
              </a:r>
              <a:endParaRPr kumimoji="1" lang="zh-CN" altLang="en-US" sz="1400"/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524569" y="2714520"/>
              <a:ext cx="144000" cy="400882"/>
              <a:chOff x="1383590" y="1361726"/>
              <a:chExt cx="195744" cy="511894"/>
            </a:xfrm>
          </p:grpSpPr>
          <p:cxnSp>
            <p:nvCxnSpPr>
              <p:cNvPr id="112" name="直线连接符 11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线箭头连接符 11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/>
            <p:cNvSpPr txBox="1"/>
            <p:nvPr/>
          </p:nvSpPr>
          <p:spPr>
            <a:xfrm>
              <a:off x="4430143" y="1725075"/>
              <a:ext cx="348195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frameworks/base/services/java/com/android/server/SystemServer.java:365</a:t>
              </a:r>
              <a:endParaRPr kumimoji="1" lang="zh-CN" altLang="en-US" sz="140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205379" y="3667290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Step2</a:t>
              </a: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4290443" y="2279846"/>
              <a:ext cx="414235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frameworks/base/services/core/java/com/android/server/pm/PackageManagerService.java1765</a:t>
              </a:r>
              <a:endParaRPr kumimoji="1" lang="zh-CN" altLang="en-US" sz="140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911522" y="3539148"/>
              <a:ext cx="4550727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PackageManagerService::PackageManagerService(...)</a:t>
              </a:r>
              <a:endParaRPr kumimoji="1" lang="zh-CN" altLang="en-US" sz="1400"/>
            </a:p>
          </p:txBody>
        </p:sp>
        <p:grpSp>
          <p:nvGrpSpPr>
            <p:cNvPr id="120" name="组 119"/>
            <p:cNvGrpSpPr/>
            <p:nvPr/>
          </p:nvGrpSpPr>
          <p:grpSpPr>
            <a:xfrm>
              <a:off x="1765869" y="3287337"/>
              <a:ext cx="144000" cy="400882"/>
              <a:chOff x="1383590" y="1361726"/>
              <a:chExt cx="195744" cy="511894"/>
            </a:xfrm>
          </p:grpSpPr>
          <p:cxnSp>
            <p:nvCxnSpPr>
              <p:cNvPr id="121" name="直线连接符 120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箭头连接符 121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文本框 122"/>
            <p:cNvSpPr txBox="1"/>
            <p:nvPr/>
          </p:nvSpPr>
          <p:spPr>
            <a:xfrm>
              <a:off x="6474613" y="3539367"/>
              <a:ext cx="36367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PackageManagerService.java:1801</a:t>
              </a:r>
              <a:endParaRPr kumimoji="1" lang="zh-CN" altLang="en-US" sz="1400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2138478" y="4110650"/>
              <a:ext cx="215196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Settings::readLPw(...)</a:t>
              </a:r>
              <a:endParaRPr kumimoji="1" lang="zh-CN" altLang="en-US" sz="1400"/>
            </a:p>
          </p:txBody>
        </p:sp>
        <p:grpSp>
          <p:nvGrpSpPr>
            <p:cNvPr id="125" name="组 124"/>
            <p:cNvGrpSpPr/>
            <p:nvPr/>
          </p:nvGrpSpPr>
          <p:grpSpPr>
            <a:xfrm>
              <a:off x="1992824" y="3858839"/>
              <a:ext cx="144000" cy="400882"/>
              <a:chOff x="1383590" y="1361726"/>
              <a:chExt cx="195744" cy="511894"/>
            </a:xfrm>
          </p:grpSpPr>
          <p:cxnSp>
            <p:nvCxnSpPr>
              <p:cNvPr id="126" name="直线连接符 12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线箭头连接符 12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文本框 127"/>
            <p:cNvSpPr txBox="1"/>
            <p:nvPr/>
          </p:nvSpPr>
          <p:spPr>
            <a:xfrm>
              <a:off x="4338900" y="3984757"/>
              <a:ext cx="38333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frameworks/base/services/core/java/com/android/server/pm/Settings.java:346</a:t>
              </a:r>
              <a:endParaRPr kumimoji="1" lang="zh-CN" altLang="en-US" sz="140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2134065" y="7627012"/>
              <a:ext cx="350590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PackageManagerService::scanDirLI(...)</a:t>
              </a:r>
              <a:endParaRPr kumimoji="1" lang="zh-CN" altLang="en-US" sz="140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5640106" y="7633612"/>
              <a:ext cx="34276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PackageManagerService.java:5624</a:t>
              </a:r>
              <a:endParaRPr kumimoji="1" lang="zh-CN" altLang="en-US" sz="1400"/>
            </a:p>
          </p:txBody>
        </p:sp>
        <p:grpSp>
          <p:nvGrpSpPr>
            <p:cNvPr id="134" name="组 133"/>
            <p:cNvGrpSpPr/>
            <p:nvPr/>
          </p:nvGrpSpPr>
          <p:grpSpPr>
            <a:xfrm>
              <a:off x="1992824" y="4261717"/>
              <a:ext cx="131300" cy="3525448"/>
              <a:chOff x="1383590" y="1361726"/>
              <a:chExt cx="195744" cy="511894"/>
            </a:xfrm>
          </p:grpSpPr>
          <p:cxnSp>
            <p:nvCxnSpPr>
              <p:cNvPr id="135" name="直线连接符 134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文本框 141"/>
            <p:cNvSpPr txBox="1"/>
            <p:nvPr/>
          </p:nvSpPr>
          <p:spPr>
            <a:xfrm>
              <a:off x="8195061" y="3840896"/>
              <a:ext cx="2908300" cy="738664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读取保存在</a:t>
              </a:r>
              <a:r>
                <a:rPr kumimoji="1" lang="en-US" altLang="zh-CN" sz="1400">
                  <a:solidFill>
                    <a:srgbClr val="FF000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/data/system/packages.xml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中的上一次安装的应用程序信息</a:t>
              </a: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529558" y="7653103"/>
              <a:ext cx="323029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安装保存在几个重要目录下的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app</a:t>
              </a:r>
              <a:endPara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2327324" y="4679486"/>
              <a:ext cx="253326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Settings::readPackageLPw(...)</a:t>
              </a:r>
              <a:endParaRPr kumimoji="1" lang="zh-CN" altLang="en-US" sz="1400"/>
            </a:p>
          </p:txBody>
        </p:sp>
        <p:grpSp>
          <p:nvGrpSpPr>
            <p:cNvPr id="146" name="组 145"/>
            <p:cNvGrpSpPr/>
            <p:nvPr/>
          </p:nvGrpSpPr>
          <p:grpSpPr>
            <a:xfrm>
              <a:off x="2181671" y="4427675"/>
              <a:ext cx="144000" cy="400882"/>
              <a:chOff x="1383590" y="1361726"/>
              <a:chExt cx="195744" cy="511894"/>
            </a:xfrm>
          </p:grpSpPr>
          <p:cxnSp>
            <p:nvCxnSpPr>
              <p:cNvPr id="147" name="直线连接符 146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线箭头连接符 147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文本框 148"/>
            <p:cNvSpPr txBox="1"/>
            <p:nvPr/>
          </p:nvSpPr>
          <p:spPr>
            <a:xfrm>
              <a:off x="4874947" y="4679486"/>
              <a:ext cx="22286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Settings.java:3256</a:t>
              </a:r>
              <a:endParaRPr kumimoji="1" lang="zh-CN" altLang="en-US" sz="140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6561924" y="4614762"/>
              <a:ext cx="4610833" cy="738664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读取标签“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package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”中的数据，这些数据描述上一次安装的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app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信息。保存有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uid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的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app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到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mPackages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，暂存有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shareduid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的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app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到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mPendingPackages</a:t>
              </a:r>
              <a:endPara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623508" y="4825239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Step4</a:t>
              </a:r>
              <a:endParaRPr kumimoji="1" lang="zh-CN" altLang="en-US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2530022" y="5239801"/>
              <a:ext cx="253326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Settings::addPackageLPw(...)</a:t>
              </a:r>
              <a:endParaRPr kumimoji="1" lang="zh-CN" altLang="en-US" sz="1400"/>
            </a:p>
          </p:txBody>
        </p:sp>
        <p:grpSp>
          <p:nvGrpSpPr>
            <p:cNvPr id="153" name="组 152"/>
            <p:cNvGrpSpPr/>
            <p:nvPr/>
          </p:nvGrpSpPr>
          <p:grpSpPr>
            <a:xfrm>
              <a:off x="2384369" y="4987990"/>
              <a:ext cx="144000" cy="400882"/>
              <a:chOff x="1383590" y="1361726"/>
              <a:chExt cx="195744" cy="511894"/>
            </a:xfrm>
          </p:grpSpPr>
          <p:cxnSp>
            <p:nvCxnSpPr>
              <p:cNvPr id="154" name="直线连接符 15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线箭头连接符 15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文本框 155"/>
            <p:cNvSpPr txBox="1"/>
            <p:nvPr/>
          </p:nvSpPr>
          <p:spPr>
            <a:xfrm>
              <a:off x="5077645" y="5239801"/>
              <a:ext cx="17244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Settings.java:474</a:t>
              </a:r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2736588" y="5798753"/>
              <a:ext cx="253326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Settings::addUserIdLPw(...)</a:t>
              </a:r>
              <a:endParaRPr kumimoji="1" lang="zh-CN" altLang="en-US" sz="1400"/>
            </a:p>
          </p:txBody>
        </p:sp>
        <p:grpSp>
          <p:nvGrpSpPr>
            <p:cNvPr id="158" name="组 157"/>
            <p:cNvGrpSpPr/>
            <p:nvPr/>
          </p:nvGrpSpPr>
          <p:grpSpPr>
            <a:xfrm>
              <a:off x="2590935" y="5546942"/>
              <a:ext cx="144000" cy="400882"/>
              <a:chOff x="1383590" y="1361726"/>
              <a:chExt cx="195744" cy="511894"/>
            </a:xfrm>
          </p:grpSpPr>
          <p:cxnSp>
            <p:nvCxnSpPr>
              <p:cNvPr id="159" name="直线连接符 158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箭头连接符 159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文本框 160"/>
            <p:cNvSpPr txBox="1"/>
            <p:nvPr/>
          </p:nvSpPr>
          <p:spPr>
            <a:xfrm>
              <a:off x="5284211" y="5798753"/>
              <a:ext cx="17244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Settings.java:967</a:t>
              </a:r>
              <a:endParaRPr kumimoji="1" lang="zh-CN" altLang="en-US" sz="1400"/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6794389" y="5383169"/>
              <a:ext cx="4031005" cy="738664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mUserIds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是以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uid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为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key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，以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PackageSetting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为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value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的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HashMap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，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&lt;uid,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 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PackageSetting&gt;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均从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packages.xml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读出。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6610350" y="3259891"/>
              <a:ext cx="2908300" cy="307777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这里是系统启动时安装的逻辑起点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372146" y="4239603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Step3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326364" y="6383314"/>
              <a:ext cx="294349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Settings::readSharedUserLPw(...)</a:t>
              </a:r>
              <a:endParaRPr kumimoji="1" lang="zh-CN" altLang="en-US" sz="140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5341685" y="6384486"/>
              <a:ext cx="16669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Settings.java:3605</a:t>
              </a:r>
              <a:endParaRPr kumimoji="1" lang="zh-CN" altLang="en-US" sz="1400"/>
            </a:p>
          </p:txBody>
        </p:sp>
        <p:grpSp>
          <p:nvGrpSpPr>
            <p:cNvPr id="167" name="组 166"/>
            <p:cNvGrpSpPr/>
            <p:nvPr/>
          </p:nvGrpSpPr>
          <p:grpSpPr>
            <a:xfrm>
              <a:off x="2185122" y="4695211"/>
              <a:ext cx="139588" cy="1841992"/>
              <a:chOff x="1383590" y="1361726"/>
              <a:chExt cx="195744" cy="511894"/>
            </a:xfrm>
          </p:grpSpPr>
          <p:cxnSp>
            <p:nvCxnSpPr>
              <p:cNvPr id="168" name="直线连接符 16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线箭头连接符 16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文本框 169"/>
            <p:cNvSpPr txBox="1"/>
            <p:nvPr/>
          </p:nvSpPr>
          <p:spPr>
            <a:xfrm>
              <a:off x="1668569" y="6571878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Step7</a:t>
              </a:r>
              <a:endParaRPr kumimoji="1" lang="zh-CN" altLang="en-US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7008660" y="6156575"/>
              <a:ext cx="4170416" cy="523220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读取标签“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shared-user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”中的数据，这些数据描述上一次安装的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app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时分配的共享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uid</a:t>
              </a:r>
              <a:endPara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530022" y="6941913"/>
              <a:ext cx="27398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Settings::addSharedUserLPw(...)</a:t>
              </a:r>
              <a:endParaRPr kumimoji="1" lang="zh-CN" altLang="en-US" sz="1400"/>
            </a:p>
          </p:txBody>
        </p:sp>
        <p:grpSp>
          <p:nvGrpSpPr>
            <p:cNvPr id="174" name="组 173"/>
            <p:cNvGrpSpPr/>
            <p:nvPr/>
          </p:nvGrpSpPr>
          <p:grpSpPr>
            <a:xfrm>
              <a:off x="2384369" y="6690102"/>
              <a:ext cx="144000" cy="400882"/>
              <a:chOff x="1383590" y="1361726"/>
              <a:chExt cx="195744" cy="511894"/>
            </a:xfrm>
          </p:grpSpPr>
          <p:cxnSp>
            <p:nvCxnSpPr>
              <p:cNvPr id="175" name="直线连接符 174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线箭头连接符 175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文本框 176"/>
            <p:cNvSpPr txBox="1"/>
            <p:nvPr/>
          </p:nvSpPr>
          <p:spPr>
            <a:xfrm>
              <a:off x="5269857" y="6941913"/>
              <a:ext cx="17244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Settings.java:497</a:t>
              </a:r>
              <a:endParaRPr kumimoji="1" lang="zh-CN" altLang="en-US" sz="1400"/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6779847" y="6800892"/>
              <a:ext cx="4742504" cy="738664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将“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shared-user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”中的数据保存为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SharedUserSetting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对象，并以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shanredUName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为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key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保存在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mSharedUser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中。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shareduid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仍保存到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mUserIds</a:t>
              </a:r>
              <a:endPara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487750" y="7779029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Step9</a:t>
              </a:r>
              <a:endParaRPr kumimoji="1" lang="zh-CN" altLang="en-US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2346413" y="8201747"/>
              <a:ext cx="378566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PackageManagerService::scanPackageLI(...)</a:t>
              </a:r>
              <a:endParaRPr kumimoji="1" lang="zh-CN" altLang="en-US" sz="1400"/>
            </a:p>
          </p:txBody>
        </p:sp>
        <p:grpSp>
          <p:nvGrpSpPr>
            <p:cNvPr id="180" name="组 179"/>
            <p:cNvGrpSpPr/>
            <p:nvPr/>
          </p:nvGrpSpPr>
          <p:grpSpPr>
            <a:xfrm>
              <a:off x="2200760" y="7949936"/>
              <a:ext cx="144000" cy="400882"/>
              <a:chOff x="1383590" y="1361726"/>
              <a:chExt cx="195744" cy="511894"/>
            </a:xfrm>
          </p:grpSpPr>
          <p:cxnSp>
            <p:nvCxnSpPr>
              <p:cNvPr id="181" name="直线连接符 180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箭头连接符 181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文本框 182"/>
            <p:cNvSpPr txBox="1"/>
            <p:nvPr/>
          </p:nvSpPr>
          <p:spPr>
            <a:xfrm>
              <a:off x="6093750" y="8196929"/>
              <a:ext cx="32026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PackageManagerService.java:5735</a:t>
              </a:r>
              <a:endParaRPr kumimoji="1" lang="zh-CN" altLang="en-US" sz="1400"/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2573160" y="8766976"/>
              <a:ext cx="338931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PackageParser::parsePackage(...)</a:t>
              </a:r>
              <a:endParaRPr kumimoji="1" lang="zh-CN" altLang="en-US" sz="1400"/>
            </a:p>
          </p:txBody>
        </p:sp>
        <p:grpSp>
          <p:nvGrpSpPr>
            <p:cNvPr id="185" name="组 184"/>
            <p:cNvGrpSpPr/>
            <p:nvPr/>
          </p:nvGrpSpPr>
          <p:grpSpPr>
            <a:xfrm>
              <a:off x="2427507" y="8515165"/>
              <a:ext cx="144000" cy="400882"/>
              <a:chOff x="1383590" y="1361726"/>
              <a:chExt cx="195744" cy="511894"/>
            </a:xfrm>
          </p:grpSpPr>
          <p:cxnSp>
            <p:nvCxnSpPr>
              <p:cNvPr id="186" name="直线连接符 18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文本框 187"/>
            <p:cNvSpPr txBox="1"/>
            <p:nvPr/>
          </p:nvSpPr>
          <p:spPr>
            <a:xfrm>
              <a:off x="5927042" y="8634589"/>
              <a:ext cx="351253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frameworks/base/core/java/android/content/pm/PackageParser.java:752</a:t>
              </a:r>
              <a:endParaRPr kumimoji="1" lang="zh-CN" altLang="en-US" sz="1400"/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1909869" y="8957360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Step11</a:t>
              </a:r>
              <a:endParaRPr kumimoji="1" lang="zh-CN" altLang="en-US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2785859" y="9337333"/>
              <a:ext cx="377606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PackageParser::parseMonolithicPackage(...)</a:t>
              </a:r>
              <a:endParaRPr kumimoji="1" lang="zh-CN" altLang="en-US" sz="1400"/>
            </a:p>
          </p:txBody>
        </p:sp>
        <p:grpSp>
          <p:nvGrpSpPr>
            <p:cNvPr id="191" name="组 190"/>
            <p:cNvGrpSpPr/>
            <p:nvPr/>
          </p:nvGrpSpPr>
          <p:grpSpPr>
            <a:xfrm>
              <a:off x="2640206" y="9085522"/>
              <a:ext cx="144000" cy="400882"/>
              <a:chOff x="1383590" y="1361726"/>
              <a:chExt cx="195744" cy="511894"/>
            </a:xfrm>
          </p:grpSpPr>
          <p:cxnSp>
            <p:nvCxnSpPr>
              <p:cNvPr id="192" name="直线连接符 19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线箭头连接符 19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文本框 193"/>
            <p:cNvSpPr txBox="1"/>
            <p:nvPr/>
          </p:nvSpPr>
          <p:spPr>
            <a:xfrm>
              <a:off x="6550868" y="9331446"/>
              <a:ext cx="22756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PackageParser.java:827</a:t>
              </a:r>
              <a:endParaRPr kumimoji="1" lang="zh-CN" altLang="en-US" sz="1400"/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2121814" y="9514088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Step12</a:t>
              </a:r>
              <a:endParaRPr kumimoji="1" lang="zh-CN" altLang="en-US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2991412" y="9896202"/>
              <a:ext cx="405300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PackageParser::parseMonolithicPackageLite(...)</a:t>
              </a:r>
              <a:endParaRPr kumimoji="1" lang="zh-CN" altLang="en-US" sz="1400"/>
            </a:p>
          </p:txBody>
        </p:sp>
        <p:grpSp>
          <p:nvGrpSpPr>
            <p:cNvPr id="197" name="组 196"/>
            <p:cNvGrpSpPr/>
            <p:nvPr/>
          </p:nvGrpSpPr>
          <p:grpSpPr>
            <a:xfrm>
              <a:off x="2845759" y="9644391"/>
              <a:ext cx="144000" cy="400882"/>
              <a:chOff x="1383590" y="1361726"/>
              <a:chExt cx="195744" cy="511894"/>
            </a:xfrm>
          </p:grpSpPr>
          <p:cxnSp>
            <p:nvCxnSpPr>
              <p:cNvPr id="198" name="直线连接符 19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箭头连接符 19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文本框 199"/>
            <p:cNvSpPr txBox="1"/>
            <p:nvPr/>
          </p:nvSpPr>
          <p:spPr>
            <a:xfrm>
              <a:off x="7008659" y="9890315"/>
              <a:ext cx="21606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PackageParser.java:657</a:t>
              </a:r>
              <a:endParaRPr kumimoji="1" lang="zh-CN" altLang="en-US" sz="1400"/>
            </a:p>
          </p:txBody>
        </p:sp>
        <p:sp>
          <p:nvSpPr>
            <p:cNvPr id="201" name="文本框 200"/>
            <p:cNvSpPr txBox="1"/>
            <p:nvPr/>
          </p:nvSpPr>
          <p:spPr>
            <a:xfrm>
              <a:off x="3198151" y="10449811"/>
              <a:ext cx="276432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PackageParser::parseApkLite(...)</a:t>
              </a:r>
              <a:endParaRPr kumimoji="1" lang="zh-CN" altLang="en-US" sz="1400"/>
            </a:p>
          </p:txBody>
        </p:sp>
        <p:grpSp>
          <p:nvGrpSpPr>
            <p:cNvPr id="202" name="组 201"/>
            <p:cNvGrpSpPr/>
            <p:nvPr/>
          </p:nvGrpSpPr>
          <p:grpSpPr>
            <a:xfrm>
              <a:off x="3052498" y="10198000"/>
              <a:ext cx="144000" cy="400882"/>
              <a:chOff x="1383590" y="1361726"/>
              <a:chExt cx="195744" cy="511894"/>
            </a:xfrm>
          </p:grpSpPr>
          <p:cxnSp>
            <p:nvCxnSpPr>
              <p:cNvPr id="203" name="直线连接符 202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箭头连接符 203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文本框 204"/>
            <p:cNvSpPr txBox="1"/>
            <p:nvPr/>
          </p:nvSpPr>
          <p:spPr>
            <a:xfrm>
              <a:off x="5989273" y="10458099"/>
              <a:ext cx="23529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PackageParser.java:1155</a:t>
              </a:r>
              <a:endParaRPr kumimoji="1" lang="zh-CN" altLang="en-US" sz="1400"/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3419499" y="11009236"/>
              <a:ext cx="276432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PackageParser::parseApkLite(...)</a:t>
              </a:r>
              <a:endParaRPr kumimoji="1" lang="zh-CN" altLang="en-US" sz="1400"/>
            </a:p>
          </p:txBody>
        </p:sp>
        <p:grpSp>
          <p:nvGrpSpPr>
            <p:cNvPr id="207" name="组 206"/>
            <p:cNvGrpSpPr/>
            <p:nvPr/>
          </p:nvGrpSpPr>
          <p:grpSpPr>
            <a:xfrm>
              <a:off x="3273846" y="10757425"/>
              <a:ext cx="144000" cy="400882"/>
              <a:chOff x="1383590" y="1361726"/>
              <a:chExt cx="195744" cy="511894"/>
            </a:xfrm>
          </p:grpSpPr>
          <p:cxnSp>
            <p:nvCxnSpPr>
              <p:cNvPr id="208" name="直线连接符 20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线箭头连接符 20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文本框 209"/>
            <p:cNvSpPr txBox="1"/>
            <p:nvPr/>
          </p:nvSpPr>
          <p:spPr>
            <a:xfrm>
              <a:off x="6210621" y="11017524"/>
              <a:ext cx="222217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PackageParser.java:1274</a:t>
              </a:r>
              <a:endParaRPr kumimoji="1" lang="zh-CN" altLang="en-US" sz="1400"/>
            </a:p>
          </p:txBody>
        </p:sp>
        <p:sp>
          <p:nvSpPr>
            <p:cNvPr id="211" name="文本框 210"/>
            <p:cNvSpPr txBox="1"/>
            <p:nvPr/>
          </p:nvSpPr>
          <p:spPr>
            <a:xfrm>
              <a:off x="3625687" y="11569126"/>
              <a:ext cx="378047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PackageParser::parsePackageSplitName(...)</a:t>
              </a:r>
              <a:endParaRPr kumimoji="1" lang="zh-CN" altLang="en-US" sz="1400"/>
            </a:p>
          </p:txBody>
        </p:sp>
        <p:grpSp>
          <p:nvGrpSpPr>
            <p:cNvPr id="212" name="组 211"/>
            <p:cNvGrpSpPr/>
            <p:nvPr/>
          </p:nvGrpSpPr>
          <p:grpSpPr>
            <a:xfrm>
              <a:off x="3480035" y="11317315"/>
              <a:ext cx="144000" cy="400882"/>
              <a:chOff x="1383590" y="1361726"/>
              <a:chExt cx="195744" cy="511894"/>
            </a:xfrm>
          </p:grpSpPr>
          <p:cxnSp>
            <p:nvCxnSpPr>
              <p:cNvPr id="213" name="直线连接符 212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箭头连接符 213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文本框 214"/>
            <p:cNvSpPr txBox="1"/>
            <p:nvPr/>
          </p:nvSpPr>
          <p:spPr>
            <a:xfrm>
              <a:off x="7410689" y="11564308"/>
              <a:ext cx="21316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PackageParser.java:123</a:t>
              </a:r>
              <a:endParaRPr kumimoji="1" lang="zh-CN" altLang="en-US" sz="1400"/>
            </a:p>
          </p:txBody>
        </p:sp>
        <p:grpSp>
          <p:nvGrpSpPr>
            <p:cNvPr id="216" name="组 215"/>
            <p:cNvGrpSpPr/>
            <p:nvPr/>
          </p:nvGrpSpPr>
          <p:grpSpPr>
            <a:xfrm>
              <a:off x="2843608" y="9965967"/>
              <a:ext cx="140429" cy="2244356"/>
              <a:chOff x="1383590" y="1361726"/>
              <a:chExt cx="195744" cy="511894"/>
            </a:xfrm>
          </p:grpSpPr>
          <p:cxnSp>
            <p:nvCxnSpPr>
              <p:cNvPr id="217" name="直线连接符 216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箭头连接符 217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文本框 218"/>
            <p:cNvSpPr txBox="1"/>
            <p:nvPr/>
          </p:nvSpPr>
          <p:spPr>
            <a:xfrm>
              <a:off x="2988562" y="12051618"/>
              <a:ext cx="297391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PackageParser::parseBaseApk(...)</a:t>
              </a:r>
              <a:endParaRPr kumimoji="1" lang="zh-CN" altLang="en-US" sz="14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5962473" y="12051618"/>
              <a:ext cx="21316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PackageParser.java:864</a:t>
              </a:r>
              <a:endParaRPr kumimoji="1" lang="zh-CN" altLang="en-US" sz="1400"/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303591" y="12229581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Step14</a:t>
              </a:r>
              <a:endParaRPr kumimoji="1" lang="zh-CN" altLang="en-US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9067800" y="9886730"/>
              <a:ext cx="3628361" cy="954107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将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AndroidManifest.xml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中的概要数据如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package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 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name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、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splite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 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name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、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install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 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location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解析出来封装成一个轻量级对象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PackageLite</a:t>
              </a:r>
              <a:endPara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3183192" y="12612743"/>
              <a:ext cx="300062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PackageParser::parseBaseApk(...)</a:t>
              </a:r>
              <a:endParaRPr kumimoji="1" lang="zh-CN" altLang="en-US" sz="1400"/>
            </a:p>
          </p:txBody>
        </p:sp>
        <p:grpSp>
          <p:nvGrpSpPr>
            <p:cNvPr id="224" name="组 223"/>
            <p:cNvGrpSpPr/>
            <p:nvPr/>
          </p:nvGrpSpPr>
          <p:grpSpPr>
            <a:xfrm>
              <a:off x="3037540" y="12360932"/>
              <a:ext cx="144000" cy="400882"/>
              <a:chOff x="1383590" y="1361726"/>
              <a:chExt cx="195744" cy="511894"/>
            </a:xfrm>
          </p:grpSpPr>
          <p:cxnSp>
            <p:nvCxnSpPr>
              <p:cNvPr id="225" name="直线连接符 224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线箭头连接符 225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文本框 226"/>
            <p:cNvSpPr txBox="1"/>
            <p:nvPr/>
          </p:nvSpPr>
          <p:spPr>
            <a:xfrm>
              <a:off x="6183821" y="12607925"/>
              <a:ext cx="237597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PackageParser.java:1354</a:t>
              </a:r>
              <a:endParaRPr kumimoji="1" lang="zh-CN" altLang="en-US" sz="1400"/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3405146" y="13172144"/>
              <a:ext cx="349527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PackageParser::parseBaseApplication(...)</a:t>
              </a:r>
              <a:endParaRPr kumimoji="1" lang="zh-CN" altLang="en-US" sz="1400"/>
            </a:p>
          </p:txBody>
        </p:sp>
        <p:grpSp>
          <p:nvGrpSpPr>
            <p:cNvPr id="229" name="组 228"/>
            <p:cNvGrpSpPr/>
            <p:nvPr/>
          </p:nvGrpSpPr>
          <p:grpSpPr>
            <a:xfrm>
              <a:off x="3259494" y="12920333"/>
              <a:ext cx="144000" cy="400882"/>
              <a:chOff x="1383590" y="1361726"/>
              <a:chExt cx="195744" cy="511894"/>
            </a:xfrm>
          </p:grpSpPr>
          <p:cxnSp>
            <p:nvCxnSpPr>
              <p:cNvPr id="230" name="直线连接符 22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线箭头连接符 23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2" name="文本框 231"/>
            <p:cNvSpPr txBox="1"/>
            <p:nvPr/>
          </p:nvSpPr>
          <p:spPr>
            <a:xfrm>
              <a:off x="6847234" y="13172144"/>
              <a:ext cx="2220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PackageParser.java:2406</a:t>
              </a:r>
              <a:endParaRPr kumimoji="1" lang="zh-CN" altLang="en-US" sz="1400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8253802" y="12045722"/>
              <a:ext cx="3975013" cy="523220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将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AndroidManifest.xml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中的详细信息全部解析出来封装成对象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Package</a:t>
              </a:r>
              <a:endPara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grpSp>
          <p:nvGrpSpPr>
            <p:cNvPr id="234" name="组 233"/>
            <p:cNvGrpSpPr/>
            <p:nvPr/>
          </p:nvGrpSpPr>
          <p:grpSpPr>
            <a:xfrm>
              <a:off x="2424577" y="8838213"/>
              <a:ext cx="142405" cy="4941716"/>
              <a:chOff x="1383590" y="1361726"/>
              <a:chExt cx="195744" cy="511894"/>
            </a:xfrm>
          </p:grpSpPr>
          <p:cxnSp>
            <p:nvCxnSpPr>
              <p:cNvPr id="235" name="直线连接符 234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线箭头连接符 235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7" name="文本框 236"/>
            <p:cNvSpPr txBox="1"/>
            <p:nvPr/>
          </p:nvSpPr>
          <p:spPr>
            <a:xfrm>
              <a:off x="2571507" y="13669964"/>
              <a:ext cx="375924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PackageManagerService::scanPackageLI(...)</a:t>
              </a:r>
              <a:endParaRPr kumimoji="1" lang="zh-CN" altLang="en-US" sz="1400"/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6330749" y="13674780"/>
              <a:ext cx="331386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PackageManagerService.java:6466</a:t>
              </a:r>
              <a:endParaRPr kumimoji="1" lang="zh-CN" altLang="en-US" sz="1400"/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1870207" y="13816083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Step17</a:t>
              </a:r>
              <a:endParaRPr kumimoji="1" lang="zh-CN" altLang="en-US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2768168" y="14236277"/>
              <a:ext cx="413225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PackageManagerService::scanPackageDirtyLI(...)</a:t>
              </a:r>
              <a:endParaRPr kumimoji="1" lang="zh-CN" altLang="en-US" sz="1400"/>
            </a:p>
          </p:txBody>
        </p:sp>
        <p:grpSp>
          <p:nvGrpSpPr>
            <p:cNvPr id="241" name="组 240"/>
            <p:cNvGrpSpPr/>
            <p:nvPr/>
          </p:nvGrpSpPr>
          <p:grpSpPr>
            <a:xfrm>
              <a:off x="2622516" y="13984466"/>
              <a:ext cx="144000" cy="400882"/>
              <a:chOff x="1383590" y="1361726"/>
              <a:chExt cx="195744" cy="511894"/>
            </a:xfrm>
          </p:grpSpPr>
          <p:cxnSp>
            <p:nvCxnSpPr>
              <p:cNvPr id="242" name="直线连接符 24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线箭头连接符 24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文本框 243"/>
            <p:cNvSpPr txBox="1"/>
            <p:nvPr/>
          </p:nvSpPr>
          <p:spPr>
            <a:xfrm>
              <a:off x="6907165" y="14110461"/>
              <a:ext cx="19917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PackageManagerService.java:2406</a:t>
              </a:r>
              <a:endParaRPr kumimoji="1" lang="zh-CN" altLang="en-US" sz="1400"/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2984038" y="14799580"/>
              <a:ext cx="319978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Settings::getSharedUserLPw(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246" name="组 245"/>
            <p:cNvGrpSpPr/>
            <p:nvPr/>
          </p:nvGrpSpPr>
          <p:grpSpPr>
            <a:xfrm>
              <a:off x="2838385" y="14547769"/>
              <a:ext cx="144000" cy="400882"/>
              <a:chOff x="1383590" y="1361726"/>
              <a:chExt cx="195744" cy="511894"/>
            </a:xfrm>
          </p:grpSpPr>
          <p:cxnSp>
            <p:nvCxnSpPr>
              <p:cNvPr id="247" name="直线连接符 246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线箭头连接符 247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文本框 248"/>
            <p:cNvSpPr txBox="1"/>
            <p:nvPr/>
          </p:nvSpPr>
          <p:spPr>
            <a:xfrm>
              <a:off x="6175173" y="14799580"/>
              <a:ext cx="15972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Settings.java:398</a:t>
              </a:r>
              <a:endParaRPr kumimoji="1" lang="zh-CN" altLang="en-US" sz="1400"/>
            </a:p>
          </p:txBody>
        </p:sp>
        <p:sp>
          <p:nvSpPr>
            <p:cNvPr id="250" name="文本框 249"/>
            <p:cNvSpPr txBox="1"/>
            <p:nvPr/>
          </p:nvSpPr>
          <p:spPr>
            <a:xfrm>
              <a:off x="2984037" y="15326051"/>
              <a:ext cx="319978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Settings::getPackageLPw(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251" name="组 250"/>
            <p:cNvGrpSpPr/>
            <p:nvPr/>
          </p:nvGrpSpPr>
          <p:grpSpPr>
            <a:xfrm>
              <a:off x="2838383" y="14947240"/>
              <a:ext cx="144001" cy="537516"/>
              <a:chOff x="1383590" y="1361726"/>
              <a:chExt cx="195744" cy="511894"/>
            </a:xfrm>
          </p:grpSpPr>
          <p:cxnSp>
            <p:nvCxnSpPr>
              <p:cNvPr id="252" name="直线连接符 25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线箭头连接符 25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文本框 253"/>
            <p:cNvSpPr txBox="1"/>
            <p:nvPr/>
          </p:nvSpPr>
          <p:spPr>
            <a:xfrm>
              <a:off x="6175172" y="15326051"/>
              <a:ext cx="15972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Settings.java:367</a:t>
              </a:r>
              <a:endParaRPr kumimoji="1" lang="zh-CN" altLang="en-US" sz="1400"/>
            </a:p>
          </p:txBody>
        </p:sp>
        <p:sp>
          <p:nvSpPr>
            <p:cNvPr id="255" name="文本框 254"/>
            <p:cNvSpPr txBox="1"/>
            <p:nvPr/>
          </p:nvSpPr>
          <p:spPr>
            <a:xfrm>
              <a:off x="2062291" y="14374783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Step18</a:t>
              </a:r>
              <a:endParaRPr kumimoji="1" lang="zh-CN" altLang="en-US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56" name="文本框 255"/>
            <p:cNvSpPr txBox="1"/>
            <p:nvPr/>
          </p:nvSpPr>
          <p:spPr>
            <a:xfrm>
              <a:off x="3189080" y="15891446"/>
              <a:ext cx="29947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Settings::getPackageLPw(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257" name="组 256"/>
            <p:cNvGrpSpPr/>
            <p:nvPr/>
          </p:nvGrpSpPr>
          <p:grpSpPr>
            <a:xfrm>
              <a:off x="3043427" y="15639635"/>
              <a:ext cx="144000" cy="400882"/>
              <a:chOff x="1383590" y="1361726"/>
              <a:chExt cx="195744" cy="511894"/>
            </a:xfrm>
          </p:grpSpPr>
          <p:cxnSp>
            <p:nvCxnSpPr>
              <p:cNvPr id="258" name="直线连接符 25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线箭头连接符 25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0" name="文本框 259"/>
            <p:cNvSpPr txBox="1"/>
            <p:nvPr/>
          </p:nvSpPr>
          <p:spPr>
            <a:xfrm>
              <a:off x="6183821" y="15886628"/>
              <a:ext cx="15972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Settings.java:565</a:t>
              </a:r>
              <a:endParaRPr kumimoji="1" lang="zh-CN" altLang="en-US" sz="1400"/>
            </a:p>
          </p:txBody>
        </p:sp>
        <p:sp>
          <p:nvSpPr>
            <p:cNvPr id="261" name="文本框 260"/>
            <p:cNvSpPr txBox="1"/>
            <p:nvPr/>
          </p:nvSpPr>
          <p:spPr>
            <a:xfrm>
              <a:off x="3403494" y="16456841"/>
              <a:ext cx="255897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Settings::newUserIdLPw(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262" name="组 261"/>
            <p:cNvGrpSpPr/>
            <p:nvPr/>
          </p:nvGrpSpPr>
          <p:grpSpPr>
            <a:xfrm>
              <a:off x="3257841" y="16205030"/>
              <a:ext cx="144000" cy="400882"/>
              <a:chOff x="1383590" y="1361726"/>
              <a:chExt cx="195744" cy="511894"/>
            </a:xfrm>
          </p:grpSpPr>
          <p:cxnSp>
            <p:nvCxnSpPr>
              <p:cNvPr id="263" name="直线连接符 262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线箭头连接符 263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5" name="文本框 264"/>
            <p:cNvSpPr txBox="1"/>
            <p:nvPr/>
          </p:nvSpPr>
          <p:spPr>
            <a:xfrm>
              <a:off x="5954050" y="16452023"/>
              <a:ext cx="17294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Settings.java:3736</a:t>
              </a:r>
              <a:endParaRPr kumimoji="1" lang="zh-CN" altLang="en-US" sz="1400"/>
            </a:p>
          </p:txBody>
        </p:sp>
        <p:sp>
          <p:nvSpPr>
            <p:cNvPr id="266" name="文本框 265"/>
            <p:cNvSpPr txBox="1"/>
            <p:nvPr/>
          </p:nvSpPr>
          <p:spPr>
            <a:xfrm>
              <a:off x="9169347" y="13661687"/>
              <a:ext cx="3620728" cy="1384995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将从安装包中读取的信息与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packages.xml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中的信息作比对，如果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packages.xml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中没有记录，说明此安装包为新装应用，为之生成新的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uid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，并记录在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packages.xml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中；如果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packages.xml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中已经记录了，则确保和实际安装包一致。</a:t>
              </a:r>
            </a:p>
          </p:txBody>
        </p:sp>
        <p:sp>
          <p:nvSpPr>
            <p:cNvPr id="267" name="文本框 266"/>
            <p:cNvSpPr txBox="1"/>
            <p:nvPr/>
          </p:nvSpPr>
          <p:spPr>
            <a:xfrm>
              <a:off x="2134065" y="16886775"/>
              <a:ext cx="440930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PackageManagerService::updatePermissionLPw(...)</a:t>
              </a:r>
              <a:endParaRPr kumimoji="1" lang="zh-CN" altLang="en-US" sz="1400"/>
            </a:p>
          </p:txBody>
        </p:sp>
        <p:sp>
          <p:nvSpPr>
            <p:cNvPr id="268" name="文本框 267"/>
            <p:cNvSpPr txBox="1"/>
            <p:nvPr/>
          </p:nvSpPr>
          <p:spPr>
            <a:xfrm>
              <a:off x="6576581" y="16893375"/>
              <a:ext cx="31516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PackageManagerService.java:8244</a:t>
              </a:r>
              <a:endParaRPr kumimoji="1" lang="zh-CN" altLang="en-US" sz="1400"/>
            </a:p>
          </p:txBody>
        </p:sp>
        <p:grpSp>
          <p:nvGrpSpPr>
            <p:cNvPr id="269" name="组 268"/>
            <p:cNvGrpSpPr/>
            <p:nvPr/>
          </p:nvGrpSpPr>
          <p:grpSpPr>
            <a:xfrm>
              <a:off x="1992693" y="7645964"/>
              <a:ext cx="131277" cy="9372036"/>
              <a:chOff x="1383590" y="1361726"/>
              <a:chExt cx="195744" cy="511894"/>
            </a:xfrm>
          </p:grpSpPr>
          <p:cxnSp>
            <p:nvCxnSpPr>
              <p:cNvPr id="270" name="直线连接符 26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2" name="文本框 271"/>
            <p:cNvSpPr txBox="1"/>
            <p:nvPr/>
          </p:nvSpPr>
          <p:spPr>
            <a:xfrm>
              <a:off x="1429594" y="17088304"/>
              <a:ext cx="8770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Step22</a:t>
              </a:r>
              <a:endParaRPr kumimoji="1" lang="zh-CN" altLang="en-US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344545" y="17452963"/>
              <a:ext cx="438482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PackageManagerService::updatePermissionLPw(...)</a:t>
              </a:r>
              <a:endParaRPr kumimoji="1" lang="zh-CN" altLang="en-US" sz="1400"/>
            </a:p>
          </p:txBody>
        </p:sp>
        <p:grpSp>
          <p:nvGrpSpPr>
            <p:cNvPr id="274" name="组 273"/>
            <p:cNvGrpSpPr/>
            <p:nvPr/>
          </p:nvGrpSpPr>
          <p:grpSpPr>
            <a:xfrm>
              <a:off x="2198892" y="17201152"/>
              <a:ext cx="144000" cy="400882"/>
              <a:chOff x="1383590" y="1361726"/>
              <a:chExt cx="195744" cy="511894"/>
            </a:xfrm>
          </p:grpSpPr>
          <p:cxnSp>
            <p:nvCxnSpPr>
              <p:cNvPr id="275" name="直线连接符 274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直线箭头连接符 275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" name="文本框 276"/>
            <p:cNvSpPr txBox="1"/>
            <p:nvPr/>
          </p:nvSpPr>
          <p:spPr>
            <a:xfrm>
              <a:off x="6703213" y="17448145"/>
              <a:ext cx="319697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PackageManagerService.java:8250</a:t>
              </a:r>
              <a:endParaRPr kumimoji="1" lang="zh-CN" altLang="en-US" sz="1400"/>
            </a:p>
          </p:txBody>
        </p:sp>
        <p:sp>
          <p:nvSpPr>
            <p:cNvPr id="278" name="文本框 277"/>
            <p:cNvSpPr txBox="1"/>
            <p:nvPr/>
          </p:nvSpPr>
          <p:spPr>
            <a:xfrm>
              <a:off x="9439578" y="16826694"/>
              <a:ext cx="3184077" cy="523220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检查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pkg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的资源访问权限的合法性，将合法权限对应的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gid</a:t>
              </a:r>
              <a:r>
                <a:rPr kumimoji="1" lang="zh-CN" altLang="en-US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分配给</a:t>
              </a:r>
              <a:r>
                <a:rPr kumimoji="1" lang="en-US" altLang="zh-CN" sz="140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pkg</a:t>
              </a:r>
              <a:endPara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69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3010247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14146</TotalTime>
  <Words>9341</Words>
  <Application>Microsoft Macintosh PowerPoint</Application>
  <PresentationFormat>自定义</PresentationFormat>
  <Paragraphs>2263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Calibri</vt:lpstr>
      <vt:lpstr>Calibri Light</vt:lpstr>
      <vt:lpstr>DengXian</vt:lpstr>
      <vt:lpstr>Heiti SC Medium</vt:lpstr>
      <vt:lpstr>Hiragino Sans GB W3</vt:lpstr>
      <vt:lpstr>Lantinghei SC Demibold</vt:lpstr>
      <vt:lpstr>Lantinghei SC Extralight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bei li</cp:lastModifiedBy>
  <cp:revision>793</cp:revision>
  <dcterms:created xsi:type="dcterms:W3CDTF">2016-04-09T05:27:13Z</dcterms:created>
  <dcterms:modified xsi:type="dcterms:W3CDTF">2016-10-24T16:28:44Z</dcterms:modified>
</cp:coreProperties>
</file>