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8"/>
    <p:restoredTop sz="96405"/>
  </p:normalViewPr>
  <p:slideViewPr>
    <p:cSldViewPr snapToGrid="0" snapToObjects="1">
      <p:cViewPr>
        <p:scale>
          <a:sx n="100" d="100"/>
          <a:sy n="100" d="100"/>
        </p:scale>
        <p:origin x="-312" y="-6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713200" y="1478490"/>
            <a:ext cx="2785377" cy="1495979"/>
            <a:chOff x="2895600" y="1726050"/>
            <a:chExt cx="2785377" cy="1495979"/>
          </a:xfrm>
        </p:grpSpPr>
        <p:sp>
          <p:nvSpPr>
            <p:cNvPr id="28" name="文本框 27"/>
            <p:cNvSpPr txBox="1"/>
            <p:nvPr/>
          </p:nvSpPr>
          <p:spPr>
            <a:xfrm>
              <a:off x="2895600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4059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52518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05406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33864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62323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77353" y="2637254"/>
              <a:ext cx="764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33864" y="2637254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每个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有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*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个码位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5" y="125683"/>
            <a:ext cx="966040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Android</a:t>
            </a:r>
            <a:r>
              <a:rPr kumimoji="1" lang="zh-CN" altLang="en-US"/>
              <a:t>启动时</a:t>
            </a:r>
            <a:r>
              <a:rPr kumimoji="1" lang="en-US" altLang="zh-CN"/>
              <a:t>app</a:t>
            </a:r>
            <a:r>
              <a:rPr kumimoji="1" lang="zh-CN" altLang="en-US"/>
              <a:t>的安装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1593" y="1832797"/>
            <a:ext cx="311885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SystemServer::startBootstrapServices()</a:t>
            </a:r>
            <a:endParaRPr kumimoji="1"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417277" y="2393514"/>
            <a:ext cx="2873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PackageManagerService::main(...)</a:t>
            </a:r>
            <a:endParaRPr kumimoji="1" lang="zh-CN" altLang="en-US" sz="1400"/>
          </a:p>
        </p:txBody>
      </p:sp>
      <p:grpSp>
        <p:nvGrpSpPr>
          <p:cNvPr id="6" name="组 5"/>
          <p:cNvGrpSpPr/>
          <p:nvPr/>
        </p:nvGrpSpPr>
        <p:grpSpPr>
          <a:xfrm>
            <a:off x="1267239" y="2140574"/>
            <a:ext cx="144000" cy="400882"/>
            <a:chOff x="1383590" y="1361726"/>
            <a:chExt cx="195744" cy="511894"/>
          </a:xfrm>
        </p:grpSpPr>
        <p:cxnSp>
          <p:nvCxnSpPr>
            <p:cNvPr id="116" name="直线连接符 11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3719193" y="3802873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SystemServer::startOtherServices()</a:t>
            </a:r>
            <a:endParaRPr kumimoji="1" lang="zh-CN" altLang="en-US" sz="1400"/>
          </a:p>
        </p:txBody>
      </p:sp>
      <p:grpSp>
        <p:nvGrpSpPr>
          <p:cNvPr id="8" name="组 7"/>
          <p:cNvGrpSpPr/>
          <p:nvPr/>
        </p:nvGrpSpPr>
        <p:grpSpPr>
          <a:xfrm>
            <a:off x="13560839" y="3551062"/>
            <a:ext cx="144000" cy="400882"/>
            <a:chOff x="1383590" y="1361726"/>
            <a:chExt cx="195744" cy="511894"/>
          </a:xfrm>
        </p:grpSpPr>
        <p:cxnSp>
          <p:nvCxnSpPr>
            <p:cNvPr id="114" name="直线连接符 11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670223" y="2966331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PackageManagerService(...)</a:t>
            </a:r>
            <a:endParaRPr kumimoji="1" lang="zh-CN" altLang="en-US" sz="1400"/>
          </a:p>
        </p:txBody>
      </p:sp>
      <p:grpSp>
        <p:nvGrpSpPr>
          <p:cNvPr id="10" name="组 9"/>
          <p:cNvGrpSpPr/>
          <p:nvPr/>
        </p:nvGrpSpPr>
        <p:grpSpPr>
          <a:xfrm>
            <a:off x="1524569" y="2714520"/>
            <a:ext cx="144000" cy="400882"/>
            <a:chOff x="1383590" y="1361726"/>
            <a:chExt cx="195744" cy="511894"/>
          </a:xfrm>
        </p:grpSpPr>
        <p:cxnSp>
          <p:nvCxnSpPr>
            <p:cNvPr id="112" name="直线连接符 11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4243223" y="4927742"/>
            <a:ext cx="41189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InputManagerService::InputManagerService(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2" name="组 11"/>
          <p:cNvGrpSpPr/>
          <p:nvPr/>
        </p:nvGrpSpPr>
        <p:grpSpPr>
          <a:xfrm>
            <a:off x="14084869" y="4675931"/>
            <a:ext cx="144000" cy="400882"/>
            <a:chOff x="1383590" y="1361726"/>
            <a:chExt cx="195744" cy="511894"/>
          </a:xfrm>
        </p:grpSpPr>
        <p:cxnSp>
          <p:nvCxnSpPr>
            <p:cNvPr id="110" name="直线连接符 10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4497223" y="5493023"/>
            <a:ext cx="23536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nativeInit(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4" name="组 13"/>
          <p:cNvGrpSpPr/>
          <p:nvPr/>
        </p:nvGrpSpPr>
        <p:grpSpPr>
          <a:xfrm>
            <a:off x="14351569" y="5241212"/>
            <a:ext cx="144000" cy="400882"/>
            <a:chOff x="1383590" y="1361726"/>
            <a:chExt cx="195744" cy="511894"/>
          </a:xfrm>
        </p:grpSpPr>
        <p:cxnSp>
          <p:nvCxnSpPr>
            <p:cNvPr id="108" name="直线连接符 10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4776623" y="6058304"/>
            <a:ext cx="30140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6" name="组 15"/>
          <p:cNvGrpSpPr/>
          <p:nvPr/>
        </p:nvGrpSpPr>
        <p:grpSpPr>
          <a:xfrm>
            <a:off x="14643669" y="5806493"/>
            <a:ext cx="144000" cy="400882"/>
            <a:chOff x="1383590" y="1361726"/>
            <a:chExt cx="195744" cy="511894"/>
          </a:xfrm>
        </p:grpSpPr>
        <p:cxnSp>
          <p:nvCxnSpPr>
            <p:cNvPr id="106" name="直线连接符 10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5023315" y="6623585"/>
            <a:ext cx="38849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NativeInputManager::NativeInputManager(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8" name="组 17"/>
          <p:cNvGrpSpPr/>
          <p:nvPr/>
        </p:nvGrpSpPr>
        <p:grpSpPr>
          <a:xfrm>
            <a:off x="14890362" y="6371774"/>
            <a:ext cx="144000" cy="400882"/>
            <a:chOff x="1383590" y="1361726"/>
            <a:chExt cx="195744" cy="511894"/>
          </a:xfrm>
        </p:grpSpPr>
        <p:cxnSp>
          <p:nvCxnSpPr>
            <p:cNvPr id="104" name="直线连接符 10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5302715" y="8179466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0" name="组 19"/>
          <p:cNvGrpSpPr/>
          <p:nvPr/>
        </p:nvGrpSpPr>
        <p:grpSpPr>
          <a:xfrm>
            <a:off x="15169763" y="7182636"/>
            <a:ext cx="130506" cy="1149305"/>
            <a:chOff x="1383590" y="1361726"/>
            <a:chExt cx="195744" cy="511894"/>
          </a:xfrm>
        </p:grpSpPr>
        <p:cxnSp>
          <p:nvCxnSpPr>
            <p:cNvPr id="102" name="直线连接符 10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15600767" y="8744747"/>
            <a:ext cx="30280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2" name="组 21"/>
          <p:cNvGrpSpPr/>
          <p:nvPr/>
        </p:nvGrpSpPr>
        <p:grpSpPr>
          <a:xfrm>
            <a:off x="15417013" y="8492936"/>
            <a:ext cx="144000" cy="400882"/>
            <a:chOff x="1383590" y="1361726"/>
            <a:chExt cx="195744" cy="511894"/>
          </a:xfrm>
        </p:grpSpPr>
        <p:cxnSp>
          <p:nvCxnSpPr>
            <p:cNvPr id="100" name="直线连接符 9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5867233" y="931650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4" name="组 23"/>
          <p:cNvGrpSpPr/>
          <p:nvPr/>
        </p:nvGrpSpPr>
        <p:grpSpPr>
          <a:xfrm>
            <a:off x="15721579" y="9064696"/>
            <a:ext cx="144000" cy="400882"/>
            <a:chOff x="1383590" y="1361726"/>
            <a:chExt cx="195744" cy="511894"/>
          </a:xfrm>
        </p:grpSpPr>
        <p:cxnSp>
          <p:nvCxnSpPr>
            <p:cNvPr id="98" name="直线连接符 9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5867232" y="11238060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6" name="组 25"/>
          <p:cNvGrpSpPr/>
          <p:nvPr/>
        </p:nvGrpSpPr>
        <p:grpSpPr>
          <a:xfrm>
            <a:off x="15975578" y="9643633"/>
            <a:ext cx="144000" cy="323478"/>
            <a:chOff x="1383590" y="1361726"/>
            <a:chExt cx="195744" cy="511894"/>
          </a:xfrm>
        </p:grpSpPr>
        <p:cxnSp>
          <p:nvCxnSpPr>
            <p:cNvPr id="96" name="直线连接符 9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5867232" y="1214097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InputManager::initialize()</a:t>
            </a:r>
            <a:endParaRPr kumimoji="1" lang="zh-CN" altLang="en-US" sz="1400"/>
          </a:p>
        </p:txBody>
      </p:sp>
      <p:grpSp>
        <p:nvGrpSpPr>
          <p:cNvPr id="28" name="组 27"/>
          <p:cNvGrpSpPr/>
          <p:nvPr/>
        </p:nvGrpSpPr>
        <p:grpSpPr>
          <a:xfrm>
            <a:off x="15717053" y="11290117"/>
            <a:ext cx="140292" cy="991861"/>
            <a:chOff x="1383590" y="1361726"/>
            <a:chExt cx="195744" cy="511894"/>
          </a:xfrm>
        </p:grpSpPr>
        <p:cxnSp>
          <p:nvCxnSpPr>
            <p:cNvPr id="94" name="直线连接符 9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6133933" y="12700103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0" name="组 29"/>
          <p:cNvGrpSpPr/>
          <p:nvPr/>
        </p:nvGrpSpPr>
        <p:grpSpPr>
          <a:xfrm>
            <a:off x="15975579" y="12448292"/>
            <a:ext cx="144000" cy="400882"/>
            <a:chOff x="1383590" y="1361726"/>
            <a:chExt cx="195744" cy="511894"/>
          </a:xfrm>
        </p:grpSpPr>
        <p:cxnSp>
          <p:nvCxnSpPr>
            <p:cNvPr id="92" name="直线连接符 9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6133933" y="1377992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2" name="组 31"/>
          <p:cNvGrpSpPr/>
          <p:nvPr/>
        </p:nvGrpSpPr>
        <p:grpSpPr>
          <a:xfrm>
            <a:off x="15975579" y="12709276"/>
            <a:ext cx="158354" cy="1229954"/>
            <a:chOff x="1383590" y="1361726"/>
            <a:chExt cx="195744" cy="511894"/>
          </a:xfrm>
        </p:grpSpPr>
        <p:cxnSp>
          <p:nvCxnSpPr>
            <p:cNvPr id="90" name="直线连接符 8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4518691" y="1491536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InputManagerService::start()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4290443" y="1725075"/>
            <a:ext cx="34819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frameworks/base/services/java/com/android/server/SystemServer.java:365</a:t>
            </a:r>
            <a:endParaRPr kumimoji="1"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15737889" y="3233091"/>
            <a:ext cx="64704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frameworks/base/services/java/com/android/server/SystemServer.java:176</a:t>
            </a:r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17343806" y="3801997"/>
            <a:ext cx="406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frameworks/base/services/java/com/android/server/SystemServer.java:407</a:t>
            </a:r>
            <a:endParaRPr kumimoji="1"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18376499" y="4820020"/>
            <a:ext cx="38956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frameworks/base/services/core/java/com/android/server/input/InputManagerService.java:278</a:t>
            </a:r>
            <a:endParaRPr kumimoji="1"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16848505" y="5390995"/>
            <a:ext cx="48666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frameworks/base/services/core/jni/com_android_server_input_InputManagerService.cpp:1035</a:t>
            </a:r>
            <a:endParaRPr kumimoji="1"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8864973" y="6509778"/>
            <a:ext cx="38659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frameworks/base/services/core/jni/com_android_server_input_InputManagerService.cpp:288</a:t>
            </a:r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8575533" y="8641416"/>
            <a:ext cx="322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frameworks/native/services/inputflinger/InputManager.cpp:27</a:t>
            </a:r>
            <a:endParaRPr kumimoji="1"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18452675" y="12022517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frameworks/native/services/inputflinger/InputManager.cpp:48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17118697" y="14802831"/>
            <a:ext cx="44163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frameworks/base/services/core/java/com/android/server/input/InputManagerService.java:299</a:t>
            </a:r>
            <a:endParaRPr kumimoji="1"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1290751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Step1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0537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3735178" y="5652605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Step3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293538" y="675859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Step4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022165" y="906205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Step5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313759" y="12440684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Step6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02712" y="7193724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EventHub()</a:t>
            </a:r>
            <a:endParaRPr kumimoji="1" lang="zh-CN" altLang="en-US" sz="1400"/>
          </a:p>
        </p:txBody>
      </p:sp>
      <p:grpSp>
        <p:nvGrpSpPr>
          <p:cNvPr id="51" name="组 50"/>
          <p:cNvGrpSpPr/>
          <p:nvPr/>
        </p:nvGrpSpPr>
        <p:grpSpPr>
          <a:xfrm>
            <a:off x="15169759" y="6941913"/>
            <a:ext cx="144000" cy="400882"/>
            <a:chOff x="1383590" y="1361726"/>
            <a:chExt cx="195744" cy="511894"/>
          </a:xfrm>
        </p:grpSpPr>
        <p:cxnSp>
          <p:nvCxnSpPr>
            <p:cNvPr id="86" name="直线连接符 8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 51"/>
          <p:cNvGrpSpPr/>
          <p:nvPr/>
        </p:nvGrpSpPr>
        <p:grpSpPr>
          <a:xfrm>
            <a:off x="15721578" y="9457133"/>
            <a:ext cx="143865" cy="1939632"/>
            <a:chOff x="1383590" y="1361726"/>
            <a:chExt cx="195744" cy="511894"/>
          </a:xfrm>
        </p:grpSpPr>
        <p:cxnSp>
          <p:nvCxnSpPr>
            <p:cNvPr id="84" name="直线连接符 8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6121068" y="9830747"/>
            <a:ext cx="31818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InputDispatcher::InputDispatcher(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19254996" y="9723025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frameworks/native/services/inputflinger/InputDispatcher.cpp:202</a:t>
            </a:r>
            <a:endParaRPr kumimoji="1" lang="zh-CN" altLang="en-US" sz="1400"/>
          </a:p>
        </p:txBody>
      </p:sp>
      <p:grpSp>
        <p:nvGrpSpPr>
          <p:cNvPr id="55" name="组 54"/>
          <p:cNvGrpSpPr/>
          <p:nvPr/>
        </p:nvGrpSpPr>
        <p:grpSpPr>
          <a:xfrm>
            <a:off x="16393693" y="10139033"/>
            <a:ext cx="144000" cy="323478"/>
            <a:chOff x="1383590" y="1361726"/>
            <a:chExt cx="195744" cy="511894"/>
          </a:xfrm>
        </p:grpSpPr>
        <p:cxnSp>
          <p:nvCxnSpPr>
            <p:cNvPr id="82" name="直线连接符 8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6539183" y="10326147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15384481" y="7501501"/>
            <a:ext cx="144000" cy="400882"/>
            <a:chOff x="1383590" y="1361726"/>
            <a:chExt cx="195744" cy="511894"/>
          </a:xfrm>
        </p:grpSpPr>
        <p:cxnSp>
          <p:nvCxnSpPr>
            <p:cNvPr id="80" name="直线连接符 7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15528482" y="7727543"/>
            <a:ext cx="22621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EventHub::EventHub()</a:t>
            </a:r>
            <a:endParaRPr kumimoji="1"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17790649" y="7619068"/>
            <a:ext cx="31167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frameworks/native/services/inputflinger/EventHub.cpp:184</a:t>
            </a:r>
            <a:endParaRPr kumimoji="1"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16076616" y="11710315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InputReader::InputReader(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1" name="组 60"/>
          <p:cNvGrpSpPr/>
          <p:nvPr/>
        </p:nvGrpSpPr>
        <p:grpSpPr>
          <a:xfrm>
            <a:off x="15944037" y="11549557"/>
            <a:ext cx="144000" cy="323478"/>
            <a:chOff x="1383590" y="1361726"/>
            <a:chExt cx="195744" cy="511894"/>
          </a:xfrm>
        </p:grpSpPr>
        <p:cxnSp>
          <p:nvCxnSpPr>
            <p:cNvPr id="78" name="直线连接符 7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18668280" y="11602593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frameworks/native/services/inputflinger/InputReader.cpp:249</a:t>
            </a:r>
            <a:endParaRPr kumimoji="1"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16393692" y="13146744"/>
            <a:ext cx="23494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InputReaderThread::</a:t>
            </a:r>
          </a:p>
          <a:p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4" name="组 63"/>
          <p:cNvGrpSpPr/>
          <p:nvPr/>
        </p:nvGrpSpPr>
        <p:grpSpPr>
          <a:xfrm>
            <a:off x="16235338" y="13021933"/>
            <a:ext cx="158353" cy="279319"/>
            <a:chOff x="1383590" y="1361726"/>
            <a:chExt cx="195744" cy="511894"/>
          </a:xfrm>
        </p:grpSpPr>
        <p:cxnSp>
          <p:nvCxnSpPr>
            <p:cNvPr id="76" name="直线连接符 7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18743145" y="13146744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frameworks/native/services/inputflinger/InputReader.cpp:905</a:t>
            </a:r>
            <a:endParaRPr kumimoji="1"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6393694" y="14217563"/>
            <a:ext cx="23494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InputDispatcherThread::</a:t>
            </a:r>
          </a:p>
          <a:p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7" name="组 66"/>
          <p:cNvGrpSpPr/>
          <p:nvPr/>
        </p:nvGrpSpPr>
        <p:grpSpPr>
          <a:xfrm>
            <a:off x="16235339" y="14092752"/>
            <a:ext cx="158353" cy="279319"/>
            <a:chOff x="1383590" y="1361726"/>
            <a:chExt cx="195744" cy="511894"/>
          </a:xfrm>
        </p:grpSpPr>
        <p:cxnSp>
          <p:nvCxnSpPr>
            <p:cNvPr id="74" name="直线连接符 7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18768544" y="14217563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frameworks/native/services/inputflinger/InputDispatcher.cpp:4523</a:t>
            </a:r>
            <a:endParaRPr kumimoji="1" lang="zh-CN" altLang="en-US" sz="1400"/>
          </a:p>
        </p:txBody>
      </p:sp>
      <p:grpSp>
        <p:nvGrpSpPr>
          <p:cNvPr id="69" name="组 68"/>
          <p:cNvGrpSpPr/>
          <p:nvPr/>
        </p:nvGrpSpPr>
        <p:grpSpPr>
          <a:xfrm>
            <a:off x="16607081" y="10633797"/>
            <a:ext cx="144000" cy="323478"/>
            <a:chOff x="1383590" y="1361726"/>
            <a:chExt cx="195744" cy="511894"/>
          </a:xfrm>
        </p:grpSpPr>
        <p:cxnSp>
          <p:nvCxnSpPr>
            <p:cNvPr id="72" name="直线连接符 7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6752571" y="10820911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Looper::Looper(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8575533" y="10809205"/>
            <a:ext cx="3133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system/core/libutils/Looper:71</a:t>
            </a:r>
            <a:endParaRPr kumimoji="1" lang="zh-CN" altLang="en-US" sz="1400"/>
          </a:p>
        </p:txBody>
      </p:sp>
      <p:sp>
        <p:nvSpPr>
          <p:cNvPr id="118" name="文本框 117"/>
          <p:cNvSpPr txBox="1"/>
          <p:nvPr/>
        </p:nvSpPr>
        <p:spPr>
          <a:xfrm>
            <a:off x="4290443" y="2279846"/>
            <a:ext cx="38629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frameworks/base/services/core/java/com/android/server/pm/PackageManagerService.java1765</a:t>
            </a:r>
            <a:endParaRPr kumimoji="1" lang="zh-CN" altLang="en-US" sz="1400"/>
          </a:p>
        </p:txBody>
      </p:sp>
      <p:sp>
        <p:nvSpPr>
          <p:cNvPr id="119" name="文本框 118"/>
          <p:cNvSpPr txBox="1"/>
          <p:nvPr/>
        </p:nvSpPr>
        <p:spPr>
          <a:xfrm>
            <a:off x="1911522" y="3539148"/>
            <a:ext cx="433687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PackageManagerService::PackageManagerService(...)</a:t>
            </a:r>
            <a:endParaRPr kumimoji="1" lang="zh-CN" altLang="en-US" sz="1400"/>
          </a:p>
        </p:txBody>
      </p:sp>
      <p:grpSp>
        <p:nvGrpSpPr>
          <p:cNvPr id="120" name="组 119"/>
          <p:cNvGrpSpPr/>
          <p:nvPr/>
        </p:nvGrpSpPr>
        <p:grpSpPr>
          <a:xfrm>
            <a:off x="1765869" y="3287337"/>
            <a:ext cx="144000" cy="400882"/>
            <a:chOff x="1383590" y="1361726"/>
            <a:chExt cx="195744" cy="511894"/>
          </a:xfrm>
        </p:grpSpPr>
        <p:cxnSp>
          <p:nvCxnSpPr>
            <p:cNvPr id="121" name="直线连接符 120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6248399" y="3539367"/>
            <a:ext cx="3862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PackageManagerService.java:1801</a:t>
            </a:r>
            <a:endParaRPr kumimoji="1" lang="zh-CN" altLang="en-US" sz="1400"/>
          </a:p>
        </p:txBody>
      </p:sp>
      <p:sp>
        <p:nvSpPr>
          <p:cNvPr id="124" name="文本框 123"/>
          <p:cNvSpPr txBox="1"/>
          <p:nvPr/>
        </p:nvSpPr>
        <p:spPr>
          <a:xfrm>
            <a:off x="2138478" y="4110650"/>
            <a:ext cx="21519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Settings::readLPw(...)</a:t>
            </a:r>
            <a:endParaRPr kumimoji="1" lang="zh-CN" altLang="en-US" sz="1400"/>
          </a:p>
        </p:txBody>
      </p:sp>
      <p:grpSp>
        <p:nvGrpSpPr>
          <p:cNvPr id="125" name="组 124"/>
          <p:cNvGrpSpPr/>
          <p:nvPr/>
        </p:nvGrpSpPr>
        <p:grpSpPr>
          <a:xfrm>
            <a:off x="1992824" y="3858839"/>
            <a:ext cx="144000" cy="400882"/>
            <a:chOff x="1383590" y="1361726"/>
            <a:chExt cx="195744" cy="511894"/>
          </a:xfrm>
        </p:grpSpPr>
        <p:cxnSp>
          <p:nvCxnSpPr>
            <p:cNvPr id="126" name="直线连接符 12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/>
          <p:cNvSpPr txBox="1"/>
          <p:nvPr/>
        </p:nvSpPr>
        <p:spPr>
          <a:xfrm>
            <a:off x="4338901" y="3984757"/>
            <a:ext cx="32302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frameworks/base/services/core/java/com/android/server/pm/Settings.java:346</a:t>
            </a:r>
            <a:endParaRPr kumimoji="1" lang="zh-CN" altLang="en-US" sz="1400"/>
          </a:p>
        </p:txBody>
      </p:sp>
      <p:sp>
        <p:nvSpPr>
          <p:cNvPr id="129" name="文本框 128"/>
          <p:cNvSpPr txBox="1"/>
          <p:nvPr/>
        </p:nvSpPr>
        <p:spPr>
          <a:xfrm>
            <a:off x="2134066" y="7627012"/>
            <a:ext cx="30594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PackageManagerService::scanDirLI(...)</a:t>
            </a:r>
            <a:endParaRPr kumimoji="1" lang="zh-CN" altLang="en-US" sz="1400"/>
          </a:p>
        </p:txBody>
      </p:sp>
      <p:sp>
        <p:nvSpPr>
          <p:cNvPr id="133" name="文本框 132"/>
          <p:cNvSpPr txBox="1"/>
          <p:nvPr/>
        </p:nvSpPr>
        <p:spPr>
          <a:xfrm>
            <a:off x="5149387" y="7633612"/>
            <a:ext cx="39184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PackageManagerService.java:5624</a:t>
            </a:r>
            <a:endParaRPr kumimoji="1" lang="zh-CN" altLang="en-US" sz="1400"/>
          </a:p>
        </p:txBody>
      </p:sp>
      <p:grpSp>
        <p:nvGrpSpPr>
          <p:cNvPr id="134" name="组 133"/>
          <p:cNvGrpSpPr/>
          <p:nvPr/>
        </p:nvGrpSpPr>
        <p:grpSpPr>
          <a:xfrm>
            <a:off x="1992824" y="4261717"/>
            <a:ext cx="131300" cy="3525448"/>
            <a:chOff x="1383590" y="1361726"/>
            <a:chExt cx="195744" cy="511894"/>
          </a:xfrm>
        </p:grpSpPr>
        <p:cxnSp>
          <p:nvCxnSpPr>
            <p:cNvPr id="135" name="直线连接符 13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本框 141"/>
          <p:cNvSpPr txBox="1"/>
          <p:nvPr/>
        </p:nvSpPr>
        <p:spPr>
          <a:xfrm>
            <a:off x="7483861" y="3840896"/>
            <a:ext cx="2908300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读取保存在</a:t>
            </a:r>
            <a:r>
              <a:rPr kumimoji="1" lang="en-US" altLang="zh-CN" sz="1400">
                <a:solidFill>
                  <a:srgbClr val="FF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/data/system/packages.xml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中的上一次安装的应用程序信息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7772400" y="7640212"/>
            <a:ext cx="32302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安装保存在几个重要目录下的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327324" y="4679486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Settings::readPackageLPw(...)</a:t>
            </a:r>
            <a:endParaRPr kumimoji="1" lang="zh-CN" altLang="en-US" sz="1400"/>
          </a:p>
        </p:txBody>
      </p:sp>
      <p:grpSp>
        <p:nvGrpSpPr>
          <p:cNvPr id="146" name="组 145"/>
          <p:cNvGrpSpPr/>
          <p:nvPr/>
        </p:nvGrpSpPr>
        <p:grpSpPr>
          <a:xfrm>
            <a:off x="2181671" y="4427675"/>
            <a:ext cx="144000" cy="400882"/>
            <a:chOff x="1383590" y="1361726"/>
            <a:chExt cx="195744" cy="511894"/>
          </a:xfrm>
        </p:grpSpPr>
        <p:cxnSp>
          <p:nvCxnSpPr>
            <p:cNvPr id="147" name="直线连接符 146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文本框 148"/>
          <p:cNvSpPr txBox="1"/>
          <p:nvPr/>
        </p:nvSpPr>
        <p:spPr>
          <a:xfrm>
            <a:off x="4874947" y="4679486"/>
            <a:ext cx="2228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Settings.java:3256</a:t>
            </a:r>
            <a:endParaRPr kumimoji="1" lang="zh-CN" altLang="en-US" sz="1400"/>
          </a:p>
        </p:txBody>
      </p:sp>
      <p:sp>
        <p:nvSpPr>
          <p:cNvPr id="150" name="文本框 149"/>
          <p:cNvSpPr txBox="1"/>
          <p:nvPr/>
        </p:nvSpPr>
        <p:spPr>
          <a:xfrm>
            <a:off x="6561924" y="4614762"/>
            <a:ext cx="4610833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读取标签“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”中的数据，这些数据描述上一次安装的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信息。保存有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mPackages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，暂存有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mPendingPackages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623508" y="4825239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Step4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530022" y="5239801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Settings::addPackageLPw(...)</a:t>
            </a:r>
            <a:endParaRPr kumimoji="1" lang="zh-CN" altLang="en-US" sz="1400"/>
          </a:p>
        </p:txBody>
      </p:sp>
      <p:grpSp>
        <p:nvGrpSpPr>
          <p:cNvPr id="153" name="组 152"/>
          <p:cNvGrpSpPr/>
          <p:nvPr/>
        </p:nvGrpSpPr>
        <p:grpSpPr>
          <a:xfrm>
            <a:off x="2384369" y="4987990"/>
            <a:ext cx="144000" cy="400882"/>
            <a:chOff x="1383590" y="1361726"/>
            <a:chExt cx="195744" cy="511894"/>
          </a:xfrm>
        </p:grpSpPr>
        <p:cxnSp>
          <p:nvCxnSpPr>
            <p:cNvPr id="154" name="直线连接符 15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箭头连接符 15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5077645" y="5239801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Settings.java:474</a:t>
            </a:r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736588" y="5798753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Settings::addUserIdLPw(...)</a:t>
            </a:r>
            <a:endParaRPr kumimoji="1" lang="zh-CN" altLang="en-US" sz="1400"/>
          </a:p>
        </p:txBody>
      </p:sp>
      <p:grpSp>
        <p:nvGrpSpPr>
          <p:cNvPr id="158" name="组 157"/>
          <p:cNvGrpSpPr/>
          <p:nvPr/>
        </p:nvGrpSpPr>
        <p:grpSpPr>
          <a:xfrm>
            <a:off x="2590935" y="5546942"/>
            <a:ext cx="144000" cy="400882"/>
            <a:chOff x="1383590" y="1361726"/>
            <a:chExt cx="195744" cy="511894"/>
          </a:xfrm>
        </p:grpSpPr>
        <p:cxnSp>
          <p:nvCxnSpPr>
            <p:cNvPr id="159" name="直线连接符 158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文本框 160"/>
          <p:cNvSpPr txBox="1"/>
          <p:nvPr/>
        </p:nvSpPr>
        <p:spPr>
          <a:xfrm>
            <a:off x="5284211" y="5798753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Settings.java:967</a:t>
            </a:r>
            <a:endParaRPr kumimoji="1" lang="zh-CN" altLang="en-US" sz="1400"/>
          </a:p>
        </p:txBody>
      </p:sp>
      <p:sp>
        <p:nvSpPr>
          <p:cNvPr id="162" name="文本框 161"/>
          <p:cNvSpPr txBox="1"/>
          <p:nvPr/>
        </p:nvSpPr>
        <p:spPr>
          <a:xfrm>
            <a:off x="6680089" y="5383169"/>
            <a:ext cx="4031005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mUserIds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是以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key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PackageSetting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value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HashMap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&lt;uid,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PackageSetting&gt;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均从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读出。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6318250" y="3259891"/>
            <a:ext cx="2908300" cy="30777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这里是系统启动时安装的逻辑起点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1372146" y="423960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Step3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2326364" y="6383314"/>
            <a:ext cx="2943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Settings::readSharedUserLPw(...)</a:t>
            </a:r>
            <a:endParaRPr kumimoji="1" lang="zh-CN" altLang="en-US" sz="1400"/>
          </a:p>
        </p:txBody>
      </p:sp>
      <p:sp>
        <p:nvSpPr>
          <p:cNvPr id="166" name="文本框 165"/>
          <p:cNvSpPr txBox="1"/>
          <p:nvPr/>
        </p:nvSpPr>
        <p:spPr>
          <a:xfrm>
            <a:off x="5341685" y="6384486"/>
            <a:ext cx="166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Settings.java:3605</a:t>
            </a:r>
            <a:endParaRPr kumimoji="1" lang="zh-CN" altLang="en-US" sz="1400"/>
          </a:p>
        </p:txBody>
      </p:sp>
      <p:grpSp>
        <p:nvGrpSpPr>
          <p:cNvPr id="167" name="组 166"/>
          <p:cNvGrpSpPr/>
          <p:nvPr/>
        </p:nvGrpSpPr>
        <p:grpSpPr>
          <a:xfrm>
            <a:off x="2185122" y="4695211"/>
            <a:ext cx="139588" cy="1841992"/>
            <a:chOff x="1383590" y="1361726"/>
            <a:chExt cx="195744" cy="511894"/>
          </a:xfrm>
        </p:grpSpPr>
        <p:cxnSp>
          <p:nvCxnSpPr>
            <p:cNvPr id="168" name="直线连接符 16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箭头连接符 16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文本框 169"/>
          <p:cNvSpPr txBox="1"/>
          <p:nvPr/>
        </p:nvSpPr>
        <p:spPr>
          <a:xfrm>
            <a:off x="1668569" y="6571878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Step7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008660" y="6156575"/>
            <a:ext cx="4170416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读取标签“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shared-user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”中的数据，这些数据描述上一次安装的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时分配的共享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530022" y="6941913"/>
            <a:ext cx="273983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Settings::addSharedUserLPw(...)</a:t>
            </a:r>
            <a:endParaRPr kumimoji="1" lang="zh-CN" altLang="en-US" sz="1400"/>
          </a:p>
        </p:txBody>
      </p:sp>
      <p:grpSp>
        <p:nvGrpSpPr>
          <p:cNvPr id="174" name="组 173"/>
          <p:cNvGrpSpPr/>
          <p:nvPr/>
        </p:nvGrpSpPr>
        <p:grpSpPr>
          <a:xfrm>
            <a:off x="2384369" y="6690102"/>
            <a:ext cx="144000" cy="400882"/>
            <a:chOff x="1383590" y="1361726"/>
            <a:chExt cx="195744" cy="511894"/>
          </a:xfrm>
        </p:grpSpPr>
        <p:cxnSp>
          <p:nvCxnSpPr>
            <p:cNvPr id="175" name="直线连接符 17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文本框 176"/>
          <p:cNvSpPr txBox="1"/>
          <p:nvPr/>
        </p:nvSpPr>
        <p:spPr>
          <a:xfrm>
            <a:off x="5269857" y="6941913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Settings.java:497</a:t>
            </a:r>
            <a:endParaRPr kumimoji="1" lang="zh-CN" altLang="en-US" sz="1400"/>
          </a:p>
        </p:txBody>
      </p:sp>
      <p:sp>
        <p:nvSpPr>
          <p:cNvPr id="178" name="文本框 177"/>
          <p:cNvSpPr txBox="1"/>
          <p:nvPr/>
        </p:nvSpPr>
        <p:spPr>
          <a:xfrm>
            <a:off x="6665547" y="6800892"/>
            <a:ext cx="4742504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shared-user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”中的数据保存为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SharedUserSetting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对象，并以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shanredUName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key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保存在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mSharedUser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中。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仍保存到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mUserIds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1487750" y="7779029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Step9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346413" y="8201747"/>
            <a:ext cx="361606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PackageManagerService::scanPackageLI(...)</a:t>
            </a:r>
            <a:endParaRPr kumimoji="1" lang="zh-CN" altLang="en-US" sz="1400"/>
          </a:p>
        </p:txBody>
      </p:sp>
      <p:grpSp>
        <p:nvGrpSpPr>
          <p:cNvPr id="180" name="组 179"/>
          <p:cNvGrpSpPr/>
          <p:nvPr/>
        </p:nvGrpSpPr>
        <p:grpSpPr>
          <a:xfrm>
            <a:off x="2200760" y="7949936"/>
            <a:ext cx="144000" cy="400882"/>
            <a:chOff x="1383590" y="1361726"/>
            <a:chExt cx="195744" cy="511894"/>
          </a:xfrm>
        </p:grpSpPr>
        <p:cxnSp>
          <p:nvCxnSpPr>
            <p:cNvPr id="181" name="直线连接符 180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线箭头连接符 181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本框 182"/>
          <p:cNvSpPr txBox="1"/>
          <p:nvPr/>
        </p:nvSpPr>
        <p:spPr>
          <a:xfrm>
            <a:off x="5966750" y="8196929"/>
            <a:ext cx="2859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PackageManagerService.java:5735</a:t>
            </a:r>
            <a:endParaRPr kumimoji="1" lang="zh-CN" altLang="en-US" sz="1400"/>
          </a:p>
        </p:txBody>
      </p:sp>
      <p:sp>
        <p:nvSpPr>
          <p:cNvPr id="184" name="文本框 183"/>
          <p:cNvSpPr txBox="1"/>
          <p:nvPr/>
        </p:nvSpPr>
        <p:spPr>
          <a:xfrm>
            <a:off x="2573160" y="8766976"/>
            <a:ext cx="338931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PackageParser::parsePackage(...)</a:t>
            </a:r>
            <a:endParaRPr kumimoji="1" lang="zh-CN" altLang="en-US" sz="1400"/>
          </a:p>
        </p:txBody>
      </p:sp>
      <p:grpSp>
        <p:nvGrpSpPr>
          <p:cNvPr id="185" name="组 184"/>
          <p:cNvGrpSpPr/>
          <p:nvPr/>
        </p:nvGrpSpPr>
        <p:grpSpPr>
          <a:xfrm>
            <a:off x="2427507" y="8515165"/>
            <a:ext cx="144000" cy="400882"/>
            <a:chOff x="1383590" y="1361726"/>
            <a:chExt cx="195744" cy="511894"/>
          </a:xfrm>
        </p:grpSpPr>
        <p:cxnSp>
          <p:nvCxnSpPr>
            <p:cNvPr id="186" name="直线连接符 18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箭头连接符 18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文本框 187"/>
          <p:cNvSpPr txBox="1"/>
          <p:nvPr/>
        </p:nvSpPr>
        <p:spPr>
          <a:xfrm>
            <a:off x="5927042" y="8634589"/>
            <a:ext cx="351253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frameworks/base/core/java/android/content/pm/PackageParser.java:752</a:t>
            </a:r>
            <a:endParaRPr kumimoji="1" lang="zh-CN" altLang="en-US" sz="1400"/>
          </a:p>
        </p:txBody>
      </p:sp>
      <p:sp>
        <p:nvSpPr>
          <p:cNvPr id="189" name="文本框 188"/>
          <p:cNvSpPr txBox="1"/>
          <p:nvPr/>
        </p:nvSpPr>
        <p:spPr>
          <a:xfrm>
            <a:off x="1909869" y="895736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Step11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785859" y="9337333"/>
            <a:ext cx="377606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PackageParser::parseMonolithicPackage(...)</a:t>
            </a:r>
            <a:endParaRPr kumimoji="1" lang="zh-CN" altLang="en-US" sz="1400"/>
          </a:p>
        </p:txBody>
      </p:sp>
      <p:grpSp>
        <p:nvGrpSpPr>
          <p:cNvPr id="191" name="组 190"/>
          <p:cNvGrpSpPr/>
          <p:nvPr/>
        </p:nvGrpSpPr>
        <p:grpSpPr>
          <a:xfrm>
            <a:off x="2640206" y="9085522"/>
            <a:ext cx="144000" cy="400882"/>
            <a:chOff x="1383590" y="1361726"/>
            <a:chExt cx="195744" cy="511894"/>
          </a:xfrm>
        </p:grpSpPr>
        <p:cxnSp>
          <p:nvCxnSpPr>
            <p:cNvPr id="192" name="直线连接符 19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箭头连接符 19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文本框 193"/>
          <p:cNvSpPr txBox="1"/>
          <p:nvPr/>
        </p:nvSpPr>
        <p:spPr>
          <a:xfrm>
            <a:off x="6550868" y="9331446"/>
            <a:ext cx="2275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PackageParser.java:827</a:t>
            </a:r>
            <a:endParaRPr kumimoji="1" lang="zh-CN" altLang="en-US" sz="1400"/>
          </a:p>
        </p:txBody>
      </p:sp>
      <p:sp>
        <p:nvSpPr>
          <p:cNvPr id="195" name="文本框 194"/>
          <p:cNvSpPr txBox="1"/>
          <p:nvPr/>
        </p:nvSpPr>
        <p:spPr>
          <a:xfrm>
            <a:off x="2121814" y="9514088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Step12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991412" y="9896202"/>
            <a:ext cx="390900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PackageParser::parseMonolithicPackageLite(...)</a:t>
            </a:r>
            <a:endParaRPr kumimoji="1" lang="zh-CN" altLang="en-US" sz="1400"/>
          </a:p>
        </p:txBody>
      </p:sp>
      <p:grpSp>
        <p:nvGrpSpPr>
          <p:cNvPr id="197" name="组 196"/>
          <p:cNvGrpSpPr/>
          <p:nvPr/>
        </p:nvGrpSpPr>
        <p:grpSpPr>
          <a:xfrm>
            <a:off x="2845759" y="9644391"/>
            <a:ext cx="144000" cy="400882"/>
            <a:chOff x="1383590" y="1361726"/>
            <a:chExt cx="195744" cy="511894"/>
          </a:xfrm>
        </p:grpSpPr>
        <p:cxnSp>
          <p:nvCxnSpPr>
            <p:cNvPr id="198" name="直线连接符 19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箭头连接符 19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文本框 199"/>
          <p:cNvSpPr txBox="1"/>
          <p:nvPr/>
        </p:nvSpPr>
        <p:spPr>
          <a:xfrm>
            <a:off x="6900419" y="9890315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PackageParser.java:657</a:t>
            </a:r>
            <a:endParaRPr kumimoji="1" lang="zh-CN" altLang="en-US" sz="1400"/>
          </a:p>
        </p:txBody>
      </p:sp>
      <p:sp>
        <p:nvSpPr>
          <p:cNvPr id="201" name="文本框 200"/>
          <p:cNvSpPr txBox="1"/>
          <p:nvPr/>
        </p:nvSpPr>
        <p:spPr>
          <a:xfrm>
            <a:off x="3198151" y="10449811"/>
            <a:ext cx="27643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PackageParser::parseApkLite(...)</a:t>
            </a:r>
            <a:endParaRPr kumimoji="1" lang="zh-CN" altLang="en-US" sz="1400"/>
          </a:p>
        </p:txBody>
      </p:sp>
      <p:grpSp>
        <p:nvGrpSpPr>
          <p:cNvPr id="202" name="组 201"/>
          <p:cNvGrpSpPr/>
          <p:nvPr/>
        </p:nvGrpSpPr>
        <p:grpSpPr>
          <a:xfrm>
            <a:off x="3052498" y="10198000"/>
            <a:ext cx="144000" cy="400882"/>
            <a:chOff x="1383590" y="1361726"/>
            <a:chExt cx="195744" cy="511894"/>
          </a:xfrm>
        </p:grpSpPr>
        <p:cxnSp>
          <p:nvCxnSpPr>
            <p:cNvPr id="203" name="直线连接符 20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箭头连接符 20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文本框 204"/>
          <p:cNvSpPr txBox="1"/>
          <p:nvPr/>
        </p:nvSpPr>
        <p:spPr>
          <a:xfrm>
            <a:off x="5989273" y="10458099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PackageParser.java:1155</a:t>
            </a:r>
            <a:endParaRPr kumimoji="1" lang="zh-CN" altLang="en-US" sz="1400"/>
          </a:p>
        </p:txBody>
      </p:sp>
      <p:sp>
        <p:nvSpPr>
          <p:cNvPr id="206" name="文本框 205"/>
          <p:cNvSpPr txBox="1"/>
          <p:nvPr/>
        </p:nvSpPr>
        <p:spPr>
          <a:xfrm>
            <a:off x="3419499" y="11009236"/>
            <a:ext cx="27643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PackageParser::parseApkLite(...)</a:t>
            </a:r>
            <a:endParaRPr kumimoji="1" lang="zh-CN" altLang="en-US" sz="1400"/>
          </a:p>
        </p:txBody>
      </p:sp>
      <p:grpSp>
        <p:nvGrpSpPr>
          <p:cNvPr id="207" name="组 206"/>
          <p:cNvGrpSpPr/>
          <p:nvPr/>
        </p:nvGrpSpPr>
        <p:grpSpPr>
          <a:xfrm>
            <a:off x="3273846" y="10757425"/>
            <a:ext cx="144000" cy="400882"/>
            <a:chOff x="1383590" y="1361726"/>
            <a:chExt cx="195744" cy="511894"/>
          </a:xfrm>
        </p:grpSpPr>
        <p:cxnSp>
          <p:nvCxnSpPr>
            <p:cNvPr id="208" name="直线连接符 20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箭头连接符 20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文本框 209"/>
          <p:cNvSpPr txBox="1"/>
          <p:nvPr/>
        </p:nvSpPr>
        <p:spPr>
          <a:xfrm>
            <a:off x="6210621" y="11017524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PackageParser.java:1274</a:t>
            </a:r>
            <a:endParaRPr kumimoji="1" lang="zh-CN" altLang="en-US" sz="1400"/>
          </a:p>
        </p:txBody>
      </p:sp>
      <p:sp>
        <p:nvSpPr>
          <p:cNvPr id="211" name="文本框 210"/>
          <p:cNvSpPr txBox="1"/>
          <p:nvPr/>
        </p:nvSpPr>
        <p:spPr>
          <a:xfrm>
            <a:off x="3625687" y="11569126"/>
            <a:ext cx="3477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PackageParser::parsePackageSplitName(...)</a:t>
            </a:r>
            <a:endParaRPr kumimoji="1" lang="zh-CN" altLang="en-US" sz="1400"/>
          </a:p>
        </p:txBody>
      </p:sp>
      <p:grpSp>
        <p:nvGrpSpPr>
          <p:cNvPr id="212" name="组 211"/>
          <p:cNvGrpSpPr/>
          <p:nvPr/>
        </p:nvGrpSpPr>
        <p:grpSpPr>
          <a:xfrm>
            <a:off x="3480035" y="11317315"/>
            <a:ext cx="144000" cy="400882"/>
            <a:chOff x="1383590" y="1361726"/>
            <a:chExt cx="195744" cy="511894"/>
          </a:xfrm>
        </p:grpSpPr>
        <p:cxnSp>
          <p:nvCxnSpPr>
            <p:cNvPr id="213" name="直线连接符 21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21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文本框 214"/>
          <p:cNvSpPr txBox="1"/>
          <p:nvPr/>
        </p:nvSpPr>
        <p:spPr>
          <a:xfrm>
            <a:off x="7055089" y="11564308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PackageParser.java:123</a:t>
            </a:r>
            <a:endParaRPr kumimoji="1" lang="zh-CN" altLang="en-US" sz="1400"/>
          </a:p>
        </p:txBody>
      </p:sp>
      <p:grpSp>
        <p:nvGrpSpPr>
          <p:cNvPr id="216" name="组 215"/>
          <p:cNvGrpSpPr/>
          <p:nvPr/>
        </p:nvGrpSpPr>
        <p:grpSpPr>
          <a:xfrm>
            <a:off x="2843608" y="9965967"/>
            <a:ext cx="140429" cy="2244356"/>
            <a:chOff x="1383590" y="1361726"/>
            <a:chExt cx="195744" cy="511894"/>
          </a:xfrm>
        </p:grpSpPr>
        <p:cxnSp>
          <p:nvCxnSpPr>
            <p:cNvPr id="217" name="直线连接符 216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线箭头连接符 217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文本框 218"/>
          <p:cNvSpPr txBox="1"/>
          <p:nvPr/>
        </p:nvSpPr>
        <p:spPr>
          <a:xfrm>
            <a:off x="2988562" y="12051618"/>
            <a:ext cx="297391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PackageParser::parseBaseApk(...)</a:t>
            </a:r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5962473" y="12051618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PackageParser.java:864</a:t>
            </a:r>
            <a:endParaRPr kumimoji="1" lang="zh-CN" altLang="en-US" sz="1400"/>
          </a:p>
        </p:txBody>
      </p:sp>
      <p:sp>
        <p:nvSpPr>
          <p:cNvPr id="221" name="文本框 220"/>
          <p:cNvSpPr txBox="1"/>
          <p:nvPr/>
        </p:nvSpPr>
        <p:spPr>
          <a:xfrm>
            <a:off x="2303591" y="12229581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Step14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8721148" y="9886730"/>
            <a:ext cx="3975013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AndroidManifest.xml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概要数据如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name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splite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name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install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location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解析出来封装成一个轻量级对象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PackageLite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3183192" y="12612743"/>
            <a:ext cx="300062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PackageParser::parseBaseApk(...)</a:t>
            </a:r>
            <a:endParaRPr kumimoji="1" lang="zh-CN" altLang="en-US" sz="1400"/>
          </a:p>
        </p:txBody>
      </p:sp>
      <p:grpSp>
        <p:nvGrpSpPr>
          <p:cNvPr id="224" name="组 223"/>
          <p:cNvGrpSpPr/>
          <p:nvPr/>
        </p:nvGrpSpPr>
        <p:grpSpPr>
          <a:xfrm>
            <a:off x="3037540" y="12360932"/>
            <a:ext cx="144000" cy="400882"/>
            <a:chOff x="1383590" y="1361726"/>
            <a:chExt cx="195744" cy="511894"/>
          </a:xfrm>
        </p:grpSpPr>
        <p:cxnSp>
          <p:nvCxnSpPr>
            <p:cNvPr id="225" name="直线连接符 22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文本框 226"/>
          <p:cNvSpPr txBox="1"/>
          <p:nvPr/>
        </p:nvSpPr>
        <p:spPr>
          <a:xfrm>
            <a:off x="6183821" y="12607925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PackageParser.java:1354</a:t>
            </a:r>
            <a:endParaRPr kumimoji="1" lang="zh-CN" altLang="en-US" sz="1400"/>
          </a:p>
        </p:txBody>
      </p:sp>
      <p:sp>
        <p:nvSpPr>
          <p:cNvPr id="228" name="文本框 227"/>
          <p:cNvSpPr txBox="1"/>
          <p:nvPr/>
        </p:nvSpPr>
        <p:spPr>
          <a:xfrm>
            <a:off x="3405146" y="13172144"/>
            <a:ext cx="34952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PackageParser::parseBaseApplication(...)</a:t>
            </a:r>
            <a:endParaRPr kumimoji="1" lang="zh-CN" altLang="en-US" sz="1400"/>
          </a:p>
        </p:txBody>
      </p:sp>
      <p:grpSp>
        <p:nvGrpSpPr>
          <p:cNvPr id="229" name="组 228"/>
          <p:cNvGrpSpPr/>
          <p:nvPr/>
        </p:nvGrpSpPr>
        <p:grpSpPr>
          <a:xfrm>
            <a:off x="3259494" y="12920333"/>
            <a:ext cx="144000" cy="400882"/>
            <a:chOff x="1383590" y="1361726"/>
            <a:chExt cx="195744" cy="511894"/>
          </a:xfrm>
        </p:grpSpPr>
        <p:cxnSp>
          <p:nvCxnSpPr>
            <p:cNvPr id="230" name="直线连接符 22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箭头连接符 23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文本框 231"/>
          <p:cNvSpPr txBox="1"/>
          <p:nvPr/>
        </p:nvSpPr>
        <p:spPr>
          <a:xfrm>
            <a:off x="6847234" y="13172144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PackageParser.java:2406</a:t>
            </a:r>
            <a:endParaRPr kumimoji="1" lang="zh-CN" altLang="en-US" sz="1400"/>
          </a:p>
        </p:txBody>
      </p:sp>
      <p:sp>
        <p:nvSpPr>
          <p:cNvPr id="233" name="文本框 232"/>
          <p:cNvSpPr txBox="1"/>
          <p:nvPr/>
        </p:nvSpPr>
        <p:spPr>
          <a:xfrm>
            <a:off x="8253802" y="12045722"/>
            <a:ext cx="3975013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AndroidManifest.xml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详细信息全部解析出来封装成对象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234" name="组 233"/>
          <p:cNvGrpSpPr/>
          <p:nvPr/>
        </p:nvGrpSpPr>
        <p:grpSpPr>
          <a:xfrm>
            <a:off x="2424577" y="8838213"/>
            <a:ext cx="142405" cy="4941716"/>
            <a:chOff x="1383590" y="1361726"/>
            <a:chExt cx="195744" cy="511894"/>
          </a:xfrm>
        </p:grpSpPr>
        <p:cxnSp>
          <p:nvCxnSpPr>
            <p:cNvPr id="235" name="直线连接符 23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本框 236"/>
          <p:cNvSpPr txBox="1"/>
          <p:nvPr/>
        </p:nvSpPr>
        <p:spPr>
          <a:xfrm>
            <a:off x="2571507" y="13669964"/>
            <a:ext cx="361231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PackageManagerService::scanPackageLI(...)</a:t>
            </a:r>
            <a:endParaRPr kumimoji="1" lang="zh-CN" altLang="en-US" sz="1400"/>
          </a:p>
        </p:txBody>
      </p:sp>
      <p:sp>
        <p:nvSpPr>
          <p:cNvPr id="238" name="文本框 237"/>
          <p:cNvSpPr txBox="1"/>
          <p:nvPr/>
        </p:nvSpPr>
        <p:spPr>
          <a:xfrm>
            <a:off x="6132081" y="13648764"/>
            <a:ext cx="35125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PackageManagerService.java:6466</a:t>
            </a:r>
            <a:endParaRPr kumimoji="1" lang="zh-CN" altLang="en-US" sz="1400"/>
          </a:p>
        </p:txBody>
      </p:sp>
      <p:sp>
        <p:nvSpPr>
          <p:cNvPr id="239" name="文本框 238"/>
          <p:cNvSpPr txBox="1"/>
          <p:nvPr/>
        </p:nvSpPr>
        <p:spPr>
          <a:xfrm>
            <a:off x="1870207" y="1381608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Step17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2768168" y="14236277"/>
            <a:ext cx="41322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PackageManagerService::scanPackageDirtyLI(...)</a:t>
            </a:r>
            <a:endParaRPr kumimoji="1" lang="zh-CN" altLang="en-US" sz="1400"/>
          </a:p>
        </p:txBody>
      </p:sp>
      <p:grpSp>
        <p:nvGrpSpPr>
          <p:cNvPr id="241" name="组 240"/>
          <p:cNvGrpSpPr/>
          <p:nvPr/>
        </p:nvGrpSpPr>
        <p:grpSpPr>
          <a:xfrm>
            <a:off x="2622516" y="13984466"/>
            <a:ext cx="144000" cy="400882"/>
            <a:chOff x="1383590" y="1361726"/>
            <a:chExt cx="195744" cy="511894"/>
          </a:xfrm>
        </p:grpSpPr>
        <p:cxnSp>
          <p:nvCxnSpPr>
            <p:cNvPr id="242" name="直线连接符 24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箭头连接符 24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文本框 243"/>
          <p:cNvSpPr txBox="1"/>
          <p:nvPr/>
        </p:nvSpPr>
        <p:spPr>
          <a:xfrm>
            <a:off x="6887719" y="14236277"/>
            <a:ext cx="29547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PackageManagerService.java:2406</a:t>
            </a:r>
            <a:endParaRPr kumimoji="1" lang="zh-CN" altLang="en-US" sz="1400"/>
          </a:p>
        </p:txBody>
      </p:sp>
      <p:sp>
        <p:nvSpPr>
          <p:cNvPr id="245" name="文本框 244"/>
          <p:cNvSpPr txBox="1"/>
          <p:nvPr/>
        </p:nvSpPr>
        <p:spPr>
          <a:xfrm>
            <a:off x="2984038" y="14799580"/>
            <a:ext cx="31997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Settings::getSharedUserLPw(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46" name="组 245"/>
          <p:cNvGrpSpPr/>
          <p:nvPr/>
        </p:nvGrpSpPr>
        <p:grpSpPr>
          <a:xfrm>
            <a:off x="2838385" y="14547769"/>
            <a:ext cx="144000" cy="400882"/>
            <a:chOff x="1383590" y="1361726"/>
            <a:chExt cx="195744" cy="511894"/>
          </a:xfrm>
        </p:grpSpPr>
        <p:cxnSp>
          <p:nvCxnSpPr>
            <p:cNvPr id="247" name="直线连接符 246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箭头连接符 247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248"/>
          <p:cNvSpPr txBox="1"/>
          <p:nvPr/>
        </p:nvSpPr>
        <p:spPr>
          <a:xfrm>
            <a:off x="6175173" y="14799580"/>
            <a:ext cx="15972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Settings.java:398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63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14017</TotalTime>
  <Words>9232</Words>
  <Application>Microsoft Macintosh PowerPoint</Application>
  <PresentationFormat>自定义</PresentationFormat>
  <Paragraphs>2249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774</cp:revision>
  <dcterms:created xsi:type="dcterms:W3CDTF">2016-04-09T05:27:13Z</dcterms:created>
  <dcterms:modified xsi:type="dcterms:W3CDTF">2016-10-24T12:25:41Z</dcterms:modified>
</cp:coreProperties>
</file>