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35999738" cy="18000663"/>
  <p:notesSz cx="6858000" cy="9144000"/>
  <p:defaultTextStyle>
    <a:defPPr>
      <a:defRPr lang="zh-CN"/>
    </a:defPPr>
    <a:lvl1pPr marL="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1pPr>
    <a:lvl2pPr marL="108850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2pPr>
    <a:lvl3pPr marL="217702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3pPr>
    <a:lvl4pPr marL="326553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4pPr>
    <a:lvl5pPr marL="4354051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5pPr>
    <a:lvl6pPr marL="544256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6pPr>
    <a:lvl7pPr marL="653106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7pPr>
    <a:lvl8pPr marL="761958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8pPr>
    <a:lvl9pPr marL="870809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/>
    <p:restoredTop sz="96751"/>
  </p:normalViewPr>
  <p:slideViewPr>
    <p:cSldViewPr snapToGrid="0" snapToObjects="1">
      <p:cViewPr>
        <p:scale>
          <a:sx n="100" d="100"/>
          <a:sy n="100" d="100"/>
        </p:scale>
        <p:origin x="-2248" y="-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0993409" y="6111111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16357600" y="5138626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357408" y="5070463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347292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757" y="796135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6990" y="5282979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990" y="5647644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990" y="6301865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7262" y="5282980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1539406" y="1929998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9402" y="229931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9402" y="2671683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9402" y="378318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9402" y="414826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9402" y="4520632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9402" y="4888938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3459" y="5489393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1633459" y="5854054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3459" y="6226418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9402" y="5540193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1473200" y="1930007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5853106" y="6033151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471254" y="5282976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9811748" y="5282976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5880100" y="4705298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39402" y="303634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9402" y="340912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9471254" y="715022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73200" y="1527223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5599" y="4070597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06990" y="6671340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617901" y="5282979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9517237" y="6870700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14640691" y="1247823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6397262" y="1948144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0617902" y="2591432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0617900" y="5181726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6083300" y="4517601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0059252" y="3244810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18377601" y="6808555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13737877" y="6994507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9517238" y="6486533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992" y="950976"/>
            <a:ext cx="7380547" cy="75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1078992" y="3367190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97292" y="3090191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1205977" y="8180279"/>
            <a:ext cx="5182123" cy="5895619"/>
            <a:chOff x="1205977" y="8180279"/>
            <a:chExt cx="5182123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4286751" cy="751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8253802" y="10472051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2481641" y="8819933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6616700" y="3492500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6629400" y="8166100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6629400" y="8204200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1006690" y="8354688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6629400" y="4533900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0620983" y="1483174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3379" y="2793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2882898" y="1066800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777970" y="4178300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2882898" y="7023100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2169217" y="2703582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r>
                <a:rPr kumimoji="1" lang="en-US" altLang="zh-CN" sz="2000" b="1"/>
                <a:t>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2105717" y="5417029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</a:t>
              </a:r>
              <a:r>
                <a:rPr kumimoji="1" lang="en-US" altLang="zh-CN" sz="2000">
                  <a:latin typeface="+mj-lt"/>
                </a:rPr>
                <a:t>Strong</a:t>
              </a:r>
              <a:r>
                <a:rPr kumimoji="1" lang="en-US" altLang="zh-CN" sz="2000">
                  <a:latin typeface="+mj-lt"/>
                </a:rPr>
                <a:t>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r>
                <a:rPr kumimoji="1" lang="en-US" altLang="zh-CN" sz="2000" b="1"/>
                <a:t>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</a:t>
              </a:r>
              <a:r>
                <a:rPr kumimoji="1" lang="en-US" altLang="zh-CN" sz="2000">
                  <a:latin typeface="+mj-lt"/>
                </a:rPr>
                <a:t>Strong</a:t>
              </a:r>
              <a:r>
                <a:rPr kumimoji="1" lang="en-US" altLang="zh-CN" sz="2000">
                  <a:latin typeface="+mj-lt"/>
                </a:rPr>
                <a:t>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2170633" y="8375463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</a:t>
                </a:r>
                <a:r>
                  <a:rPr kumimoji="1" lang="en-US" altLang="zh-CN" sz="2000" b="1"/>
                  <a:t>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2223423" y="11486963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r>
                <a:rPr kumimoji="1" lang="en-US" altLang="zh-CN" sz="2000" b="1"/>
                <a:t>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1413</Words>
  <Application>Microsoft Macintosh PowerPoint</Application>
  <PresentationFormat>自定义</PresentationFormat>
  <Paragraphs>425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130</cp:revision>
  <dcterms:created xsi:type="dcterms:W3CDTF">2016-04-09T05:27:13Z</dcterms:created>
  <dcterms:modified xsi:type="dcterms:W3CDTF">2016-06-11T15:30:11Z</dcterms:modified>
</cp:coreProperties>
</file>