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9" r:id="rId10"/>
    <p:sldId id="262" r:id="rId11"/>
    <p:sldId id="270" r:id="rId12"/>
    <p:sldId id="263" r:id="rId13"/>
    <p:sldId id="271" r:id="rId14"/>
    <p:sldId id="272" r:id="rId15"/>
    <p:sldId id="264" r:id="rId16"/>
    <p:sldId id="265" r:id="rId17"/>
    <p:sldId id="266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1585-E7AF-4F9D-B4B2-D6F890EBD4F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6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1585-E7AF-4F9D-B4B2-D6F890EBD4F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5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1585-E7AF-4F9D-B4B2-D6F890EBD4F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1585-E7AF-4F9D-B4B2-D6F890EBD4F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1585-E7AF-4F9D-B4B2-D6F890EBD4F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1585-E7AF-4F9D-B4B2-D6F890EBD4F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1585-E7AF-4F9D-B4B2-D6F890EBD4F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1585-E7AF-4F9D-B4B2-D6F890EBD4F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1585-E7AF-4F9D-B4B2-D6F890EBD4F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1585-E7AF-4F9D-B4B2-D6F890EBD4F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1585-E7AF-4F9D-B4B2-D6F890EBD4F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11585-E7AF-4F9D-B4B2-D6F890EBD4F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5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ONLINE MEDICAL CONSULTANT SYSTEM</a:t>
            </a:r>
          </a:p>
          <a:p>
            <a:pPr algn="r"/>
            <a:r>
              <a:rPr lang="en-US" dirty="0" smtClean="0"/>
              <a:t>GROUP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958181"/>
            <a:ext cx="314325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97" y="2057400"/>
            <a:ext cx="1859685" cy="1584176"/>
          </a:xfrm>
          <a:prstGeom prst="rect">
            <a:avLst/>
          </a:prstGeom>
        </p:spPr>
      </p:pic>
      <p:pic>
        <p:nvPicPr>
          <p:cNvPr id="6146" name="Picture 2" descr="C:\Users\danhtc\Desktop\ee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97" y="4454525"/>
            <a:ext cx="2667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4443638"/>
            <a:ext cx="1944216" cy="1424769"/>
          </a:xfrm>
          <a:prstGeom prst="rect">
            <a:avLst/>
          </a:prstGeom>
        </p:spPr>
      </p:pic>
      <p:pic>
        <p:nvPicPr>
          <p:cNvPr id="6147" name="Picture 3" descr="C:\Users\danhtc\Desktop\tải xuống (1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15" y="3641576"/>
            <a:ext cx="45815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US" sz="3200" dirty="0" smtClean="0"/>
              <a:t>System Process Model </a:t>
            </a:r>
            <a:endParaRPr lang="en-US" dirty="0"/>
          </a:p>
        </p:txBody>
      </p:sp>
      <p:pic>
        <p:nvPicPr>
          <p:cNvPr id="4" name="Content Placeholder 3" descr="C:\Users\Su Tran\Desktop\online-medical-consultant-system\Document\Report\Reference\scrum1600x1200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57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029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Work </a:t>
            </a:r>
            <a:r>
              <a:rPr lang="en-US" dirty="0" smtClean="0"/>
              <a:t>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C:\Users\danhtc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6391"/>
            <a:ext cx="1538630" cy="153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60386" y="914400"/>
            <a:ext cx="2287814" cy="53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71272" y="1574795"/>
            <a:ext cx="2287814" cy="56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Doctor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71272" y="2233380"/>
            <a:ext cx="2276928" cy="56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</a:p>
          <a:p>
            <a:pPr algn="ctr"/>
            <a:r>
              <a:rPr lang="en-US" dirty="0" smtClean="0"/>
              <a:t>Medical Profile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0386" y="2918280"/>
            <a:ext cx="2276928" cy="80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Medical Profile Template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71272" y="3810000"/>
            <a:ext cx="228781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Medical Profile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71272" y="6019800"/>
            <a:ext cx="228781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Comment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49500" y="5261429"/>
            <a:ext cx="228781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Specialty Fields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5829" y="4553406"/>
            <a:ext cx="2276928" cy="59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Film Types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17772" y="1940376"/>
            <a:ext cx="2111827" cy="408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17773" y="2600553"/>
            <a:ext cx="211182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14142" y="4848453"/>
            <a:ext cx="2115457" cy="45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7773" y="4114800"/>
            <a:ext cx="2111827" cy="42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600200" y="1295400"/>
            <a:ext cx="609600" cy="2610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00200" y="3905706"/>
            <a:ext cx="609600" cy="209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00200" y="1981200"/>
            <a:ext cx="609600" cy="1924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600200" y="2600553"/>
            <a:ext cx="609600" cy="1305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00200" y="3318329"/>
            <a:ext cx="609600" cy="587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/>
          <p:cNvCxnSpPr/>
          <p:nvPr/>
        </p:nvCxnSpPr>
        <p:spPr>
          <a:xfrm>
            <a:off x="1600200" y="3905706"/>
            <a:ext cx="609600" cy="94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/>
          <p:cNvCxnSpPr/>
          <p:nvPr/>
        </p:nvCxnSpPr>
        <p:spPr>
          <a:xfrm>
            <a:off x="1600200" y="3905706"/>
            <a:ext cx="609600" cy="1660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/>
          <p:cNvCxnSpPr/>
          <p:nvPr/>
        </p:nvCxnSpPr>
        <p:spPr>
          <a:xfrm>
            <a:off x="1600200" y="3905706"/>
            <a:ext cx="609600" cy="2418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17773" y="3391355"/>
            <a:ext cx="2115457" cy="41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Activate/Deactivate</a:t>
            </a:r>
            <a:endParaRPr lang="en-US" dirty="0"/>
          </a:p>
        </p:txBody>
      </p:sp>
      <p:sp>
        <p:nvSpPr>
          <p:cNvPr id="7188" name="Right Brace 7187"/>
          <p:cNvSpPr/>
          <p:nvPr/>
        </p:nvSpPr>
        <p:spPr>
          <a:xfrm>
            <a:off x="4800600" y="1182914"/>
            <a:ext cx="1066800" cy="5294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416" y="-14514"/>
            <a:ext cx="8229600" cy="1143000"/>
          </a:xfrm>
        </p:spPr>
        <p:txBody>
          <a:bodyPr/>
          <a:lstStyle/>
          <a:p>
            <a:r>
              <a:rPr lang="en-US" dirty="0"/>
              <a:t>Work flows</a:t>
            </a:r>
          </a:p>
        </p:txBody>
      </p:sp>
      <p:pic>
        <p:nvPicPr>
          <p:cNvPr id="8194" name="Picture 2" descr="C:\Users\danhtc\Desktop\images (2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520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98801" y="1257299"/>
            <a:ext cx="203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0657" y="4726213"/>
            <a:ext cx="205014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</a:t>
            </a:r>
            <a:r>
              <a:rPr lang="en-US" dirty="0" smtClean="0"/>
              <a:t>Profile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0" y="3286577"/>
            <a:ext cx="203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Patient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80657" y="6016170"/>
            <a:ext cx="203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- Rating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0798" y="8001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15314" y="1545542"/>
            <a:ext cx="1905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webcam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69958" y="4307113"/>
            <a:ext cx="1890486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11683" y="2314574"/>
            <a:ext cx="1883229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86286" y="2932790"/>
            <a:ext cx="1883229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69959" y="3545566"/>
            <a:ext cx="1890486" cy="54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Medical Profile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5444" y="5560785"/>
            <a:ext cx="1905000" cy="45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386286" y="4992913"/>
            <a:ext cx="1908626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69959" y="6264728"/>
            <a:ext cx="1919514" cy="41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676400" y="1981198"/>
            <a:ext cx="1219200" cy="1504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194" idx="3"/>
          </p:cNvCxnSpPr>
          <p:nvPr/>
        </p:nvCxnSpPr>
        <p:spPr>
          <a:xfrm flipV="1">
            <a:off x="1676400" y="3486151"/>
            <a:ext cx="1219200" cy="7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194" idx="3"/>
          </p:cNvCxnSpPr>
          <p:nvPr/>
        </p:nvCxnSpPr>
        <p:spPr>
          <a:xfrm>
            <a:off x="1676400" y="3493408"/>
            <a:ext cx="1219200" cy="1499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194" idx="3"/>
          </p:cNvCxnSpPr>
          <p:nvPr/>
        </p:nvCxnSpPr>
        <p:spPr>
          <a:xfrm>
            <a:off x="1676400" y="3493408"/>
            <a:ext cx="1219200" cy="2789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57800" y="1020989"/>
            <a:ext cx="1041401" cy="50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/>
          <p:nvPr/>
        </p:nvCxnSpPr>
        <p:spPr>
          <a:xfrm>
            <a:off x="5257800" y="1523999"/>
            <a:ext cx="1041401" cy="91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9" name="Straight Arrow Connector 8198"/>
          <p:cNvCxnSpPr/>
          <p:nvPr/>
        </p:nvCxnSpPr>
        <p:spPr>
          <a:xfrm flipV="1">
            <a:off x="5130801" y="2524125"/>
            <a:ext cx="1168400" cy="962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2" name="Straight Arrow Connector 8201"/>
          <p:cNvCxnSpPr/>
          <p:nvPr/>
        </p:nvCxnSpPr>
        <p:spPr>
          <a:xfrm flipV="1">
            <a:off x="5130801" y="3142342"/>
            <a:ext cx="1168400" cy="351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4" name="Straight Arrow Connector 8203"/>
          <p:cNvCxnSpPr/>
          <p:nvPr/>
        </p:nvCxnSpPr>
        <p:spPr>
          <a:xfrm>
            <a:off x="5167087" y="3486151"/>
            <a:ext cx="1132114" cy="333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9" name="Straight Arrow Connector 8208"/>
          <p:cNvCxnSpPr/>
          <p:nvPr/>
        </p:nvCxnSpPr>
        <p:spPr>
          <a:xfrm>
            <a:off x="5130800" y="3474357"/>
            <a:ext cx="1168401" cy="1030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1" name="Straight Arrow Connector 8210"/>
          <p:cNvCxnSpPr/>
          <p:nvPr/>
        </p:nvCxnSpPr>
        <p:spPr>
          <a:xfrm flipV="1">
            <a:off x="5257800" y="4516663"/>
            <a:ext cx="1041401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6" name="Straight Arrow Connector 8215"/>
          <p:cNvCxnSpPr/>
          <p:nvPr/>
        </p:nvCxnSpPr>
        <p:spPr>
          <a:xfrm>
            <a:off x="5257800" y="4992913"/>
            <a:ext cx="1041401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8" name="Straight Arrow Connector 8217"/>
          <p:cNvCxnSpPr/>
          <p:nvPr/>
        </p:nvCxnSpPr>
        <p:spPr>
          <a:xfrm>
            <a:off x="5257800" y="4992913"/>
            <a:ext cx="914400" cy="79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0" name="Straight Arrow Connector 8219"/>
          <p:cNvCxnSpPr/>
          <p:nvPr/>
        </p:nvCxnSpPr>
        <p:spPr>
          <a:xfrm flipV="1">
            <a:off x="5257800" y="5390695"/>
            <a:ext cx="1041401" cy="89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2" name="Straight Arrow Connector 8221"/>
          <p:cNvCxnSpPr/>
          <p:nvPr/>
        </p:nvCxnSpPr>
        <p:spPr>
          <a:xfrm>
            <a:off x="5257800" y="6282870"/>
            <a:ext cx="914400" cy="189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0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flows</a:t>
            </a:r>
          </a:p>
        </p:txBody>
      </p:sp>
      <p:pic>
        <p:nvPicPr>
          <p:cNvPr id="9218" name="Picture 2" descr="C:\Users\danhtc\Desktop\People-Patient-Male-ic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7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62400" y="1540329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 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990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1670957"/>
            <a:ext cx="1600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webcam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2365828"/>
            <a:ext cx="1600200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history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90800" y="1974849"/>
            <a:ext cx="1066800" cy="140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172200" y="1153887"/>
            <a:ext cx="508000" cy="664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2200" y="1817914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72200" y="1817914"/>
            <a:ext cx="517071" cy="60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44256" y="3028041"/>
            <a:ext cx="205014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Profile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62399" y="5615214"/>
            <a:ext cx="2032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Health Record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6600" y="3166835"/>
            <a:ext cx="1600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86600" y="5188856"/>
            <a:ext cx="1600200" cy="37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86600" y="6110514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90800" y="3376385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72200" y="337638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90800" y="3370941"/>
            <a:ext cx="1066800" cy="1201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172200" y="5375728"/>
            <a:ext cx="685800" cy="582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7" name="Straight Arrow Connector 9216"/>
          <p:cNvCxnSpPr/>
          <p:nvPr/>
        </p:nvCxnSpPr>
        <p:spPr>
          <a:xfrm>
            <a:off x="6172200" y="5958114"/>
            <a:ext cx="685800" cy="404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6" name="Straight Arrow Connector 9225"/>
          <p:cNvCxnSpPr/>
          <p:nvPr/>
        </p:nvCxnSpPr>
        <p:spPr>
          <a:xfrm>
            <a:off x="2590800" y="3376385"/>
            <a:ext cx="1219200" cy="275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8" name="Rectangle 9227"/>
          <p:cNvSpPr/>
          <p:nvPr/>
        </p:nvSpPr>
        <p:spPr>
          <a:xfrm>
            <a:off x="3962400" y="4277178"/>
            <a:ext cx="2032000" cy="95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- Rating </a:t>
            </a:r>
          </a:p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99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6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system is intended for using in one </a:t>
            </a:r>
            <a:r>
              <a:rPr lang="en-US" dirty="0" smtClean="0"/>
              <a:t>hospital.</a:t>
            </a:r>
          </a:p>
          <a:p>
            <a:r>
              <a:rPr lang="en-US" dirty="0" smtClean="0"/>
              <a:t>This </a:t>
            </a:r>
            <a:r>
              <a:rPr lang="en-US" dirty="0"/>
              <a:t>system not suitable for some </a:t>
            </a:r>
            <a:r>
              <a:rPr lang="en-US" dirty="0" smtClean="0"/>
              <a:t>patients.</a:t>
            </a:r>
          </a:p>
          <a:p>
            <a:r>
              <a:rPr lang="en-US" dirty="0" smtClean="0"/>
              <a:t>This system doesn’t support yet:</a:t>
            </a:r>
          </a:p>
          <a:p>
            <a:pPr lvl="1"/>
            <a:r>
              <a:rPr lang="en-US" dirty="0"/>
              <a:t>Exporting medical profile.</a:t>
            </a:r>
          </a:p>
          <a:p>
            <a:pPr lvl="1"/>
            <a:r>
              <a:rPr lang="en-US" dirty="0"/>
              <a:t>Managing prescription.</a:t>
            </a:r>
          </a:p>
          <a:p>
            <a:pPr lvl="1"/>
            <a:r>
              <a:rPr lang="en-US" dirty="0"/>
              <a:t>Managing process of a hospital.</a:t>
            </a:r>
          </a:p>
          <a:p>
            <a:pPr lvl="1"/>
            <a:r>
              <a:rPr lang="en-US" dirty="0"/>
              <a:t>Custom layout for medical</a:t>
            </a:r>
            <a:r>
              <a:rPr lang="en-US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This system not intend to replace the current medical treatment processes in hospital.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0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is intended for using in </a:t>
            </a:r>
            <a:r>
              <a:rPr lang="en-US" dirty="0" smtClean="0"/>
              <a:t>link that hospital</a:t>
            </a:r>
            <a:r>
              <a:rPr lang="en-US" dirty="0"/>
              <a:t>.</a:t>
            </a:r>
          </a:p>
          <a:p>
            <a:r>
              <a:rPr lang="en-US" dirty="0"/>
              <a:t>This system </a:t>
            </a:r>
            <a:r>
              <a:rPr lang="en-US" dirty="0" smtClean="0"/>
              <a:t>will support:</a:t>
            </a:r>
            <a:endParaRPr lang="en-US" dirty="0"/>
          </a:p>
          <a:p>
            <a:pPr lvl="1"/>
            <a:r>
              <a:rPr lang="en-US" dirty="0"/>
              <a:t>Exporting medical profile.</a:t>
            </a:r>
          </a:p>
          <a:p>
            <a:pPr lvl="1"/>
            <a:r>
              <a:rPr lang="en-US" dirty="0"/>
              <a:t>Managing prescription.</a:t>
            </a:r>
          </a:p>
          <a:p>
            <a:pPr lvl="1"/>
            <a:r>
              <a:rPr lang="en-US" dirty="0"/>
              <a:t>Managing process of a hospital.</a:t>
            </a:r>
          </a:p>
          <a:p>
            <a:pPr lvl="1"/>
            <a:r>
              <a:rPr lang="en-US" dirty="0"/>
              <a:t>Custom layout for medical.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6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3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SUPERVISOR: </a:t>
            </a:r>
          </a:p>
          <a:p>
            <a:pPr lvl="1"/>
            <a:r>
              <a:rPr lang="en-US" dirty="0" smtClean="0"/>
              <a:t>NGUYỄN HUY HÙNG</a:t>
            </a:r>
          </a:p>
          <a:p>
            <a:r>
              <a:rPr lang="en-US" dirty="0" smtClean="0"/>
              <a:t>TEAM LEADER: </a:t>
            </a:r>
          </a:p>
          <a:p>
            <a:pPr lvl="1"/>
            <a:r>
              <a:rPr lang="en-US" dirty="0" smtClean="0"/>
              <a:t>TRẦN NGUYÊN TIẾN SỨ</a:t>
            </a:r>
          </a:p>
          <a:p>
            <a:r>
              <a:rPr lang="en-US" dirty="0" smtClean="0"/>
              <a:t>TEAM MEMBER:</a:t>
            </a:r>
          </a:p>
          <a:p>
            <a:pPr lvl="1"/>
            <a:r>
              <a:rPr lang="en-US" dirty="0" smtClean="0"/>
              <a:t>TRẦN CAO DANH</a:t>
            </a:r>
          </a:p>
          <a:p>
            <a:pPr lvl="1"/>
            <a:r>
              <a:rPr lang="en-US" dirty="0" smtClean="0"/>
              <a:t>TRƯƠNG HẢI ĐĂNG (DROP OUT)</a:t>
            </a:r>
          </a:p>
          <a:p>
            <a:pPr lvl="1"/>
            <a:r>
              <a:rPr lang="en-US" dirty="0" smtClean="0"/>
              <a:t>BÙI NGUYÊN TÍN (DROP OUT)</a:t>
            </a:r>
          </a:p>
        </p:txBody>
      </p:sp>
    </p:spTree>
    <p:extLst>
      <p:ext uri="{BB962C8B-B14F-4D97-AF65-F5344CB8AC3E}">
        <p14:creationId xmlns:p14="http://schemas.microsoft.com/office/powerpoint/2010/main" val="48402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Scenario Problem</a:t>
            </a:r>
          </a:p>
          <a:p>
            <a:pPr lvl="0"/>
            <a:r>
              <a:rPr lang="en-US" dirty="0" smtClean="0"/>
              <a:t>Propose our solution</a:t>
            </a:r>
          </a:p>
          <a:p>
            <a:r>
              <a:rPr lang="en-US" dirty="0" smtClean="0"/>
              <a:t>Technologies</a:t>
            </a:r>
          </a:p>
          <a:p>
            <a:pPr marL="342900" lvl="2" indent="-342900"/>
            <a:r>
              <a:rPr lang="en-US" sz="3200" dirty="0"/>
              <a:t>System Process Model </a:t>
            </a:r>
            <a:endParaRPr lang="en-US" sz="3200" dirty="0" smtClean="0"/>
          </a:p>
          <a:p>
            <a:r>
              <a:rPr lang="en-US" dirty="0" smtClean="0"/>
              <a:t>Work flows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Future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1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Scenario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Nowadays, Vietnam hospitals usually are </a:t>
            </a:r>
            <a:r>
              <a:rPr lang="en-US" dirty="0" smtClean="0"/>
              <a:t>overwhelmed </a:t>
            </a:r>
            <a:r>
              <a:rPr lang="en-US" dirty="0"/>
              <a:t>with patients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danhtc\Desktop\rez_971_bvquatai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29" y="2667000"/>
            <a:ext cx="5334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13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pic>
        <p:nvPicPr>
          <p:cNvPr id="2050" name="Picture 2" descr="C:\Users\danhtc\Desktop\Controlling-Business-Travel-Cos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8300"/>
            <a:ext cx="376793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nhtc\Desktop\tải xuố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43" y="14478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nhtc\Desktop\canstock204501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862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10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solutions in Viet Nam: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5" name="Picture 3" descr="C:\Users\danhtc\Desktop\eefb552b-2265-4322-9416-7dce71a20b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14" y="3063875"/>
            <a:ext cx="24003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anhtc\Desktop\bacsytructuyen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14" y="2762250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anhtc\Desktop\Banner-ngang-thang-1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14" y="4800600"/>
            <a:ext cx="72771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3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Disadvantage of current system:</a:t>
            </a:r>
          </a:p>
          <a:p>
            <a:pPr lvl="0"/>
            <a:r>
              <a:rPr lang="en-US" dirty="0" smtClean="0"/>
              <a:t>Lack </a:t>
            </a:r>
            <a:r>
              <a:rPr lang="en-US" dirty="0"/>
              <a:t>of interaction between patients and doctors</a:t>
            </a:r>
          </a:p>
          <a:p>
            <a:pPr lvl="0"/>
            <a:r>
              <a:rPr lang="en-US" dirty="0"/>
              <a:t>Hardly can provide high quality consulting service due to missing reliable resources (medical profile, allergy, immunization,…)</a:t>
            </a:r>
          </a:p>
          <a:p>
            <a:pPr lvl="0"/>
            <a:r>
              <a:rPr lang="en-US" dirty="0"/>
              <a:t>Patient cannot able to manage their own profile information, medical heath record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9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Propose our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see that there are many cases that patients don’t need to go to the hospital quite often because those can easily conduct via </a:t>
            </a:r>
            <a:r>
              <a:rPr lang="en-US" dirty="0" smtClean="0"/>
              <a:t>internet.</a:t>
            </a:r>
            <a:endParaRPr lang="en-US" dirty="0"/>
          </a:p>
        </p:txBody>
      </p:sp>
      <p:pic>
        <p:nvPicPr>
          <p:cNvPr id="4098" name="Picture 2" descr="C:\Users\danhtc\Desktop\med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14" y="3352800"/>
            <a:ext cx="3429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97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r>
              <a:rPr lang="en-US" dirty="0" smtClean="0"/>
              <a:t>Interaction </a:t>
            </a:r>
            <a:r>
              <a:rPr lang="en-US" dirty="0"/>
              <a:t>between patients and </a:t>
            </a:r>
            <a:r>
              <a:rPr lang="en-US" dirty="0" smtClean="0"/>
              <a:t>doctors.</a:t>
            </a:r>
          </a:p>
          <a:p>
            <a:r>
              <a:rPr lang="en-US" dirty="0" smtClean="0"/>
              <a:t>Provide build medical profile online.</a:t>
            </a:r>
          </a:p>
          <a:p>
            <a:pPr lvl="0"/>
            <a:r>
              <a:rPr lang="en-US" dirty="0" smtClean="0"/>
              <a:t>Patient can manage </a:t>
            </a:r>
            <a:r>
              <a:rPr lang="en-US" dirty="0"/>
              <a:t>their own profile information, medical heath </a:t>
            </a:r>
            <a:r>
              <a:rPr lang="en-US" dirty="0" smtClean="0"/>
              <a:t>record.</a:t>
            </a:r>
            <a:endParaRPr lang="en-US" dirty="0"/>
          </a:p>
          <a:p>
            <a:r>
              <a:rPr lang="en-US" dirty="0" smtClean="0"/>
              <a:t>Patient can see comment/rating doctor.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6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365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CAPSTONE PROJECT</vt:lpstr>
      <vt:lpstr>About us</vt:lpstr>
      <vt:lpstr>PowerPoint Presentation</vt:lpstr>
      <vt:lpstr>Scenario Problem</vt:lpstr>
      <vt:lpstr>Scenario Problem</vt:lpstr>
      <vt:lpstr>Scenario Problem</vt:lpstr>
      <vt:lpstr>Scenario Problem</vt:lpstr>
      <vt:lpstr>Propose our solution</vt:lpstr>
      <vt:lpstr>Propose our solution</vt:lpstr>
      <vt:lpstr>Technologies</vt:lpstr>
      <vt:lpstr>System Process Model </vt:lpstr>
      <vt:lpstr>Work flows</vt:lpstr>
      <vt:lpstr>Work flows</vt:lpstr>
      <vt:lpstr>Work flows</vt:lpstr>
      <vt:lpstr>Demo</vt:lpstr>
      <vt:lpstr>Disadvantages</vt:lpstr>
      <vt:lpstr>Future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danhtc</dc:creator>
  <cp:lastModifiedBy>danhtc</cp:lastModifiedBy>
  <cp:revision>27</cp:revision>
  <dcterms:created xsi:type="dcterms:W3CDTF">2014-08-12T17:16:08Z</dcterms:created>
  <dcterms:modified xsi:type="dcterms:W3CDTF">2014-08-13T15:05:49Z</dcterms:modified>
</cp:coreProperties>
</file>