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5" r:id="rId6"/>
    <p:sldId id="264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Doctor view treatment history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 new treatment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Doctor capture webcam from patient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0AE59-754F-4BC5-8A82-7E347FC43AD1}" type="presOf" srcId="{73B7E5A5-8633-483C-A304-C9D61FCFF131}" destId="{2CC504BD-219C-45BB-A58F-EF48C5857137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71E73619-355F-4451-9E77-0F0BD6F44838}" type="presOf" srcId="{B584BC9B-9628-4C0C-9AF4-0EB30C983203}" destId="{334D8C23-B8CD-483B-9D9B-9B5B296BFED1}" srcOrd="0" destOrd="0" presId="urn:microsoft.com/office/officeart/2005/8/layout/hProcess9"/>
    <dgm:cxn modelId="{34FCDB9D-C592-4051-BDAC-C6564B1F7C4C}" type="presOf" srcId="{6616C302-4FBB-4BEC-8B98-D62DB14D346D}" destId="{3BB38D9C-414A-4E63-AD2A-967627B7FAE0}" srcOrd="0" destOrd="0" presId="urn:microsoft.com/office/officeart/2005/8/layout/hProcess9"/>
    <dgm:cxn modelId="{0249924D-F989-42EE-ABC9-93E80A49D0DB}" type="presOf" srcId="{74BEEABD-9DCC-4973-8B52-FF19697848C6}" destId="{9966B302-920A-4706-8176-04B8B16EA141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625689E5-6FB2-4213-8988-89B09C6A5750}" type="presParOf" srcId="{9966B302-920A-4706-8176-04B8B16EA141}" destId="{99862904-016F-48BE-8B21-79FA89EA9A62}" srcOrd="0" destOrd="0" presId="urn:microsoft.com/office/officeart/2005/8/layout/hProcess9"/>
    <dgm:cxn modelId="{22632DAF-6716-4472-8306-5778575B54F8}" type="presParOf" srcId="{9966B302-920A-4706-8176-04B8B16EA141}" destId="{29F07460-3AF5-4311-870D-0BB388363788}" srcOrd="1" destOrd="0" presId="urn:microsoft.com/office/officeart/2005/8/layout/hProcess9"/>
    <dgm:cxn modelId="{B2C36A37-C0B6-4BD6-84C7-2E4217DC0938}" type="presParOf" srcId="{29F07460-3AF5-4311-870D-0BB388363788}" destId="{334D8C23-B8CD-483B-9D9B-9B5B296BFED1}" srcOrd="0" destOrd="0" presId="urn:microsoft.com/office/officeart/2005/8/layout/hProcess9"/>
    <dgm:cxn modelId="{308CD55D-6329-4993-A507-14BB68FAC9F9}" type="presParOf" srcId="{29F07460-3AF5-4311-870D-0BB388363788}" destId="{4F7A9B1A-9548-4E0C-BFAC-A4462B02CAE2}" srcOrd="1" destOrd="0" presId="urn:microsoft.com/office/officeart/2005/8/layout/hProcess9"/>
    <dgm:cxn modelId="{143B7799-4D3E-404A-A2C1-6CEEC4D124BC}" type="presParOf" srcId="{29F07460-3AF5-4311-870D-0BB388363788}" destId="{3BB38D9C-414A-4E63-AD2A-967627B7FAE0}" srcOrd="2" destOrd="0" presId="urn:microsoft.com/office/officeart/2005/8/layout/hProcess9"/>
    <dgm:cxn modelId="{05354191-393C-4146-BAFA-602E909E2A03}" type="presParOf" srcId="{29F07460-3AF5-4311-870D-0BB388363788}" destId="{70CB1C00-E660-42FD-96D9-CC0E94848B48}" srcOrd="3" destOrd="0" presId="urn:microsoft.com/office/officeart/2005/8/layout/hProcess9"/>
    <dgm:cxn modelId="{FFBF5719-B071-4575-9874-B745C266BC7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view treatment history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 new treatment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capture webcam from patient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Introduction</a:t>
            </a:r>
          </a:p>
          <a:p>
            <a:pPr lvl="0"/>
            <a:r>
              <a:rPr lang="en-US" sz="3200" dirty="0" smtClean="0"/>
              <a:t>List of changes</a:t>
            </a:r>
          </a:p>
          <a:p>
            <a:pPr lvl="0"/>
            <a:r>
              <a:rPr lang="en-US" sz="3200" dirty="0" smtClean="0"/>
              <a:t>Demo</a:t>
            </a:r>
            <a:endParaRPr lang="en-US" sz="3200" dirty="0"/>
          </a:p>
          <a:p>
            <a:pPr lvl="0"/>
            <a:r>
              <a:rPr lang="en-US" sz="3200" dirty="0" smtClean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5" y="163614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2085" y="2089207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private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597" y="1224619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4713" y="2139019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>
            <a:off x="2195285" y="2474347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00485" y="1529419"/>
            <a:ext cx="1005112" cy="94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 flipV="1">
            <a:off x="5700485" y="2435540"/>
            <a:ext cx="994228" cy="3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23685" y="344600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67285" y="3056677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conversation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5700485" y="2474347"/>
            <a:ext cx="1066800" cy="87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3" y="37500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723243" y="571204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86713" y="4572000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267200" y="4927772"/>
            <a:ext cx="1919513" cy="2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8286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webcam</a:t>
            </a:r>
            <a:endParaRPr lang="en-US" dirty="0"/>
          </a:p>
        </p:txBody>
      </p:sp>
      <p:pic>
        <p:nvPicPr>
          <p:cNvPr id="5" name="Picture 4" descr="E:\online-medical-consultant-system\Document\Report\Diagram\ERD\Capture webc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38937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</TotalTime>
  <Words>64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ONLINE MEDICAL CONSULTANT SYSTEM</vt:lpstr>
      <vt:lpstr>About us</vt:lpstr>
      <vt:lpstr>Agenda</vt:lpstr>
      <vt:lpstr>Introduction</vt:lpstr>
      <vt:lpstr>New features</vt:lpstr>
      <vt:lpstr>Demo</vt:lpstr>
      <vt:lpstr>Capture webcam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Capstone</cp:lastModifiedBy>
  <cp:revision>159</cp:revision>
  <dcterms:created xsi:type="dcterms:W3CDTF">2014-08-12T17:16:08Z</dcterms:created>
  <dcterms:modified xsi:type="dcterms:W3CDTF">2014-09-23T03:12:59Z</dcterms:modified>
</cp:coreProperties>
</file>