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67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72" r:id="rId17"/>
    <p:sldId id="264" r:id="rId18"/>
    <p:sldId id="279" r:id="rId19"/>
    <p:sldId id="280" r:id="rId20"/>
    <p:sldId id="265" r:id="rId21"/>
    <p:sldId id="266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EEABD-9DCC-4973-8B52-FF19697848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84BC9B-9628-4C0C-9AF4-0EB30C983203}">
      <dgm:prSet phldrT="[Text]"/>
      <dgm:spPr/>
      <dgm:t>
        <a:bodyPr/>
        <a:lstStyle/>
        <a:p>
          <a:r>
            <a:rPr lang="en-US" dirty="0" smtClean="0"/>
            <a:t>Admin defines medical profile template</a:t>
          </a:r>
          <a:endParaRPr lang="en-US" dirty="0"/>
        </a:p>
      </dgm:t>
    </dgm:pt>
    <dgm:pt modelId="{BCE2EEAE-5774-4415-9E4B-87E792938C59}" type="parTrans" cxnId="{EF2421B5-98E4-4AFE-90A6-443063155088}">
      <dgm:prSet/>
      <dgm:spPr/>
      <dgm:t>
        <a:bodyPr/>
        <a:lstStyle/>
        <a:p>
          <a:endParaRPr lang="en-US"/>
        </a:p>
      </dgm:t>
    </dgm:pt>
    <dgm:pt modelId="{0F16D5C8-0520-4819-BC68-37E7418341E1}" type="sibTrans" cxnId="{EF2421B5-98E4-4AFE-90A6-443063155088}">
      <dgm:prSet/>
      <dgm:spPr/>
      <dgm:t>
        <a:bodyPr/>
        <a:lstStyle/>
        <a:p>
          <a:endParaRPr lang="en-US"/>
        </a:p>
      </dgm:t>
    </dgm:pt>
    <dgm:pt modelId="{6616C302-4FBB-4BEC-8B98-D62DB14D346D}">
      <dgm:prSet phldrT="[Text]"/>
      <dgm:spPr/>
      <dgm:t>
        <a:bodyPr/>
        <a:lstStyle/>
        <a:p>
          <a:r>
            <a:rPr lang="en-US" dirty="0" smtClean="0"/>
            <a:t>Doctor creates medical profile for patient</a:t>
          </a:r>
          <a:endParaRPr lang="en-US" dirty="0"/>
        </a:p>
      </dgm:t>
    </dgm:pt>
    <dgm:pt modelId="{53F95CF8-0EAE-4421-8A5E-92CCE520DAF2}" type="parTrans" cxnId="{3FC2C60C-ABCB-43E4-85F8-EF6E41171DBB}">
      <dgm:prSet/>
      <dgm:spPr/>
      <dgm:t>
        <a:bodyPr/>
        <a:lstStyle/>
        <a:p>
          <a:endParaRPr lang="en-US"/>
        </a:p>
      </dgm:t>
    </dgm:pt>
    <dgm:pt modelId="{F349FE67-9ED9-494B-82F9-B3CA028936B2}" type="sibTrans" cxnId="{3FC2C60C-ABCB-43E4-85F8-EF6E41171DBB}">
      <dgm:prSet/>
      <dgm:spPr/>
      <dgm:t>
        <a:bodyPr/>
        <a:lstStyle/>
        <a:p>
          <a:endParaRPr lang="en-US"/>
        </a:p>
      </dgm:t>
    </dgm:pt>
    <dgm:pt modelId="{73B7E5A5-8633-483C-A304-C9D61FCFF131}">
      <dgm:prSet phldrT="[Text]"/>
      <dgm:spPr/>
      <dgm:t>
        <a:bodyPr/>
        <a:lstStyle/>
        <a:p>
          <a:r>
            <a:rPr lang="en-US" dirty="0" smtClean="0"/>
            <a:t>Patient views medical profile</a:t>
          </a:r>
          <a:endParaRPr lang="en-US" dirty="0"/>
        </a:p>
      </dgm:t>
    </dgm:pt>
    <dgm:pt modelId="{54CC1E88-2C30-4D31-A170-88D174DB608E}" type="parTrans" cxnId="{76534187-6453-497D-8BFC-B1DFBDF9A2AE}">
      <dgm:prSet/>
      <dgm:spPr/>
      <dgm:t>
        <a:bodyPr/>
        <a:lstStyle/>
        <a:p>
          <a:endParaRPr lang="en-US"/>
        </a:p>
      </dgm:t>
    </dgm:pt>
    <dgm:pt modelId="{445EAEDA-D026-4317-B29B-DE8DB243F558}" type="sibTrans" cxnId="{76534187-6453-497D-8BFC-B1DFBDF9A2AE}">
      <dgm:prSet/>
      <dgm:spPr/>
      <dgm:t>
        <a:bodyPr/>
        <a:lstStyle/>
        <a:p>
          <a:endParaRPr lang="en-US"/>
        </a:p>
      </dgm:t>
    </dgm:pt>
    <dgm:pt modelId="{9966B302-920A-4706-8176-04B8B16EA141}" type="pres">
      <dgm:prSet presAssocID="{74BEEABD-9DCC-4973-8B52-FF19697848C6}" presName="CompostProcess" presStyleCnt="0">
        <dgm:presLayoutVars>
          <dgm:dir/>
          <dgm:resizeHandles val="exact"/>
        </dgm:presLayoutVars>
      </dgm:prSet>
      <dgm:spPr/>
    </dgm:pt>
    <dgm:pt modelId="{99862904-016F-48BE-8B21-79FA89EA9A62}" type="pres">
      <dgm:prSet presAssocID="{74BEEABD-9DCC-4973-8B52-FF19697848C6}" presName="arrow" presStyleLbl="bgShp" presStyleIdx="0" presStyleCnt="1"/>
      <dgm:spPr/>
    </dgm:pt>
    <dgm:pt modelId="{29F07460-3AF5-4311-870D-0BB388363788}" type="pres">
      <dgm:prSet presAssocID="{74BEEABD-9DCC-4973-8B52-FF19697848C6}" presName="linearProcess" presStyleCnt="0"/>
      <dgm:spPr/>
    </dgm:pt>
    <dgm:pt modelId="{334D8C23-B8CD-483B-9D9B-9B5B296BFED1}" type="pres">
      <dgm:prSet presAssocID="{B584BC9B-9628-4C0C-9AF4-0EB30C98320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A9B1A-9548-4E0C-BFAC-A4462B02CAE2}" type="pres">
      <dgm:prSet presAssocID="{0F16D5C8-0520-4819-BC68-37E7418341E1}" presName="sibTrans" presStyleCnt="0"/>
      <dgm:spPr/>
    </dgm:pt>
    <dgm:pt modelId="{3BB38D9C-414A-4E63-AD2A-967627B7FAE0}" type="pres">
      <dgm:prSet presAssocID="{6616C302-4FBB-4BEC-8B98-D62DB14D346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1C00-E660-42FD-96D9-CC0E94848B48}" type="pres">
      <dgm:prSet presAssocID="{F349FE67-9ED9-494B-82F9-B3CA028936B2}" presName="sibTrans" presStyleCnt="0"/>
      <dgm:spPr/>
    </dgm:pt>
    <dgm:pt modelId="{2CC504BD-219C-45BB-A58F-EF48C5857137}" type="pres">
      <dgm:prSet presAssocID="{73B7E5A5-8633-483C-A304-C9D61FCFF13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C05EC3-58F7-49A8-A6F2-3FF1F0D01AA7}" type="presOf" srcId="{73B7E5A5-8633-483C-A304-C9D61FCFF131}" destId="{2CC504BD-219C-45BB-A58F-EF48C5857137}" srcOrd="0" destOrd="0" presId="urn:microsoft.com/office/officeart/2005/8/layout/hProcess9"/>
    <dgm:cxn modelId="{DB85CE04-1498-4298-8654-D041AE8FBE88}" type="presOf" srcId="{74BEEABD-9DCC-4973-8B52-FF19697848C6}" destId="{9966B302-920A-4706-8176-04B8B16EA141}" srcOrd="0" destOrd="0" presId="urn:microsoft.com/office/officeart/2005/8/layout/hProcess9"/>
    <dgm:cxn modelId="{420C4048-738C-4DCE-ADFD-3A02A38CE26C}" type="presOf" srcId="{6616C302-4FBB-4BEC-8B98-D62DB14D346D}" destId="{3BB38D9C-414A-4E63-AD2A-967627B7FAE0}" srcOrd="0" destOrd="0" presId="urn:microsoft.com/office/officeart/2005/8/layout/hProcess9"/>
    <dgm:cxn modelId="{23C13B91-2C51-4417-A0C5-DFDE544C0B59}" type="presOf" srcId="{B584BC9B-9628-4C0C-9AF4-0EB30C983203}" destId="{334D8C23-B8CD-483B-9D9B-9B5B296BFED1}" srcOrd="0" destOrd="0" presId="urn:microsoft.com/office/officeart/2005/8/layout/hProcess9"/>
    <dgm:cxn modelId="{76534187-6453-497D-8BFC-B1DFBDF9A2AE}" srcId="{74BEEABD-9DCC-4973-8B52-FF19697848C6}" destId="{73B7E5A5-8633-483C-A304-C9D61FCFF131}" srcOrd="2" destOrd="0" parTransId="{54CC1E88-2C30-4D31-A170-88D174DB608E}" sibTransId="{445EAEDA-D026-4317-B29B-DE8DB243F558}"/>
    <dgm:cxn modelId="{EF2421B5-98E4-4AFE-90A6-443063155088}" srcId="{74BEEABD-9DCC-4973-8B52-FF19697848C6}" destId="{B584BC9B-9628-4C0C-9AF4-0EB30C983203}" srcOrd="0" destOrd="0" parTransId="{BCE2EEAE-5774-4415-9E4B-87E792938C59}" sibTransId="{0F16D5C8-0520-4819-BC68-37E7418341E1}"/>
    <dgm:cxn modelId="{3FC2C60C-ABCB-43E4-85F8-EF6E41171DBB}" srcId="{74BEEABD-9DCC-4973-8B52-FF19697848C6}" destId="{6616C302-4FBB-4BEC-8B98-D62DB14D346D}" srcOrd="1" destOrd="0" parTransId="{53F95CF8-0EAE-4421-8A5E-92CCE520DAF2}" sibTransId="{F349FE67-9ED9-494B-82F9-B3CA028936B2}"/>
    <dgm:cxn modelId="{2B995F31-5908-4643-B96E-232B7EB960B5}" type="presParOf" srcId="{9966B302-920A-4706-8176-04B8B16EA141}" destId="{99862904-016F-48BE-8B21-79FA89EA9A62}" srcOrd="0" destOrd="0" presId="urn:microsoft.com/office/officeart/2005/8/layout/hProcess9"/>
    <dgm:cxn modelId="{27F27B7B-AB52-472C-A409-46FDFC96A091}" type="presParOf" srcId="{9966B302-920A-4706-8176-04B8B16EA141}" destId="{29F07460-3AF5-4311-870D-0BB388363788}" srcOrd="1" destOrd="0" presId="urn:microsoft.com/office/officeart/2005/8/layout/hProcess9"/>
    <dgm:cxn modelId="{2AA186BC-6849-437F-B697-4E8F4EAA5916}" type="presParOf" srcId="{29F07460-3AF5-4311-870D-0BB388363788}" destId="{334D8C23-B8CD-483B-9D9B-9B5B296BFED1}" srcOrd="0" destOrd="0" presId="urn:microsoft.com/office/officeart/2005/8/layout/hProcess9"/>
    <dgm:cxn modelId="{413A6652-FF7A-49EE-A2D5-595FA6591E70}" type="presParOf" srcId="{29F07460-3AF5-4311-870D-0BB388363788}" destId="{4F7A9B1A-9548-4E0C-BFAC-A4462B02CAE2}" srcOrd="1" destOrd="0" presId="urn:microsoft.com/office/officeart/2005/8/layout/hProcess9"/>
    <dgm:cxn modelId="{62CDC88A-25B9-480B-AFAE-E7A692B1EFA7}" type="presParOf" srcId="{29F07460-3AF5-4311-870D-0BB388363788}" destId="{3BB38D9C-414A-4E63-AD2A-967627B7FAE0}" srcOrd="2" destOrd="0" presId="urn:microsoft.com/office/officeart/2005/8/layout/hProcess9"/>
    <dgm:cxn modelId="{F2268891-3D2C-4874-9E6B-AAD1CD75C90A}" type="presParOf" srcId="{29F07460-3AF5-4311-870D-0BB388363788}" destId="{70CB1C00-E660-42FD-96D9-CC0E94848B48}" srcOrd="3" destOrd="0" presId="urn:microsoft.com/office/officeart/2005/8/layout/hProcess9"/>
    <dgm:cxn modelId="{3971DEF9-FDA8-4E45-8ECB-824E26DEB923}" type="presParOf" srcId="{29F07460-3AF5-4311-870D-0BB388363788}" destId="{2CC504BD-219C-45BB-A58F-EF48C585713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EEABD-9DCC-4973-8B52-FF19697848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84BC9B-9628-4C0C-9AF4-0EB30C983203}">
      <dgm:prSet phldrT="[Text]" custT="1"/>
      <dgm:spPr/>
      <dgm:t>
        <a:bodyPr/>
        <a:lstStyle/>
        <a:p>
          <a:r>
            <a:rPr lang="en-US" sz="2400" dirty="0" smtClean="0"/>
            <a:t>Patient requests chatting with doctor</a:t>
          </a:r>
          <a:endParaRPr lang="en-US" sz="2400" dirty="0"/>
        </a:p>
      </dgm:t>
    </dgm:pt>
    <dgm:pt modelId="{BCE2EEAE-5774-4415-9E4B-87E792938C59}" type="parTrans" cxnId="{EF2421B5-98E4-4AFE-90A6-443063155088}">
      <dgm:prSet/>
      <dgm:spPr/>
      <dgm:t>
        <a:bodyPr/>
        <a:lstStyle/>
        <a:p>
          <a:endParaRPr lang="en-US"/>
        </a:p>
      </dgm:t>
    </dgm:pt>
    <dgm:pt modelId="{0F16D5C8-0520-4819-BC68-37E7418341E1}" type="sibTrans" cxnId="{EF2421B5-98E4-4AFE-90A6-443063155088}">
      <dgm:prSet/>
      <dgm:spPr/>
      <dgm:t>
        <a:bodyPr/>
        <a:lstStyle/>
        <a:p>
          <a:endParaRPr lang="en-US"/>
        </a:p>
      </dgm:t>
    </dgm:pt>
    <dgm:pt modelId="{6616C302-4FBB-4BEC-8B98-D62DB14D346D}">
      <dgm:prSet phldrT="[Text]" custT="1"/>
      <dgm:spPr/>
      <dgm:t>
        <a:bodyPr/>
        <a:lstStyle/>
        <a:p>
          <a:r>
            <a:rPr lang="en-US" sz="2400" dirty="0" smtClean="0"/>
            <a:t>Doctor replies with patient</a:t>
          </a:r>
          <a:endParaRPr lang="en-US" sz="2400" dirty="0"/>
        </a:p>
      </dgm:t>
    </dgm:pt>
    <dgm:pt modelId="{53F95CF8-0EAE-4421-8A5E-92CCE520DAF2}" type="parTrans" cxnId="{3FC2C60C-ABCB-43E4-85F8-EF6E41171DBB}">
      <dgm:prSet/>
      <dgm:spPr/>
      <dgm:t>
        <a:bodyPr/>
        <a:lstStyle/>
        <a:p>
          <a:endParaRPr lang="en-US"/>
        </a:p>
      </dgm:t>
    </dgm:pt>
    <dgm:pt modelId="{F349FE67-9ED9-494B-82F9-B3CA028936B2}" type="sibTrans" cxnId="{3FC2C60C-ABCB-43E4-85F8-EF6E41171DBB}">
      <dgm:prSet/>
      <dgm:spPr/>
      <dgm:t>
        <a:bodyPr/>
        <a:lstStyle/>
        <a:p>
          <a:endParaRPr lang="en-US"/>
        </a:p>
      </dgm:t>
    </dgm:pt>
    <dgm:pt modelId="{73B7E5A5-8633-483C-A304-C9D61FCFF131}">
      <dgm:prSet phldrT="[Text]" custT="1"/>
      <dgm:spPr/>
      <dgm:t>
        <a:bodyPr/>
        <a:lstStyle/>
        <a:p>
          <a:r>
            <a:rPr lang="en-US" sz="2400" dirty="0" smtClean="0"/>
            <a:t>Doctor update medical profile</a:t>
          </a:r>
          <a:endParaRPr lang="en-US" sz="2400" dirty="0"/>
        </a:p>
      </dgm:t>
    </dgm:pt>
    <dgm:pt modelId="{54CC1E88-2C30-4D31-A170-88D174DB608E}" type="parTrans" cxnId="{76534187-6453-497D-8BFC-B1DFBDF9A2AE}">
      <dgm:prSet/>
      <dgm:spPr/>
      <dgm:t>
        <a:bodyPr/>
        <a:lstStyle/>
        <a:p>
          <a:endParaRPr lang="en-US"/>
        </a:p>
      </dgm:t>
    </dgm:pt>
    <dgm:pt modelId="{445EAEDA-D026-4317-B29B-DE8DB243F558}" type="sibTrans" cxnId="{76534187-6453-497D-8BFC-B1DFBDF9A2AE}">
      <dgm:prSet/>
      <dgm:spPr/>
      <dgm:t>
        <a:bodyPr/>
        <a:lstStyle/>
        <a:p>
          <a:endParaRPr lang="en-US"/>
        </a:p>
      </dgm:t>
    </dgm:pt>
    <dgm:pt modelId="{FECA2A45-D07C-4BC1-B359-A985E376000A}">
      <dgm:prSet phldrT="[Text]" custT="1"/>
      <dgm:spPr/>
      <dgm:t>
        <a:bodyPr/>
        <a:lstStyle/>
        <a:p>
          <a:r>
            <a:rPr lang="en-US" sz="2400" dirty="0" smtClean="0"/>
            <a:t>Patient rates/ comments on doctor</a:t>
          </a:r>
          <a:endParaRPr lang="en-US" sz="2400" dirty="0"/>
        </a:p>
      </dgm:t>
    </dgm:pt>
    <dgm:pt modelId="{B2079717-FBB6-463D-9C43-804C7628F95E}" type="parTrans" cxnId="{603DB4E5-1F6F-44FB-9EA0-98C0DC4DFCC3}">
      <dgm:prSet/>
      <dgm:spPr/>
      <dgm:t>
        <a:bodyPr/>
        <a:lstStyle/>
        <a:p>
          <a:endParaRPr lang="en-US"/>
        </a:p>
      </dgm:t>
    </dgm:pt>
    <dgm:pt modelId="{B3922B56-2165-440B-9D3F-EA73CFEA3985}" type="sibTrans" cxnId="{603DB4E5-1F6F-44FB-9EA0-98C0DC4DFCC3}">
      <dgm:prSet/>
      <dgm:spPr/>
      <dgm:t>
        <a:bodyPr/>
        <a:lstStyle/>
        <a:p>
          <a:endParaRPr lang="en-US"/>
        </a:p>
      </dgm:t>
    </dgm:pt>
    <dgm:pt modelId="{9966B302-920A-4706-8176-04B8B16EA141}" type="pres">
      <dgm:prSet presAssocID="{74BEEABD-9DCC-4973-8B52-FF19697848C6}" presName="CompostProcess" presStyleCnt="0">
        <dgm:presLayoutVars>
          <dgm:dir/>
          <dgm:resizeHandles val="exact"/>
        </dgm:presLayoutVars>
      </dgm:prSet>
      <dgm:spPr/>
    </dgm:pt>
    <dgm:pt modelId="{99862904-016F-48BE-8B21-79FA89EA9A62}" type="pres">
      <dgm:prSet presAssocID="{74BEEABD-9DCC-4973-8B52-FF19697848C6}" presName="arrow" presStyleLbl="bgShp" presStyleIdx="0" presStyleCnt="1"/>
      <dgm:spPr/>
    </dgm:pt>
    <dgm:pt modelId="{29F07460-3AF5-4311-870D-0BB388363788}" type="pres">
      <dgm:prSet presAssocID="{74BEEABD-9DCC-4973-8B52-FF19697848C6}" presName="linearProcess" presStyleCnt="0"/>
      <dgm:spPr/>
    </dgm:pt>
    <dgm:pt modelId="{334D8C23-B8CD-483B-9D9B-9B5B296BFED1}" type="pres">
      <dgm:prSet presAssocID="{B584BC9B-9628-4C0C-9AF4-0EB30C983203}" presName="textNode" presStyleLbl="node1" presStyleIdx="0" presStyleCnt="4" custScaleY="127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A9B1A-9548-4E0C-BFAC-A4462B02CAE2}" type="pres">
      <dgm:prSet presAssocID="{0F16D5C8-0520-4819-BC68-37E7418341E1}" presName="sibTrans" presStyleCnt="0"/>
      <dgm:spPr/>
    </dgm:pt>
    <dgm:pt modelId="{3BB38D9C-414A-4E63-AD2A-967627B7FAE0}" type="pres">
      <dgm:prSet presAssocID="{6616C302-4FBB-4BEC-8B98-D62DB14D346D}" presName="textNode" presStyleLbl="node1" presStyleIdx="1" presStyleCnt="4" custScaleY="127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1C00-E660-42FD-96D9-CC0E94848B48}" type="pres">
      <dgm:prSet presAssocID="{F349FE67-9ED9-494B-82F9-B3CA028936B2}" presName="sibTrans" presStyleCnt="0"/>
      <dgm:spPr/>
    </dgm:pt>
    <dgm:pt modelId="{2CC504BD-219C-45BB-A58F-EF48C5857137}" type="pres">
      <dgm:prSet presAssocID="{73B7E5A5-8633-483C-A304-C9D61FCFF131}" presName="textNode" presStyleLbl="node1" presStyleIdx="2" presStyleCnt="4" custScaleY="127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7A20D-9620-44FF-A51A-7FD9478ED953}" type="pres">
      <dgm:prSet presAssocID="{445EAEDA-D026-4317-B29B-DE8DB243F558}" presName="sibTrans" presStyleCnt="0"/>
      <dgm:spPr/>
    </dgm:pt>
    <dgm:pt modelId="{B8629CCD-F097-43BA-8509-63D73B637CB3}" type="pres">
      <dgm:prSet presAssocID="{FECA2A45-D07C-4BC1-B359-A985E376000A}" presName="textNode" presStyleLbl="node1" presStyleIdx="3" presStyleCnt="4" custScaleX="112486" custScaleY="127411" custLinFactNeighborX="-44978" custLinFactNeighborY="-6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5F9F73-989B-4E98-9806-F15B7BE4AAAC}" type="presOf" srcId="{6616C302-4FBB-4BEC-8B98-D62DB14D346D}" destId="{3BB38D9C-414A-4E63-AD2A-967627B7FAE0}" srcOrd="0" destOrd="0" presId="urn:microsoft.com/office/officeart/2005/8/layout/hProcess9"/>
    <dgm:cxn modelId="{3FC2C60C-ABCB-43E4-85F8-EF6E41171DBB}" srcId="{74BEEABD-9DCC-4973-8B52-FF19697848C6}" destId="{6616C302-4FBB-4BEC-8B98-D62DB14D346D}" srcOrd="1" destOrd="0" parTransId="{53F95CF8-0EAE-4421-8A5E-92CCE520DAF2}" sibTransId="{F349FE67-9ED9-494B-82F9-B3CA028936B2}"/>
    <dgm:cxn modelId="{8C4D410F-6658-4111-B30B-05C9C544007B}" type="presOf" srcId="{73B7E5A5-8633-483C-A304-C9D61FCFF131}" destId="{2CC504BD-219C-45BB-A58F-EF48C5857137}" srcOrd="0" destOrd="0" presId="urn:microsoft.com/office/officeart/2005/8/layout/hProcess9"/>
    <dgm:cxn modelId="{81AFB6CB-A06B-4004-BEEA-32FE3ECEB42D}" type="presOf" srcId="{74BEEABD-9DCC-4973-8B52-FF19697848C6}" destId="{9966B302-920A-4706-8176-04B8B16EA141}" srcOrd="0" destOrd="0" presId="urn:microsoft.com/office/officeart/2005/8/layout/hProcess9"/>
    <dgm:cxn modelId="{EF2421B5-98E4-4AFE-90A6-443063155088}" srcId="{74BEEABD-9DCC-4973-8B52-FF19697848C6}" destId="{B584BC9B-9628-4C0C-9AF4-0EB30C983203}" srcOrd="0" destOrd="0" parTransId="{BCE2EEAE-5774-4415-9E4B-87E792938C59}" sibTransId="{0F16D5C8-0520-4819-BC68-37E7418341E1}"/>
    <dgm:cxn modelId="{11472A0B-68B6-46E0-A78F-E7F9B3E6769B}" type="presOf" srcId="{FECA2A45-D07C-4BC1-B359-A985E376000A}" destId="{B8629CCD-F097-43BA-8509-63D73B637CB3}" srcOrd="0" destOrd="0" presId="urn:microsoft.com/office/officeart/2005/8/layout/hProcess9"/>
    <dgm:cxn modelId="{603DB4E5-1F6F-44FB-9EA0-98C0DC4DFCC3}" srcId="{74BEEABD-9DCC-4973-8B52-FF19697848C6}" destId="{FECA2A45-D07C-4BC1-B359-A985E376000A}" srcOrd="3" destOrd="0" parTransId="{B2079717-FBB6-463D-9C43-804C7628F95E}" sibTransId="{B3922B56-2165-440B-9D3F-EA73CFEA3985}"/>
    <dgm:cxn modelId="{DC53F5BE-9881-4B2C-BE98-AC4E539DEB64}" type="presOf" srcId="{B584BC9B-9628-4C0C-9AF4-0EB30C983203}" destId="{334D8C23-B8CD-483B-9D9B-9B5B296BFED1}" srcOrd="0" destOrd="0" presId="urn:microsoft.com/office/officeart/2005/8/layout/hProcess9"/>
    <dgm:cxn modelId="{76534187-6453-497D-8BFC-B1DFBDF9A2AE}" srcId="{74BEEABD-9DCC-4973-8B52-FF19697848C6}" destId="{73B7E5A5-8633-483C-A304-C9D61FCFF131}" srcOrd="2" destOrd="0" parTransId="{54CC1E88-2C30-4D31-A170-88D174DB608E}" sibTransId="{445EAEDA-D026-4317-B29B-DE8DB243F558}"/>
    <dgm:cxn modelId="{974875CE-AD9B-4B1A-B567-0692784301FB}" type="presParOf" srcId="{9966B302-920A-4706-8176-04B8B16EA141}" destId="{99862904-016F-48BE-8B21-79FA89EA9A62}" srcOrd="0" destOrd="0" presId="urn:microsoft.com/office/officeart/2005/8/layout/hProcess9"/>
    <dgm:cxn modelId="{EFB34F37-270E-4C71-8568-89B5890A3B58}" type="presParOf" srcId="{9966B302-920A-4706-8176-04B8B16EA141}" destId="{29F07460-3AF5-4311-870D-0BB388363788}" srcOrd="1" destOrd="0" presId="urn:microsoft.com/office/officeart/2005/8/layout/hProcess9"/>
    <dgm:cxn modelId="{77715997-056D-422C-A335-69323B886D0E}" type="presParOf" srcId="{29F07460-3AF5-4311-870D-0BB388363788}" destId="{334D8C23-B8CD-483B-9D9B-9B5B296BFED1}" srcOrd="0" destOrd="0" presId="urn:microsoft.com/office/officeart/2005/8/layout/hProcess9"/>
    <dgm:cxn modelId="{F8E92F33-6E9B-44AE-8B61-7019E07E9FFA}" type="presParOf" srcId="{29F07460-3AF5-4311-870D-0BB388363788}" destId="{4F7A9B1A-9548-4E0C-BFAC-A4462B02CAE2}" srcOrd="1" destOrd="0" presId="urn:microsoft.com/office/officeart/2005/8/layout/hProcess9"/>
    <dgm:cxn modelId="{AB3F6444-58AE-4E46-B162-043561F5F4C9}" type="presParOf" srcId="{29F07460-3AF5-4311-870D-0BB388363788}" destId="{3BB38D9C-414A-4E63-AD2A-967627B7FAE0}" srcOrd="2" destOrd="0" presId="urn:microsoft.com/office/officeart/2005/8/layout/hProcess9"/>
    <dgm:cxn modelId="{FF6CCB99-1175-46CC-9B11-B57DFDD450F0}" type="presParOf" srcId="{29F07460-3AF5-4311-870D-0BB388363788}" destId="{70CB1C00-E660-42FD-96D9-CC0E94848B48}" srcOrd="3" destOrd="0" presId="urn:microsoft.com/office/officeart/2005/8/layout/hProcess9"/>
    <dgm:cxn modelId="{331002BB-F019-4389-9A69-433E332F5438}" type="presParOf" srcId="{29F07460-3AF5-4311-870D-0BB388363788}" destId="{2CC504BD-219C-45BB-A58F-EF48C5857137}" srcOrd="4" destOrd="0" presId="urn:microsoft.com/office/officeart/2005/8/layout/hProcess9"/>
    <dgm:cxn modelId="{6FFB9188-E567-4361-A577-49F2A479421E}" type="presParOf" srcId="{29F07460-3AF5-4311-870D-0BB388363788}" destId="{3F87A20D-9620-44FF-A51A-7FD9478ED953}" srcOrd="5" destOrd="0" presId="urn:microsoft.com/office/officeart/2005/8/layout/hProcess9"/>
    <dgm:cxn modelId="{868D8A67-B251-459B-9336-70196C4D022D}" type="presParOf" srcId="{29F07460-3AF5-4311-870D-0BB388363788}" destId="{B8629CCD-F097-43BA-8509-63D73B637C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2904-016F-48BE-8B21-79FA89EA9A62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C23-B8CD-483B-9D9B-9B5B296BFED1}">
      <dsp:nvSpPr>
        <dsp:cNvPr id="0" name=""/>
        <dsp:cNvSpPr/>
      </dsp:nvSpPr>
      <dsp:spPr>
        <a:xfrm>
          <a:off x="8840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Admin defines medical profile template</a:t>
          </a:r>
          <a:endParaRPr lang="en-US" sz="2400" kern="1200" dirty="0"/>
        </a:p>
      </dsp:txBody>
      <dsp:txXfrm>
        <a:off x="97216" y="1446164"/>
        <a:ext cx="2472150" cy="1633632"/>
      </dsp:txXfrm>
    </dsp:sp>
    <dsp:sp modelId="{3BB38D9C-414A-4E63-AD2A-967627B7FAE0}">
      <dsp:nvSpPr>
        <dsp:cNvPr id="0" name=""/>
        <dsp:cNvSpPr/>
      </dsp:nvSpPr>
      <dsp:spPr>
        <a:xfrm>
          <a:off x="2790348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creates medical profile for patient</a:t>
          </a:r>
          <a:endParaRPr lang="en-US" sz="2400" kern="1200" dirty="0"/>
        </a:p>
      </dsp:txBody>
      <dsp:txXfrm>
        <a:off x="2878724" y="1446164"/>
        <a:ext cx="2472150" cy="1633632"/>
      </dsp:txXfrm>
    </dsp:sp>
    <dsp:sp modelId="{2CC504BD-219C-45BB-A58F-EF48C5857137}">
      <dsp:nvSpPr>
        <dsp:cNvPr id="0" name=""/>
        <dsp:cNvSpPr/>
      </dsp:nvSpPr>
      <dsp:spPr>
        <a:xfrm>
          <a:off x="5571857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Patient views medical profile</a:t>
          </a:r>
          <a:endParaRPr lang="en-US" sz="2400" kern="1200" dirty="0"/>
        </a:p>
      </dsp:txBody>
      <dsp:txXfrm>
        <a:off x="5660233" y="1446164"/>
        <a:ext cx="2472150" cy="1633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2904-016F-48BE-8B21-79FA89EA9A62}">
      <dsp:nvSpPr>
        <dsp:cNvPr id="0" name=""/>
        <dsp:cNvSpPr/>
      </dsp:nvSpPr>
      <dsp:spPr>
        <a:xfrm>
          <a:off x="617219" y="0"/>
          <a:ext cx="6995160" cy="47117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C23-B8CD-483B-9D9B-9B5B296BFED1}">
      <dsp:nvSpPr>
        <dsp:cNvPr id="0" name=""/>
        <dsp:cNvSpPr/>
      </dsp:nvSpPr>
      <dsp:spPr>
        <a:xfrm>
          <a:off x="5782" y="1155205"/>
          <a:ext cx="1790078" cy="2401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Patient requests chatting with doctor</a:t>
          </a:r>
          <a:endParaRPr lang="en-US" sz="2400" kern="1200" dirty="0"/>
        </a:p>
      </dsp:txBody>
      <dsp:txXfrm>
        <a:off x="93166" y="1242589"/>
        <a:ext cx="1615310" cy="2226521"/>
      </dsp:txXfrm>
    </dsp:sp>
    <dsp:sp modelId="{3BB38D9C-414A-4E63-AD2A-967627B7FAE0}">
      <dsp:nvSpPr>
        <dsp:cNvPr id="0" name=""/>
        <dsp:cNvSpPr/>
      </dsp:nvSpPr>
      <dsp:spPr>
        <a:xfrm>
          <a:off x="2073931" y="1155205"/>
          <a:ext cx="1790078" cy="2401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replies with patient</a:t>
          </a:r>
          <a:endParaRPr lang="en-US" sz="2400" kern="1200" dirty="0"/>
        </a:p>
      </dsp:txBody>
      <dsp:txXfrm>
        <a:off x="2161315" y="1242589"/>
        <a:ext cx="1615310" cy="2226521"/>
      </dsp:txXfrm>
    </dsp:sp>
    <dsp:sp modelId="{2CC504BD-219C-45BB-A58F-EF48C5857137}">
      <dsp:nvSpPr>
        <dsp:cNvPr id="0" name=""/>
        <dsp:cNvSpPr/>
      </dsp:nvSpPr>
      <dsp:spPr>
        <a:xfrm>
          <a:off x="4142080" y="1155205"/>
          <a:ext cx="1790078" cy="2401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update medical profile</a:t>
          </a:r>
          <a:endParaRPr lang="en-US" sz="2400" kern="1200" dirty="0"/>
        </a:p>
      </dsp:txBody>
      <dsp:txXfrm>
        <a:off x="4229464" y="1242589"/>
        <a:ext cx="1615310" cy="2226521"/>
      </dsp:txXfrm>
    </dsp:sp>
    <dsp:sp modelId="{B8629CCD-F097-43BA-8509-63D73B637CB3}">
      <dsp:nvSpPr>
        <dsp:cNvPr id="0" name=""/>
        <dsp:cNvSpPr/>
      </dsp:nvSpPr>
      <dsp:spPr>
        <a:xfrm>
          <a:off x="6085159" y="1142992"/>
          <a:ext cx="2013587" cy="2401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Patient rates/ comments on doctor</a:t>
          </a:r>
          <a:endParaRPr lang="en-US" sz="2400" kern="1200" dirty="0"/>
        </a:p>
      </dsp:txBody>
      <dsp:txXfrm>
        <a:off x="6183454" y="1241287"/>
        <a:ext cx="1816997" cy="2204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6200" y="63430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OMCS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4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ntaingoatsoftware.com/agile/scrum/overview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andan.com.vn/suckhoe/tieu-diem/item/22586202-bat-an-nhu-vao%E2%80%A6-benh-vien.html" TargetMode="External"/><Relationship Id="rId2" Type="http://schemas.openxmlformats.org/officeDocument/2006/relationships/hyperlink" Target="http://kinhtemoitruong.vn/news/Moi-truong-suc-khoe/Benh-vien-qua-tai-dan-kho-38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676400"/>
            <a:ext cx="7406640" cy="1472184"/>
          </a:xfrm>
        </p:spPr>
        <p:txBody>
          <a:bodyPr>
            <a:noAutofit/>
          </a:bodyPr>
          <a:lstStyle/>
          <a:p>
            <a:r>
              <a:rPr lang="en-US" dirty="0"/>
              <a:t>ONLINE MEDICAL CONSULTANT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352800"/>
            <a:ext cx="1691640" cy="5334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see that there are many cases that patients don’t need to go to the hospital quite often because those can easily conduct via </a:t>
            </a:r>
            <a:r>
              <a:rPr lang="en-US" dirty="0" smtClean="0"/>
              <a:t>internet.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Propose our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098" name="Picture 2" descr="C:\Users\danhtc\Desktop\med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14" y="3352800"/>
            <a:ext cx="3429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3583" y="6329136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http://www.crshealthcareitgroup.com/</a:t>
            </a:r>
          </a:p>
        </p:txBody>
      </p:sp>
    </p:spTree>
    <p:extLst>
      <p:ext uri="{BB962C8B-B14F-4D97-AF65-F5344CB8AC3E}">
        <p14:creationId xmlns:p14="http://schemas.microsoft.com/office/powerpoint/2010/main" val="19119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Interaction </a:t>
            </a:r>
            <a:r>
              <a:rPr lang="en-US" dirty="0"/>
              <a:t>between patients and </a:t>
            </a:r>
            <a:r>
              <a:rPr lang="en-US" dirty="0" smtClean="0"/>
              <a:t>doctors.</a:t>
            </a:r>
          </a:p>
          <a:p>
            <a:r>
              <a:rPr lang="en-US" dirty="0" smtClean="0"/>
              <a:t>Provide </a:t>
            </a:r>
            <a:r>
              <a:rPr lang="en-US" dirty="0" smtClean="0"/>
              <a:t>way to build </a:t>
            </a:r>
            <a:r>
              <a:rPr lang="en-US" dirty="0" smtClean="0"/>
              <a:t>medical profile online.</a:t>
            </a:r>
          </a:p>
          <a:p>
            <a:pPr lvl="0"/>
            <a:r>
              <a:rPr lang="en-US" dirty="0" smtClean="0"/>
              <a:t>Patient can manage </a:t>
            </a:r>
            <a:r>
              <a:rPr lang="en-US" dirty="0"/>
              <a:t>their own profile information, medical heath </a:t>
            </a:r>
            <a:r>
              <a:rPr lang="en-US" dirty="0" smtClean="0"/>
              <a:t>record.</a:t>
            </a:r>
            <a:endParaRPr lang="en-US" dirty="0"/>
          </a:p>
          <a:p>
            <a:r>
              <a:rPr lang="en-US" dirty="0" smtClean="0"/>
              <a:t>Patient can comment/rating for doctor.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our solution</a:t>
            </a:r>
          </a:p>
        </p:txBody>
      </p:sp>
    </p:spTree>
    <p:extLst>
      <p:ext uri="{BB962C8B-B14F-4D97-AF65-F5344CB8AC3E}">
        <p14:creationId xmlns:p14="http://schemas.microsoft.com/office/powerpoint/2010/main" val="23375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314325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15" y="1600200"/>
            <a:ext cx="1859685" cy="1584176"/>
          </a:xfrm>
          <a:prstGeom prst="rect">
            <a:avLst/>
          </a:prstGeom>
        </p:spPr>
      </p:pic>
      <p:pic>
        <p:nvPicPr>
          <p:cNvPr id="6146" name="Picture 2" descr="C:\Users\danhtc\Desktop\ee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99" y="1392163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anhtc\Desktop\tải xuống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45815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qwidgets.com/jquery-widgets-documentation/documentation/requirej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029200"/>
            <a:ext cx="20955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crittercism.com/wp-content/uploads/2014/05/backbone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62400"/>
            <a:ext cx="428148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nderscorejs.org/docs/images/undersco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438774"/>
            <a:ext cx="37719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u Tran\Desktop\online-medical-consultant-system\Document\Report\Reference\scrum1600x1200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7784" y="1341438"/>
            <a:ext cx="6034616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981200" y="58674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www.mountaingoatsoftware.com/agile/scrum/overview</a:t>
            </a:r>
            <a:r>
              <a:rPr lang="en-US" dirty="0" smtClean="0"/>
              <a:t> (</a:t>
            </a:r>
            <a:r>
              <a:rPr lang="en-US" dirty="0"/>
              <a:t>Scrum Overview for Agile Software </a:t>
            </a:r>
            <a:r>
              <a:rPr lang="en-US" dirty="0" smtClean="0"/>
              <a:t>Development)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/>
              <a:t>System Process </a:t>
            </a:r>
            <a:r>
              <a:rPr lang="en-US" sz="4000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anhtc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41269"/>
            <a:ext cx="1538630" cy="15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31329" y="685800"/>
            <a:ext cx="2287814" cy="68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Medical Profile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1329" y="1563914"/>
            <a:ext cx="2287814" cy="56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29514" y="2325913"/>
            <a:ext cx="2276928" cy="56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</a:t>
            </a:r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25885" y="3070795"/>
            <a:ext cx="2276928" cy="80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  <a:p>
            <a:pPr algn="ctr"/>
            <a:r>
              <a:rPr lang="en-US" dirty="0"/>
              <a:t>Medical </a:t>
            </a:r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5566229"/>
            <a:ext cx="228781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Comment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1329" y="4800600"/>
            <a:ext cx="228781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Specialty Fields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25885" y="4005025"/>
            <a:ext cx="2293258" cy="64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Film Types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170" idx="3"/>
            <a:endCxn id="4" idx="1"/>
          </p:cNvCxnSpPr>
          <p:nvPr/>
        </p:nvCxnSpPr>
        <p:spPr>
          <a:xfrm flipV="1">
            <a:off x="3215030" y="1030515"/>
            <a:ext cx="2516299" cy="258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170" idx="3"/>
            <a:endCxn id="5" idx="1"/>
          </p:cNvCxnSpPr>
          <p:nvPr/>
        </p:nvCxnSpPr>
        <p:spPr>
          <a:xfrm flipV="1">
            <a:off x="3215030" y="1848757"/>
            <a:ext cx="2516299" cy="176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170" idx="3"/>
            <a:endCxn id="8" idx="1"/>
          </p:cNvCxnSpPr>
          <p:nvPr/>
        </p:nvCxnSpPr>
        <p:spPr>
          <a:xfrm flipV="1">
            <a:off x="3215030" y="2610757"/>
            <a:ext cx="2514484" cy="99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170" idx="3"/>
            <a:endCxn id="9" idx="1"/>
          </p:cNvCxnSpPr>
          <p:nvPr/>
        </p:nvCxnSpPr>
        <p:spPr>
          <a:xfrm flipV="1">
            <a:off x="3215030" y="3470845"/>
            <a:ext cx="2510855" cy="139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/>
          <p:cNvCxnSpPr>
            <a:stCxn id="7170" idx="3"/>
            <a:endCxn id="14" idx="1"/>
          </p:cNvCxnSpPr>
          <p:nvPr/>
        </p:nvCxnSpPr>
        <p:spPr>
          <a:xfrm>
            <a:off x="3215030" y="3610584"/>
            <a:ext cx="2510855" cy="717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7170" idx="3"/>
            <a:endCxn id="13" idx="1"/>
          </p:cNvCxnSpPr>
          <p:nvPr/>
        </p:nvCxnSpPr>
        <p:spPr>
          <a:xfrm>
            <a:off x="3215030" y="3610584"/>
            <a:ext cx="2516299" cy="1494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stCxn id="7170" idx="3"/>
            <a:endCxn id="11" idx="1"/>
          </p:cNvCxnSpPr>
          <p:nvPr/>
        </p:nvCxnSpPr>
        <p:spPr>
          <a:xfrm>
            <a:off x="3215030" y="3610584"/>
            <a:ext cx="2499970" cy="2260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152400" y="116553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4000" dirty="0"/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/>
              <a:t>Main features</a:t>
            </a:r>
          </a:p>
        </p:txBody>
      </p:sp>
    </p:spTree>
    <p:extLst>
      <p:ext uri="{BB962C8B-B14F-4D97-AF65-F5344CB8AC3E}">
        <p14:creationId xmlns:p14="http://schemas.microsoft.com/office/powerpoint/2010/main" val="33819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nhtc\Desktop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638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33800" y="1644253"/>
            <a:ext cx="203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5314" y="3810000"/>
            <a:ext cx="2050144" cy="78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Medical Profile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15314" y="2971800"/>
            <a:ext cx="203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Patient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415314" y="4953000"/>
            <a:ext cx="2032000" cy="687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Comment /Rating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798" y="13716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15314" y="2035858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webcam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194" idx="3"/>
            <a:endCxn id="4" idx="1"/>
          </p:cNvCxnSpPr>
          <p:nvPr/>
        </p:nvCxnSpPr>
        <p:spPr>
          <a:xfrm flipV="1">
            <a:off x="2209800" y="1910953"/>
            <a:ext cx="1524000" cy="1353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194" idx="3"/>
            <a:endCxn id="7" idx="1"/>
          </p:cNvCxnSpPr>
          <p:nvPr/>
        </p:nvCxnSpPr>
        <p:spPr>
          <a:xfrm flipV="1">
            <a:off x="2209800" y="3238500"/>
            <a:ext cx="4205514" cy="2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194" idx="3"/>
            <a:endCxn id="5" idx="1"/>
          </p:cNvCxnSpPr>
          <p:nvPr/>
        </p:nvCxnSpPr>
        <p:spPr>
          <a:xfrm>
            <a:off x="2209800" y="3264580"/>
            <a:ext cx="4205514" cy="93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194" idx="3"/>
            <a:endCxn id="3" idx="1"/>
          </p:cNvCxnSpPr>
          <p:nvPr/>
        </p:nvCxnSpPr>
        <p:spPr>
          <a:xfrm>
            <a:off x="2209800" y="3264580"/>
            <a:ext cx="4205514" cy="203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1" idx="1"/>
          </p:cNvCxnSpPr>
          <p:nvPr/>
        </p:nvCxnSpPr>
        <p:spPr>
          <a:xfrm flipV="1">
            <a:off x="5765800" y="1562100"/>
            <a:ext cx="634998" cy="348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>
            <a:stCxn id="4" idx="3"/>
            <a:endCxn id="12" idx="1"/>
          </p:cNvCxnSpPr>
          <p:nvPr/>
        </p:nvCxnSpPr>
        <p:spPr>
          <a:xfrm>
            <a:off x="5765800" y="1910953"/>
            <a:ext cx="649514" cy="42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Main features</a:t>
            </a:r>
            <a:endParaRPr lang="en-US" dirty="0"/>
          </a:p>
        </p:txBody>
      </p:sp>
      <p:sp>
        <p:nvSpPr>
          <p:cNvPr id="8223" name="TextBox 8222"/>
          <p:cNvSpPr txBox="1"/>
          <p:nvPr/>
        </p:nvSpPr>
        <p:spPr>
          <a:xfrm>
            <a:off x="838200" y="42362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anhtc\Desktop\People-Patient-Male-ic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7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87801" y="1287236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740229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1352550"/>
            <a:ext cx="16002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webcam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2115457"/>
            <a:ext cx="1600200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history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218" idx="3"/>
            <a:endCxn id="4" idx="1"/>
          </p:cNvCxnSpPr>
          <p:nvPr/>
        </p:nvCxnSpPr>
        <p:spPr>
          <a:xfrm flipV="1">
            <a:off x="2514600" y="1630136"/>
            <a:ext cx="1473201" cy="2179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6019801" y="930729"/>
            <a:ext cx="1066799" cy="69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6019801" y="1628775"/>
            <a:ext cx="1066799" cy="1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6019801" y="1630136"/>
            <a:ext cx="1066799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9657" y="2900135"/>
            <a:ext cx="205014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Profile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8728" y="5334000"/>
            <a:ext cx="2032001" cy="86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Personal Health Record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033485"/>
            <a:ext cx="1600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218" idx="3"/>
            <a:endCxn id="17" idx="1"/>
          </p:cNvCxnSpPr>
          <p:nvPr/>
        </p:nvCxnSpPr>
        <p:spPr>
          <a:xfrm flipV="1">
            <a:off x="2514600" y="3243035"/>
            <a:ext cx="1455057" cy="56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9" idx="1"/>
          </p:cNvCxnSpPr>
          <p:nvPr/>
        </p:nvCxnSpPr>
        <p:spPr>
          <a:xfrm>
            <a:off x="6019801" y="3243035"/>
            <a:ext cx="1066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218" idx="3"/>
            <a:endCxn id="9228" idx="1"/>
          </p:cNvCxnSpPr>
          <p:nvPr/>
        </p:nvCxnSpPr>
        <p:spPr>
          <a:xfrm>
            <a:off x="2514600" y="3810000"/>
            <a:ext cx="1447800" cy="63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Straight Arrow Connector 9225"/>
          <p:cNvCxnSpPr>
            <a:stCxn id="9218" idx="3"/>
            <a:endCxn id="18" idx="1"/>
          </p:cNvCxnSpPr>
          <p:nvPr/>
        </p:nvCxnSpPr>
        <p:spPr>
          <a:xfrm>
            <a:off x="2514600" y="3810000"/>
            <a:ext cx="1464128" cy="1954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Rectangle 9227"/>
          <p:cNvSpPr/>
          <p:nvPr/>
        </p:nvSpPr>
        <p:spPr>
          <a:xfrm>
            <a:off x="3962400" y="3971926"/>
            <a:ext cx="2032000" cy="95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- Rating </a:t>
            </a:r>
          </a:p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25" name="Title 821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48195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33158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Create Medical </a:t>
            </a:r>
            <a:r>
              <a:rPr lang="en-US" dirty="0" smtClean="0"/>
              <a:t>Profile</a:t>
            </a:r>
            <a:r>
              <a:rPr lang="en-US" baseline="30000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230537"/>
              </p:ext>
            </p:extLst>
          </p:nvPr>
        </p:nvGraphicFramePr>
        <p:xfrm>
          <a:off x="457200" y="1295400"/>
          <a:ext cx="8229600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Consult With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Supervisor: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NGUYỄN HUY HÙNG</a:t>
            </a:r>
          </a:p>
          <a:p>
            <a:r>
              <a:rPr lang="en-US" sz="4000" dirty="0" smtClean="0"/>
              <a:t>Team Member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NGUYÊN TIẾN SỨ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CAO DANH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is intended for using in one </a:t>
            </a:r>
            <a:r>
              <a:rPr lang="en-US" dirty="0" smtClean="0"/>
              <a:t>hospital or clinic. This system doesn’t support yet:</a:t>
            </a:r>
          </a:p>
          <a:p>
            <a:pPr lvl="1"/>
            <a:r>
              <a:rPr lang="en-US" dirty="0"/>
              <a:t>Exporting medical profile.</a:t>
            </a:r>
          </a:p>
          <a:p>
            <a:pPr lvl="1"/>
            <a:r>
              <a:rPr lang="en-US" dirty="0"/>
              <a:t>Managing prescription.</a:t>
            </a:r>
          </a:p>
          <a:p>
            <a:pPr lvl="1"/>
            <a:r>
              <a:rPr lang="en-US" dirty="0"/>
              <a:t>Managing process of a hospital.</a:t>
            </a:r>
          </a:p>
          <a:p>
            <a:pPr lvl="1"/>
            <a:r>
              <a:rPr lang="en-US" dirty="0"/>
              <a:t>Custom layout for medical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Tracking changes in a medical profile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system not intend to replace the current medical treatment processes in hospital.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</a:t>
            </a:r>
            <a:r>
              <a:rPr lang="en-US" dirty="0" smtClean="0"/>
              <a:t>intended for many hospitals to share their medical profile.</a:t>
            </a:r>
            <a:endParaRPr lang="en-US" dirty="0"/>
          </a:p>
          <a:p>
            <a:r>
              <a:rPr lang="en-US" dirty="0"/>
              <a:t>This system </a:t>
            </a:r>
            <a:r>
              <a:rPr lang="en-US" dirty="0" smtClean="0"/>
              <a:t>will support:</a:t>
            </a:r>
            <a:endParaRPr lang="en-US" dirty="0"/>
          </a:p>
          <a:p>
            <a:pPr lvl="1"/>
            <a:r>
              <a:rPr lang="en-US" dirty="0"/>
              <a:t>Exporting medical profile.</a:t>
            </a:r>
          </a:p>
          <a:p>
            <a:pPr lvl="1"/>
            <a:r>
              <a:rPr lang="en-US" dirty="0"/>
              <a:t>Managing prescription.</a:t>
            </a:r>
          </a:p>
          <a:p>
            <a:pPr lvl="1"/>
            <a:r>
              <a:rPr lang="en-US" dirty="0"/>
              <a:t>Managing process of a hospital.</a:t>
            </a:r>
          </a:p>
          <a:p>
            <a:pPr lvl="1"/>
            <a:r>
              <a:rPr lang="en-US" dirty="0"/>
              <a:t>Custom layout for medical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Tracking changes in a medical </a:t>
            </a:r>
            <a:r>
              <a:rPr lang="en-US" dirty="0" smtClean="0"/>
              <a:t>profile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[1]http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kinhtemoitruong.vn/news/Moi-truong-suc-khoe/Benh-vien-qua-tai-dan-kho-389/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hlinkClick r:id="rId3"/>
              </a:rPr>
              <a:t>[2]</a:t>
            </a:r>
            <a:r>
              <a:rPr lang="en-US" dirty="0" smtClean="0">
                <a:solidFill>
                  <a:srgbClr val="FFC000"/>
                </a:solidFill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www.nhandan.com.vn/suckhoe/tieu-diem/item/22586202-bat-an-nhu-vao%E2%80%A6-benh-vien.html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[3]Reference Appendix: Medical Template Demo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Scenario Problem</a:t>
            </a:r>
          </a:p>
          <a:p>
            <a:pPr lvl="0"/>
            <a:r>
              <a:rPr lang="en-US" sz="3200" dirty="0" smtClean="0"/>
              <a:t>Propose our solution</a:t>
            </a:r>
          </a:p>
          <a:p>
            <a:r>
              <a:rPr lang="en-US" sz="3200" dirty="0" smtClean="0"/>
              <a:t>Technologies</a:t>
            </a:r>
          </a:p>
          <a:p>
            <a:r>
              <a:rPr lang="en-US" sz="3200" dirty="0" smtClean="0"/>
              <a:t>System </a:t>
            </a:r>
            <a:r>
              <a:rPr lang="en-US" sz="3200" dirty="0"/>
              <a:t>Process Model </a:t>
            </a:r>
            <a:endParaRPr lang="en-US" sz="3200" dirty="0" smtClean="0"/>
          </a:p>
          <a:p>
            <a:r>
              <a:rPr lang="en-US" sz="3200" dirty="0" smtClean="0"/>
              <a:t>Main features</a:t>
            </a:r>
          </a:p>
          <a:p>
            <a:r>
              <a:rPr lang="en-US" sz="3200" dirty="0" smtClean="0"/>
              <a:t>Demo</a:t>
            </a:r>
          </a:p>
          <a:p>
            <a:r>
              <a:rPr lang="en-US" sz="3200" dirty="0" smtClean="0"/>
              <a:t>Disadvantages</a:t>
            </a:r>
          </a:p>
          <a:p>
            <a:r>
              <a:rPr lang="en-US" sz="3200" dirty="0" smtClean="0"/>
              <a:t>Future Plan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1566671"/>
          </a:xfrm>
        </p:spPr>
        <p:txBody>
          <a:bodyPr>
            <a:normAutofit/>
          </a:bodyPr>
          <a:lstStyle/>
          <a:p>
            <a:r>
              <a:rPr lang="en-US" dirty="0"/>
              <a:t>Nowadays, Vietnam hospitals usually are </a:t>
            </a:r>
            <a:r>
              <a:rPr lang="en-US" dirty="0" smtClean="0"/>
              <a:t>overwhelmed </a:t>
            </a:r>
            <a:r>
              <a:rPr lang="en-US" dirty="0"/>
              <a:t>with </a:t>
            </a:r>
            <a:r>
              <a:rPr lang="en-US" dirty="0" smtClean="0"/>
              <a:t>patients</a:t>
            </a:r>
            <a:r>
              <a:rPr lang="en-US" baseline="30000" dirty="0" smtClean="0"/>
              <a:t>[1]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Scenario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 descr="C:\Users\danhtc\Desktop\rez_971_bvquatai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5334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4981575"/>
            <a:ext cx="350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Tinmoitruong</a:t>
            </a:r>
            <a:r>
              <a:rPr lang="en-US" dirty="0"/>
              <a:t> </a:t>
            </a:r>
            <a:r>
              <a:rPr lang="en-US" dirty="0" smtClean="0"/>
              <a:t>(2012). </a:t>
            </a:r>
          </a:p>
          <a:p>
            <a:r>
              <a:rPr lang="en-US" i="1" dirty="0" err="1" smtClean="0"/>
              <a:t>Bệnh</a:t>
            </a:r>
            <a:r>
              <a:rPr lang="en-US" i="1" dirty="0" smtClean="0"/>
              <a:t> </a:t>
            </a:r>
            <a:r>
              <a:rPr lang="en-US" i="1" dirty="0" err="1"/>
              <a:t>viện</a:t>
            </a:r>
            <a:r>
              <a:rPr lang="en-US" i="1" dirty="0"/>
              <a:t> </a:t>
            </a:r>
            <a:r>
              <a:rPr lang="en-US" i="1" dirty="0" err="1"/>
              <a:t>quá</a:t>
            </a:r>
            <a:r>
              <a:rPr lang="en-US" i="1" dirty="0"/>
              <a:t> </a:t>
            </a:r>
            <a:r>
              <a:rPr lang="en-US" i="1" dirty="0" err="1"/>
              <a:t>tải</a:t>
            </a:r>
            <a:r>
              <a:rPr lang="en-US" i="1" dirty="0"/>
              <a:t>… </a:t>
            </a:r>
            <a:r>
              <a:rPr lang="en-US" i="1" dirty="0" err="1"/>
              <a:t>dân</a:t>
            </a:r>
            <a:r>
              <a:rPr lang="en-US" i="1" dirty="0"/>
              <a:t> </a:t>
            </a:r>
            <a:r>
              <a:rPr lang="en-US" i="1" dirty="0" err="1"/>
              <a:t>khổ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sz="1400" dirty="0"/>
              <a:t>http://kinhtemoitruong.vn/news/Moi-truong-suc-khoe/Benh-vien-qua-tai-dan-kho-389/.</a:t>
            </a:r>
          </a:p>
        </p:txBody>
      </p:sp>
    </p:spTree>
    <p:extLst>
      <p:ext uri="{BB962C8B-B14F-4D97-AF65-F5344CB8AC3E}">
        <p14:creationId xmlns:p14="http://schemas.microsoft.com/office/powerpoint/2010/main" val="5671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nhtc\Desktop\Controlling-Business-Travel-Cos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66" y="2444234"/>
            <a:ext cx="376793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055" y="4964668"/>
            <a:ext cx="324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http://bestfinancenetwork.com/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5344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 to hospital not always a good choice due to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Travelling cost</a:t>
            </a:r>
          </a:p>
          <a:p>
            <a:pPr lvl="1"/>
            <a:r>
              <a:rPr lang="en-US" sz="2700" dirty="0" smtClean="0"/>
              <a:t>Wasting time</a:t>
            </a:r>
          </a:p>
          <a:p>
            <a:pPr lvl="1"/>
            <a:r>
              <a:rPr lang="en-US" sz="2700" dirty="0" smtClean="0"/>
              <a:t>Unsafeness</a:t>
            </a:r>
            <a:r>
              <a:rPr lang="en-US" sz="2700" baseline="30000" dirty="0"/>
              <a:t>[2]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1934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5344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 to hospital not always a good choice due to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sz="2700" dirty="0" smtClean="0"/>
              <a:t>Travelling cost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Wasting time</a:t>
            </a:r>
          </a:p>
          <a:p>
            <a:pPr lvl="1"/>
            <a:r>
              <a:rPr lang="en-US" sz="2700" dirty="0" smtClean="0"/>
              <a:t>Unsafeness</a:t>
            </a:r>
            <a:r>
              <a:rPr lang="en-US" sz="2700" baseline="30000" dirty="0"/>
              <a:t>[2]</a:t>
            </a:r>
            <a:endParaRPr lang="en-US" sz="2700" dirty="0" smtClean="0"/>
          </a:p>
        </p:txBody>
      </p:sp>
      <p:pic>
        <p:nvPicPr>
          <p:cNvPr id="10" name="Picture 2" descr="7 Ways You're Wasting Time and Don't Even Know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2321183"/>
            <a:ext cx="3941909" cy="25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02296" y="4841617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www.entrepreneur.com/</a:t>
            </a:r>
          </a:p>
          <a:p>
            <a:r>
              <a:rPr lang="en-US" dirty="0" smtClean="0"/>
              <a:t>article/224090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5344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 to hospital not always a good choice due to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sz="2700" dirty="0" smtClean="0"/>
              <a:t>Travelling cost</a:t>
            </a:r>
          </a:p>
          <a:p>
            <a:pPr lvl="1"/>
            <a:r>
              <a:rPr lang="en-US" sz="2400" dirty="0" smtClean="0"/>
              <a:t>Wasting time</a:t>
            </a:r>
          </a:p>
          <a:p>
            <a:pPr lvl="1"/>
            <a:r>
              <a:rPr lang="en-US" sz="2700" b="1" dirty="0" smtClean="0">
                <a:solidFill>
                  <a:srgbClr val="FF0000"/>
                </a:solidFill>
              </a:rPr>
              <a:t>Unsafeness</a:t>
            </a:r>
            <a:r>
              <a:rPr lang="en-US" sz="2700" b="1" baseline="30000" dirty="0" smtClean="0">
                <a:solidFill>
                  <a:srgbClr val="FF0000"/>
                </a:solidFill>
              </a:rPr>
              <a:t>[2]</a:t>
            </a:r>
            <a:endParaRPr lang="en-US" sz="2700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4" descr="C:\Users\danhtc\Desktop\canstock204501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95800" y="4648200"/>
            <a:ext cx="463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http://www.safetysign.com/products</a:t>
            </a:r>
            <a:r>
              <a:rPr lang="en-US" dirty="0" smtClean="0"/>
              <a:t>/</a:t>
            </a:r>
          </a:p>
          <a:p>
            <a:r>
              <a:rPr lang="en-US" dirty="0" smtClean="0"/>
              <a:t>p6169/unsafe-area-do-not-enter-sign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solutions in Viet Nam: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pic>
        <p:nvPicPr>
          <p:cNvPr id="3075" name="Picture 3" descr="C:\Users\danhtc\Desktop\eefb552b-2265-4322-9416-7dce71a20b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3063875"/>
            <a:ext cx="2400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nhtc\Desktop\bacsytructuyen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4" y="2762250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anhtc\Desktop\Banner-ngang-thang-1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4800600"/>
            <a:ext cx="72771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Disadvantage of current system:</a:t>
            </a:r>
          </a:p>
          <a:p>
            <a:pPr lvl="0"/>
            <a:r>
              <a:rPr lang="en-US" dirty="0" smtClean="0"/>
              <a:t>Lack </a:t>
            </a:r>
            <a:r>
              <a:rPr lang="en-US" dirty="0"/>
              <a:t>of interaction between patients and doctors</a:t>
            </a:r>
          </a:p>
          <a:p>
            <a:pPr lvl="0"/>
            <a:r>
              <a:rPr lang="en-US" dirty="0"/>
              <a:t>Hardly can provide high quality consulting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Patient </a:t>
            </a:r>
            <a:r>
              <a:rPr lang="en-US" dirty="0"/>
              <a:t>cannot able to manage their own profile information, medical heath record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</p:spTree>
    <p:extLst>
      <p:ext uri="{BB962C8B-B14F-4D97-AF65-F5344CB8AC3E}">
        <p14:creationId xmlns:p14="http://schemas.microsoft.com/office/powerpoint/2010/main" val="40849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441</TotalTime>
  <Words>488</Words>
  <Application>Microsoft Office PowerPoint</Application>
  <PresentationFormat>On-screen Show 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ONLINE MEDICAL CONSULTANT SYSTEM</vt:lpstr>
      <vt:lpstr>About us</vt:lpstr>
      <vt:lpstr>Agenda</vt:lpstr>
      <vt:lpstr>Scenario Problem</vt:lpstr>
      <vt:lpstr>Scenario Problem</vt:lpstr>
      <vt:lpstr>Scenario Problem</vt:lpstr>
      <vt:lpstr>Scenario Problem</vt:lpstr>
      <vt:lpstr>Scenario Problem</vt:lpstr>
      <vt:lpstr>Scenario Problem</vt:lpstr>
      <vt:lpstr>Propose our solution</vt:lpstr>
      <vt:lpstr>Propose our solution</vt:lpstr>
      <vt:lpstr>Technologies</vt:lpstr>
      <vt:lpstr>System Process Model</vt:lpstr>
      <vt:lpstr>Main features</vt:lpstr>
      <vt:lpstr>Main features</vt:lpstr>
      <vt:lpstr>Main features</vt:lpstr>
      <vt:lpstr>Demo</vt:lpstr>
      <vt:lpstr>1. Create Medical Profile[3]</vt:lpstr>
      <vt:lpstr>2. Consult With Doctor</vt:lpstr>
      <vt:lpstr>Disadvantages</vt:lpstr>
      <vt:lpstr>Future Plan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danhtc</dc:creator>
  <cp:lastModifiedBy>Su Tran</cp:lastModifiedBy>
  <cp:revision>139</cp:revision>
  <dcterms:created xsi:type="dcterms:W3CDTF">2014-08-12T17:16:08Z</dcterms:created>
  <dcterms:modified xsi:type="dcterms:W3CDTF">2014-08-17T02:28:00Z</dcterms:modified>
</cp:coreProperties>
</file>