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67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72" r:id="rId17"/>
    <p:sldId id="264" r:id="rId18"/>
    <p:sldId id="265" r:id="rId19"/>
    <p:sldId id="266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6200" y="63430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OMCS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4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ntaingoatsoftware.com/agile/scrum/overview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andan.com.vn/suckhoe/tieu-diem/item/22586202-bat-an-nhu-vao%E2%80%A6-benh-vien.html" TargetMode="External"/><Relationship Id="rId2" Type="http://schemas.openxmlformats.org/officeDocument/2006/relationships/hyperlink" Target="http://kinhtemoitruong.vn/news/Moi-truong-suc-khoe/Benh-vien-qua-tai-dan-kho-38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676400"/>
            <a:ext cx="7406640" cy="1472184"/>
          </a:xfrm>
        </p:spPr>
        <p:txBody>
          <a:bodyPr>
            <a:noAutofit/>
          </a:bodyPr>
          <a:lstStyle/>
          <a:p>
            <a:r>
              <a:rPr lang="en-US" dirty="0"/>
              <a:t>ONLINE MEDICAL CONSULTANT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352800"/>
            <a:ext cx="1691640" cy="5334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GROUP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see that there are many cases that patients don’t need to go to the hospital quite often because those can easily conduct via </a:t>
            </a:r>
            <a:r>
              <a:rPr lang="en-US" dirty="0" smtClean="0"/>
              <a:t>internet.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Propose our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098" name="Picture 2" descr="C:\Users\danhtc\Desktop\med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14" y="3352800"/>
            <a:ext cx="3429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Interaction </a:t>
            </a:r>
            <a:r>
              <a:rPr lang="en-US" dirty="0"/>
              <a:t>between patients and </a:t>
            </a:r>
            <a:r>
              <a:rPr lang="en-US" dirty="0" smtClean="0"/>
              <a:t>doctors.</a:t>
            </a:r>
          </a:p>
          <a:p>
            <a:r>
              <a:rPr lang="en-US" dirty="0" smtClean="0"/>
              <a:t>Provide build medical profile online.</a:t>
            </a:r>
          </a:p>
          <a:p>
            <a:pPr lvl="0"/>
            <a:r>
              <a:rPr lang="en-US" dirty="0" smtClean="0"/>
              <a:t>Patient can manage </a:t>
            </a:r>
            <a:r>
              <a:rPr lang="en-US" dirty="0"/>
              <a:t>their own profile information, medical heath </a:t>
            </a:r>
            <a:r>
              <a:rPr lang="en-US" dirty="0" smtClean="0"/>
              <a:t>record.</a:t>
            </a:r>
            <a:endParaRPr lang="en-US" dirty="0"/>
          </a:p>
          <a:p>
            <a:r>
              <a:rPr lang="en-US" dirty="0" smtClean="0"/>
              <a:t>Patient can </a:t>
            </a:r>
            <a:r>
              <a:rPr lang="en-US" dirty="0" smtClean="0"/>
              <a:t>comment/rating for doctor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our solution</a:t>
            </a:r>
          </a:p>
        </p:txBody>
      </p:sp>
    </p:spTree>
    <p:extLst>
      <p:ext uri="{BB962C8B-B14F-4D97-AF65-F5344CB8AC3E}">
        <p14:creationId xmlns:p14="http://schemas.microsoft.com/office/powerpoint/2010/main" val="23375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314325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15" y="1600200"/>
            <a:ext cx="1859685" cy="1584176"/>
          </a:xfrm>
          <a:prstGeom prst="rect">
            <a:avLst/>
          </a:prstGeom>
        </p:spPr>
      </p:pic>
      <p:pic>
        <p:nvPicPr>
          <p:cNvPr id="6146" name="Picture 2" descr="C:\Users\danhtc\Desktop\ee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99" y="1392163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anhtc\Desktop\tải xuống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45815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qwidgets.com/jquery-widgets-documentation/documentation/requirej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029200"/>
            <a:ext cx="20955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crittercism.com/wp-content/uploads/2014/05/backbone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62400"/>
            <a:ext cx="428148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nderscorejs.org/docs/images/undersco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438774"/>
            <a:ext cx="37719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u Tran\Desktop\online-medical-consultant-system\Document\Report\Reference\scrum1600x1200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7784" y="1341438"/>
            <a:ext cx="6034616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981200" y="58674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www.mountaingoatsoftware.com/agile/scrum/overview</a:t>
            </a:r>
            <a:r>
              <a:rPr lang="en-US" dirty="0" smtClean="0"/>
              <a:t> (</a:t>
            </a:r>
            <a:r>
              <a:rPr lang="en-US" dirty="0"/>
              <a:t>Scrum Overview for Agile Software </a:t>
            </a:r>
            <a:r>
              <a:rPr lang="en-US" dirty="0" smtClean="0"/>
              <a:t>Development)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/>
              <a:t>System Process </a:t>
            </a:r>
            <a:r>
              <a:rPr lang="en-US" sz="4000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anhtc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41269"/>
            <a:ext cx="1538630" cy="15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31329" y="685800"/>
            <a:ext cx="2287814" cy="68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Medical Profile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1329" y="1563914"/>
            <a:ext cx="2287814" cy="56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29514" y="2325913"/>
            <a:ext cx="2276928" cy="56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</a:t>
            </a:r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25885" y="3070795"/>
            <a:ext cx="2276928" cy="80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  <a:p>
            <a:pPr algn="ctr"/>
            <a:r>
              <a:rPr lang="en-US" dirty="0"/>
              <a:t>Medical </a:t>
            </a:r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5566229"/>
            <a:ext cx="228781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Comment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1329" y="4800600"/>
            <a:ext cx="228781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Specialty Fields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25885" y="4005025"/>
            <a:ext cx="2293258" cy="64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Film Types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170" idx="3"/>
            <a:endCxn id="4" idx="1"/>
          </p:cNvCxnSpPr>
          <p:nvPr/>
        </p:nvCxnSpPr>
        <p:spPr>
          <a:xfrm flipV="1">
            <a:off x="3215030" y="1030515"/>
            <a:ext cx="2516299" cy="258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170" idx="3"/>
            <a:endCxn id="5" idx="1"/>
          </p:cNvCxnSpPr>
          <p:nvPr/>
        </p:nvCxnSpPr>
        <p:spPr>
          <a:xfrm flipV="1">
            <a:off x="3215030" y="1848757"/>
            <a:ext cx="2516299" cy="176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170" idx="3"/>
            <a:endCxn id="8" idx="1"/>
          </p:cNvCxnSpPr>
          <p:nvPr/>
        </p:nvCxnSpPr>
        <p:spPr>
          <a:xfrm flipV="1">
            <a:off x="3215030" y="2610757"/>
            <a:ext cx="2514484" cy="99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170" idx="3"/>
            <a:endCxn id="9" idx="1"/>
          </p:cNvCxnSpPr>
          <p:nvPr/>
        </p:nvCxnSpPr>
        <p:spPr>
          <a:xfrm flipV="1">
            <a:off x="3215030" y="3470845"/>
            <a:ext cx="2510855" cy="139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/>
          <p:cNvCxnSpPr>
            <a:stCxn id="7170" idx="3"/>
            <a:endCxn id="14" idx="1"/>
          </p:cNvCxnSpPr>
          <p:nvPr/>
        </p:nvCxnSpPr>
        <p:spPr>
          <a:xfrm>
            <a:off x="3215030" y="3610584"/>
            <a:ext cx="2510855" cy="717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7170" idx="3"/>
            <a:endCxn id="13" idx="1"/>
          </p:cNvCxnSpPr>
          <p:nvPr/>
        </p:nvCxnSpPr>
        <p:spPr>
          <a:xfrm>
            <a:off x="3215030" y="3610584"/>
            <a:ext cx="2516299" cy="1494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stCxn id="7170" idx="3"/>
            <a:endCxn id="11" idx="1"/>
          </p:cNvCxnSpPr>
          <p:nvPr/>
        </p:nvCxnSpPr>
        <p:spPr>
          <a:xfrm>
            <a:off x="3215030" y="3610584"/>
            <a:ext cx="2499970" cy="2260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152400" y="116553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4000" dirty="0"/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/>
              <a:t>Main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19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nhtc\Desktop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638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33800" y="1644253"/>
            <a:ext cx="203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5314" y="3810000"/>
            <a:ext cx="2050144" cy="78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Medical </a:t>
            </a:r>
            <a:r>
              <a:rPr lang="en-US" dirty="0" smtClean="0"/>
              <a:t>Profile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15314" y="2971800"/>
            <a:ext cx="203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Patient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415314" y="4953000"/>
            <a:ext cx="2032000" cy="687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Comment </a:t>
            </a:r>
            <a:r>
              <a:rPr lang="en-US" dirty="0" smtClean="0"/>
              <a:t>/</a:t>
            </a:r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798" y="13716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15314" y="2035858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webcam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194" idx="3"/>
            <a:endCxn id="4" idx="1"/>
          </p:cNvCxnSpPr>
          <p:nvPr/>
        </p:nvCxnSpPr>
        <p:spPr>
          <a:xfrm flipV="1">
            <a:off x="2209800" y="1910953"/>
            <a:ext cx="1524000" cy="1353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194" idx="3"/>
            <a:endCxn id="7" idx="1"/>
          </p:cNvCxnSpPr>
          <p:nvPr/>
        </p:nvCxnSpPr>
        <p:spPr>
          <a:xfrm flipV="1">
            <a:off x="2209800" y="3238500"/>
            <a:ext cx="4205514" cy="2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194" idx="3"/>
            <a:endCxn id="5" idx="1"/>
          </p:cNvCxnSpPr>
          <p:nvPr/>
        </p:nvCxnSpPr>
        <p:spPr>
          <a:xfrm>
            <a:off x="2209800" y="3264580"/>
            <a:ext cx="4205514" cy="93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194" idx="3"/>
            <a:endCxn id="3" idx="1"/>
          </p:cNvCxnSpPr>
          <p:nvPr/>
        </p:nvCxnSpPr>
        <p:spPr>
          <a:xfrm>
            <a:off x="2209800" y="3264580"/>
            <a:ext cx="4205514" cy="203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1" idx="1"/>
          </p:cNvCxnSpPr>
          <p:nvPr/>
        </p:nvCxnSpPr>
        <p:spPr>
          <a:xfrm flipV="1">
            <a:off x="5765800" y="1562100"/>
            <a:ext cx="634998" cy="348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>
            <a:stCxn id="4" idx="3"/>
            <a:endCxn id="12" idx="1"/>
          </p:cNvCxnSpPr>
          <p:nvPr/>
        </p:nvCxnSpPr>
        <p:spPr>
          <a:xfrm>
            <a:off x="5765800" y="1910953"/>
            <a:ext cx="649514" cy="42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Main features</a:t>
            </a:r>
            <a:endParaRPr lang="en-US" dirty="0"/>
          </a:p>
        </p:txBody>
      </p:sp>
      <p:sp>
        <p:nvSpPr>
          <p:cNvPr id="8223" name="TextBox 8222"/>
          <p:cNvSpPr txBox="1"/>
          <p:nvPr/>
        </p:nvSpPr>
        <p:spPr>
          <a:xfrm>
            <a:off x="838200" y="42362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anhtc\Desktop\People-Patient-Male-ic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7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87801" y="1287236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740229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1352550"/>
            <a:ext cx="16002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webcam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2115457"/>
            <a:ext cx="1600200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history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218" idx="3"/>
            <a:endCxn id="4" idx="1"/>
          </p:cNvCxnSpPr>
          <p:nvPr/>
        </p:nvCxnSpPr>
        <p:spPr>
          <a:xfrm flipV="1">
            <a:off x="2514600" y="1630136"/>
            <a:ext cx="1473201" cy="2179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6019801" y="930729"/>
            <a:ext cx="1066799" cy="69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6019801" y="1628775"/>
            <a:ext cx="1066799" cy="1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6019801" y="1630136"/>
            <a:ext cx="1066799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9657" y="2900135"/>
            <a:ext cx="205014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Profile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8728" y="5334000"/>
            <a:ext cx="2032001" cy="86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Personal </a:t>
            </a:r>
            <a:r>
              <a:rPr lang="en-US" dirty="0" smtClean="0"/>
              <a:t>Health Record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033485"/>
            <a:ext cx="1600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218" idx="3"/>
            <a:endCxn id="17" idx="1"/>
          </p:cNvCxnSpPr>
          <p:nvPr/>
        </p:nvCxnSpPr>
        <p:spPr>
          <a:xfrm flipV="1">
            <a:off x="2514600" y="3243035"/>
            <a:ext cx="1455057" cy="56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9" idx="1"/>
          </p:cNvCxnSpPr>
          <p:nvPr/>
        </p:nvCxnSpPr>
        <p:spPr>
          <a:xfrm>
            <a:off x="6019801" y="3243035"/>
            <a:ext cx="1066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218" idx="3"/>
            <a:endCxn id="9228" idx="1"/>
          </p:cNvCxnSpPr>
          <p:nvPr/>
        </p:nvCxnSpPr>
        <p:spPr>
          <a:xfrm>
            <a:off x="2514600" y="3810000"/>
            <a:ext cx="1447800" cy="63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Straight Arrow Connector 9225"/>
          <p:cNvCxnSpPr>
            <a:stCxn id="9218" idx="3"/>
            <a:endCxn id="18" idx="1"/>
          </p:cNvCxnSpPr>
          <p:nvPr/>
        </p:nvCxnSpPr>
        <p:spPr>
          <a:xfrm>
            <a:off x="2514600" y="3810000"/>
            <a:ext cx="1464128" cy="1954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Rectangle 9227"/>
          <p:cNvSpPr/>
          <p:nvPr/>
        </p:nvSpPr>
        <p:spPr>
          <a:xfrm>
            <a:off x="3962400" y="3971926"/>
            <a:ext cx="2032000" cy="95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- Rating </a:t>
            </a:r>
          </a:p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25" name="Title 821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48195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is intended for using in one </a:t>
            </a:r>
            <a:r>
              <a:rPr lang="en-US" dirty="0" smtClean="0"/>
              <a:t>hospital or clinic. This </a:t>
            </a:r>
            <a:r>
              <a:rPr lang="en-US" dirty="0" smtClean="0"/>
              <a:t>system doesn’t support yet:</a:t>
            </a:r>
          </a:p>
          <a:p>
            <a:pPr lvl="1"/>
            <a:r>
              <a:rPr lang="en-US" dirty="0"/>
              <a:t>Exporting medical profile.</a:t>
            </a:r>
          </a:p>
          <a:p>
            <a:pPr lvl="1"/>
            <a:r>
              <a:rPr lang="en-US" dirty="0"/>
              <a:t>Managing prescription.</a:t>
            </a:r>
          </a:p>
          <a:p>
            <a:pPr lvl="1"/>
            <a:r>
              <a:rPr lang="en-US" dirty="0"/>
              <a:t>Managing process of a hospital.</a:t>
            </a:r>
          </a:p>
          <a:p>
            <a:pPr lvl="1"/>
            <a:r>
              <a:rPr lang="en-US" dirty="0"/>
              <a:t>Custom layout for medical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Tracking changes in a medical profile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system not intend to replace the current medical treatment processes in hospital.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</a:t>
            </a:r>
            <a:r>
              <a:rPr lang="en-US" dirty="0" smtClean="0"/>
              <a:t>intended for many hospitals to share their medical profile.</a:t>
            </a:r>
            <a:endParaRPr lang="en-US" dirty="0"/>
          </a:p>
          <a:p>
            <a:r>
              <a:rPr lang="en-US" dirty="0"/>
              <a:t>This system </a:t>
            </a:r>
            <a:r>
              <a:rPr lang="en-US" dirty="0" smtClean="0"/>
              <a:t>will support:</a:t>
            </a:r>
            <a:endParaRPr lang="en-US" dirty="0"/>
          </a:p>
          <a:p>
            <a:pPr lvl="1"/>
            <a:r>
              <a:rPr lang="en-US" dirty="0"/>
              <a:t>Exporting medical profile.</a:t>
            </a:r>
          </a:p>
          <a:p>
            <a:pPr lvl="1"/>
            <a:r>
              <a:rPr lang="en-US" dirty="0"/>
              <a:t>Managing prescription.</a:t>
            </a:r>
          </a:p>
          <a:p>
            <a:pPr lvl="1"/>
            <a:r>
              <a:rPr lang="en-US" dirty="0"/>
              <a:t>Managing process of a hospital.</a:t>
            </a:r>
          </a:p>
          <a:p>
            <a:pPr lvl="1"/>
            <a:r>
              <a:rPr lang="en-US" dirty="0"/>
              <a:t>Custom layout for medical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Tracking changes in a medical </a:t>
            </a:r>
            <a:r>
              <a:rPr lang="en-US" dirty="0" smtClean="0"/>
              <a:t>profile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Supervisor:</a:t>
            </a:r>
            <a:endParaRPr lang="en-US" sz="4000" dirty="0" smtClean="0"/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NGUYỄN HUY HÙNG</a:t>
            </a:r>
          </a:p>
          <a:p>
            <a:r>
              <a:rPr lang="en-US" sz="4000" dirty="0" smtClean="0"/>
              <a:t>Team Member</a:t>
            </a:r>
            <a:endParaRPr lang="en-US" sz="4000" dirty="0" smtClean="0"/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NGUYÊN TIẾN SỨ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CAO DANH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[1]http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kinhtemoitruong.vn/news/Moi-truong-suc-khoe/Benh-vien-qua-tai-dan-kho-389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[2]</a:t>
            </a:r>
            <a:r>
              <a:rPr lang="en-US" dirty="0" smtClean="0">
                <a:solidFill>
                  <a:srgbClr val="FFC000"/>
                </a:solidFill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www.nhandan.com.vn/suckhoe/tieu-diem/item/22586202-bat-an-nhu-vao%E2%80%A6-benh-vien.html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Scenario Problem</a:t>
            </a:r>
          </a:p>
          <a:p>
            <a:pPr lvl="0"/>
            <a:r>
              <a:rPr lang="en-US" sz="3200" dirty="0" smtClean="0"/>
              <a:t>Propose our solution</a:t>
            </a:r>
          </a:p>
          <a:p>
            <a:r>
              <a:rPr lang="en-US" sz="3200" dirty="0" smtClean="0"/>
              <a:t>Technologies</a:t>
            </a:r>
          </a:p>
          <a:p>
            <a:r>
              <a:rPr lang="en-US" sz="3200" dirty="0" smtClean="0"/>
              <a:t>System </a:t>
            </a:r>
            <a:r>
              <a:rPr lang="en-US" sz="3200" dirty="0"/>
              <a:t>Process Model </a:t>
            </a:r>
            <a:endParaRPr lang="en-US" sz="3200" dirty="0" smtClean="0"/>
          </a:p>
          <a:p>
            <a:r>
              <a:rPr lang="en-US" sz="3200" dirty="0" smtClean="0"/>
              <a:t>Main features</a:t>
            </a:r>
            <a:endParaRPr lang="en-US" sz="3200" dirty="0" smtClean="0"/>
          </a:p>
          <a:p>
            <a:r>
              <a:rPr lang="en-US" sz="3200" dirty="0" smtClean="0"/>
              <a:t>Demo</a:t>
            </a:r>
          </a:p>
          <a:p>
            <a:r>
              <a:rPr lang="en-US" sz="3200" dirty="0" smtClean="0"/>
              <a:t>Disadvantages</a:t>
            </a:r>
          </a:p>
          <a:p>
            <a:r>
              <a:rPr lang="en-US" sz="3200" dirty="0" smtClean="0"/>
              <a:t>Future Plan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1566671"/>
          </a:xfrm>
        </p:spPr>
        <p:txBody>
          <a:bodyPr>
            <a:normAutofit/>
          </a:bodyPr>
          <a:lstStyle/>
          <a:p>
            <a:r>
              <a:rPr lang="en-US" dirty="0"/>
              <a:t>Nowadays, Vietnam hospitals usually are </a:t>
            </a:r>
            <a:r>
              <a:rPr lang="en-US" dirty="0" smtClean="0"/>
              <a:t>overwhelmed </a:t>
            </a:r>
            <a:r>
              <a:rPr lang="en-US" dirty="0"/>
              <a:t>with </a:t>
            </a:r>
            <a:r>
              <a:rPr lang="en-US" dirty="0" smtClean="0"/>
              <a:t>patients</a:t>
            </a:r>
            <a:r>
              <a:rPr lang="en-US" baseline="30000" dirty="0" smtClean="0"/>
              <a:t>[1]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Scenario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 descr="C:\Users\danhtc\Desktop\rez_971_bvquatai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5334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4981575"/>
            <a:ext cx="350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Tinmoitruong</a:t>
            </a:r>
            <a:r>
              <a:rPr lang="en-US" dirty="0"/>
              <a:t> </a:t>
            </a:r>
            <a:r>
              <a:rPr lang="en-US" dirty="0" smtClean="0"/>
              <a:t>(2012). </a:t>
            </a:r>
          </a:p>
          <a:p>
            <a:r>
              <a:rPr lang="en-US" i="1" dirty="0" err="1" smtClean="0"/>
              <a:t>Bệnh</a:t>
            </a:r>
            <a:r>
              <a:rPr lang="en-US" i="1" dirty="0" smtClean="0"/>
              <a:t> </a:t>
            </a:r>
            <a:r>
              <a:rPr lang="en-US" i="1" dirty="0" err="1"/>
              <a:t>viện</a:t>
            </a:r>
            <a:r>
              <a:rPr lang="en-US" i="1" dirty="0"/>
              <a:t> </a:t>
            </a:r>
            <a:r>
              <a:rPr lang="en-US" i="1" dirty="0" err="1"/>
              <a:t>quá</a:t>
            </a:r>
            <a:r>
              <a:rPr lang="en-US" i="1" dirty="0"/>
              <a:t> </a:t>
            </a:r>
            <a:r>
              <a:rPr lang="en-US" i="1" dirty="0" err="1"/>
              <a:t>tải</a:t>
            </a:r>
            <a:r>
              <a:rPr lang="en-US" i="1" dirty="0"/>
              <a:t>… </a:t>
            </a:r>
            <a:r>
              <a:rPr lang="en-US" i="1" dirty="0" err="1"/>
              <a:t>dân</a:t>
            </a:r>
            <a:r>
              <a:rPr lang="en-US" i="1" dirty="0"/>
              <a:t> </a:t>
            </a:r>
            <a:r>
              <a:rPr lang="en-US" i="1" dirty="0" err="1"/>
              <a:t>khổ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sz="1400" dirty="0"/>
              <a:t>http://kinhtemoitruong.vn/news/Moi-truong-suc-khoe/Benh-vien-qua-tai-dan-kho-389/.</a:t>
            </a:r>
          </a:p>
        </p:txBody>
      </p:sp>
    </p:spTree>
    <p:extLst>
      <p:ext uri="{BB962C8B-B14F-4D97-AF65-F5344CB8AC3E}">
        <p14:creationId xmlns:p14="http://schemas.microsoft.com/office/powerpoint/2010/main" val="5671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nhtc\Desktop\Controlling-Business-Travel-Cos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66" y="2444234"/>
            <a:ext cx="376793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055" y="4964668"/>
            <a:ext cx="324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http://bestfinancenetwork.com/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5344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 to hospital not always a good choice due to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Travelling cost</a:t>
            </a:r>
          </a:p>
          <a:p>
            <a:pPr lvl="1"/>
            <a:r>
              <a:rPr lang="en-US" sz="2700" dirty="0" smtClean="0"/>
              <a:t>Wasting time</a:t>
            </a:r>
          </a:p>
          <a:p>
            <a:pPr lvl="1"/>
            <a:r>
              <a:rPr lang="en-US" sz="2700" dirty="0" smtClean="0"/>
              <a:t>Unsafeness</a:t>
            </a:r>
          </a:p>
        </p:txBody>
      </p:sp>
    </p:spTree>
    <p:extLst>
      <p:ext uri="{BB962C8B-B14F-4D97-AF65-F5344CB8AC3E}">
        <p14:creationId xmlns:p14="http://schemas.microsoft.com/office/powerpoint/2010/main" val="1934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5344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 to hospital not always a good choice due to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sz="2700" dirty="0" smtClean="0"/>
              <a:t>Travelling cost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Wasting time</a:t>
            </a:r>
          </a:p>
          <a:p>
            <a:pPr lvl="1"/>
            <a:r>
              <a:rPr lang="en-US" sz="2700" dirty="0" smtClean="0"/>
              <a:t>Unsafeness</a:t>
            </a:r>
          </a:p>
        </p:txBody>
      </p:sp>
      <p:pic>
        <p:nvPicPr>
          <p:cNvPr id="10" name="Picture 2" descr="7 Ways You're Wasting Time and Don't Even Know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2321183"/>
            <a:ext cx="3941909" cy="25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02296" y="4841617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www.entrepreneur.com/</a:t>
            </a:r>
          </a:p>
          <a:p>
            <a:r>
              <a:rPr lang="en-US" dirty="0" smtClean="0"/>
              <a:t>article/224090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5344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 to hospital not always a good choice due to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sz="2700" dirty="0" smtClean="0"/>
              <a:t>Travelling cost</a:t>
            </a:r>
          </a:p>
          <a:p>
            <a:pPr lvl="1"/>
            <a:r>
              <a:rPr lang="en-US" sz="2400" dirty="0" smtClean="0"/>
              <a:t>Wasting time</a:t>
            </a:r>
          </a:p>
          <a:p>
            <a:pPr lvl="1"/>
            <a:r>
              <a:rPr lang="en-US" sz="2700" b="1" dirty="0" smtClean="0">
                <a:solidFill>
                  <a:srgbClr val="FF0000"/>
                </a:solidFill>
              </a:rPr>
              <a:t>Unsafeness</a:t>
            </a:r>
            <a:r>
              <a:rPr lang="en-US" sz="2700" b="1" baseline="30000" dirty="0" smtClean="0">
                <a:solidFill>
                  <a:srgbClr val="FF0000"/>
                </a:solidFill>
              </a:rPr>
              <a:t>[2]</a:t>
            </a:r>
            <a:endParaRPr lang="en-US" sz="2700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4" descr="C:\Users\danhtc\Desktop\canstock204501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95800" y="4648200"/>
            <a:ext cx="463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http://www.safetysign.com/products</a:t>
            </a:r>
            <a:r>
              <a:rPr lang="en-US" dirty="0" smtClean="0"/>
              <a:t>/</a:t>
            </a:r>
          </a:p>
          <a:p>
            <a:r>
              <a:rPr lang="en-US" dirty="0" smtClean="0"/>
              <a:t>p6169/unsafe-area-do-not-enter-sign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solutions in Viet Nam: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pic>
        <p:nvPicPr>
          <p:cNvPr id="3075" name="Picture 3" descr="C:\Users\danhtc\Desktop\eefb552b-2265-4322-9416-7dce71a20b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3063875"/>
            <a:ext cx="2400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nhtc\Desktop\bacsytructuyen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4" y="2762250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anhtc\Desktop\Banner-ngang-thang-1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4800600"/>
            <a:ext cx="72771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Disadvantage of current system:</a:t>
            </a:r>
          </a:p>
          <a:p>
            <a:pPr lvl="0"/>
            <a:r>
              <a:rPr lang="en-US" dirty="0" smtClean="0"/>
              <a:t>Lack </a:t>
            </a:r>
            <a:r>
              <a:rPr lang="en-US" dirty="0"/>
              <a:t>of interaction between patients and doctors</a:t>
            </a:r>
          </a:p>
          <a:p>
            <a:pPr lvl="0"/>
            <a:r>
              <a:rPr lang="en-US" dirty="0"/>
              <a:t>Hardly can provide high quality consulting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Patient </a:t>
            </a:r>
            <a:r>
              <a:rPr lang="en-US" dirty="0"/>
              <a:t>cannot able to manage their own profile information, medical heath record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</p:spTree>
    <p:extLst>
      <p:ext uri="{BB962C8B-B14F-4D97-AF65-F5344CB8AC3E}">
        <p14:creationId xmlns:p14="http://schemas.microsoft.com/office/powerpoint/2010/main" val="40849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373</TotalTime>
  <Words>428</Words>
  <Application>Microsoft Office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ONLINE MEDICAL CONSULTANT SYSTEM</vt:lpstr>
      <vt:lpstr>About us</vt:lpstr>
      <vt:lpstr>Agenda</vt:lpstr>
      <vt:lpstr>Scenario Problem</vt:lpstr>
      <vt:lpstr>Scenario Problem</vt:lpstr>
      <vt:lpstr>Scenario Problem</vt:lpstr>
      <vt:lpstr>Scenario Problem</vt:lpstr>
      <vt:lpstr>Scenario Problem</vt:lpstr>
      <vt:lpstr>Scenario Problem</vt:lpstr>
      <vt:lpstr>Propose our solution</vt:lpstr>
      <vt:lpstr>Propose our solution</vt:lpstr>
      <vt:lpstr>Technologies</vt:lpstr>
      <vt:lpstr>System Process Model</vt:lpstr>
      <vt:lpstr>Main features</vt:lpstr>
      <vt:lpstr>Main features</vt:lpstr>
      <vt:lpstr>Main features</vt:lpstr>
      <vt:lpstr>Demo</vt:lpstr>
      <vt:lpstr>Disadvantages</vt:lpstr>
      <vt:lpstr>Future Plan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danhtc</dc:creator>
  <cp:lastModifiedBy>Su Tran</cp:lastModifiedBy>
  <cp:revision>128</cp:revision>
  <dcterms:created xsi:type="dcterms:W3CDTF">2014-08-12T17:16:08Z</dcterms:created>
  <dcterms:modified xsi:type="dcterms:W3CDTF">2014-08-15T18:58:36Z</dcterms:modified>
</cp:coreProperties>
</file>