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5" r:id="rId6"/>
    <p:sldId id="267" r:id="rId7"/>
    <p:sldId id="268" r:id="rId8"/>
    <p:sldId id="269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Patient request consult using form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 view treatment history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Doctor consult with patient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F80C26A0-1325-4952-B0A3-7BD97EF00660}">
      <dgm:prSet phldrT="[Text]"/>
      <dgm:spPr/>
      <dgm:t>
        <a:bodyPr/>
        <a:lstStyle/>
        <a:p>
          <a:r>
            <a:rPr lang="en-US" dirty="0" smtClean="0"/>
            <a:t>Doctor create treatment</a:t>
          </a:r>
          <a:endParaRPr lang="en-US" dirty="0"/>
        </a:p>
      </dgm:t>
    </dgm:pt>
    <dgm:pt modelId="{F6048DA9-5718-4FE0-BFCF-8D877CFE1C68}" type="parTrans" cxnId="{98C9BC4B-2095-436C-9957-7B352586F2E2}">
      <dgm:prSet/>
      <dgm:spPr/>
      <dgm:t>
        <a:bodyPr/>
        <a:lstStyle/>
        <a:p>
          <a:endParaRPr lang="en-US"/>
        </a:p>
      </dgm:t>
    </dgm:pt>
    <dgm:pt modelId="{E4A5678C-AD4D-416A-91B5-9DC3AF5F1BB1}" type="sibTrans" cxnId="{98C9BC4B-2095-436C-9957-7B352586F2E2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45A3-410F-4077-8096-610A448C0997}" type="pres">
      <dgm:prSet presAssocID="{445EAEDA-D026-4317-B29B-DE8DB243F558}" presName="sibTrans" presStyleCnt="0"/>
      <dgm:spPr/>
    </dgm:pt>
    <dgm:pt modelId="{F5268FDB-DB5F-4F6A-97DC-59C8414A82F3}" type="pres">
      <dgm:prSet presAssocID="{F80C26A0-1325-4952-B0A3-7BD97EF0066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0AE59-754F-4BC5-8A82-7E347FC43AD1}" type="presOf" srcId="{73B7E5A5-8633-483C-A304-C9D61FCFF131}" destId="{2CC504BD-219C-45BB-A58F-EF48C5857137}" srcOrd="0" destOrd="0" presId="urn:microsoft.com/office/officeart/2005/8/layout/hProcess9"/>
    <dgm:cxn modelId="{0249924D-F989-42EE-ABC9-93E80A49D0DB}" type="presOf" srcId="{74BEEABD-9DCC-4973-8B52-FF19697848C6}" destId="{9966B302-920A-4706-8176-04B8B16EA141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71E73619-355F-4451-9E77-0F0BD6F44838}" type="presOf" srcId="{B584BC9B-9628-4C0C-9AF4-0EB30C983203}" destId="{334D8C23-B8CD-483B-9D9B-9B5B296BFED1}" srcOrd="0" destOrd="0" presId="urn:microsoft.com/office/officeart/2005/8/layout/hProcess9"/>
    <dgm:cxn modelId="{34FCDB9D-C592-4051-BDAC-C6564B1F7C4C}" type="presOf" srcId="{6616C302-4FBB-4BEC-8B98-D62DB14D346D}" destId="{3BB38D9C-414A-4E63-AD2A-967627B7FAE0}" srcOrd="0" destOrd="0" presId="urn:microsoft.com/office/officeart/2005/8/layout/hProcess9"/>
    <dgm:cxn modelId="{2E875158-18DA-4DB1-9755-E07A3593E06B}" type="presOf" srcId="{F80C26A0-1325-4952-B0A3-7BD97EF00660}" destId="{F5268FDB-DB5F-4F6A-97DC-59C8414A82F3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98C9BC4B-2095-436C-9957-7B352586F2E2}" srcId="{74BEEABD-9DCC-4973-8B52-FF19697848C6}" destId="{F80C26A0-1325-4952-B0A3-7BD97EF00660}" srcOrd="3" destOrd="0" parTransId="{F6048DA9-5718-4FE0-BFCF-8D877CFE1C68}" sibTransId="{E4A5678C-AD4D-416A-91B5-9DC3AF5F1BB1}"/>
    <dgm:cxn modelId="{625689E5-6FB2-4213-8988-89B09C6A5750}" type="presParOf" srcId="{9966B302-920A-4706-8176-04B8B16EA141}" destId="{99862904-016F-48BE-8B21-79FA89EA9A62}" srcOrd="0" destOrd="0" presId="urn:microsoft.com/office/officeart/2005/8/layout/hProcess9"/>
    <dgm:cxn modelId="{22632DAF-6716-4472-8306-5778575B54F8}" type="presParOf" srcId="{9966B302-920A-4706-8176-04B8B16EA141}" destId="{29F07460-3AF5-4311-870D-0BB388363788}" srcOrd="1" destOrd="0" presId="urn:microsoft.com/office/officeart/2005/8/layout/hProcess9"/>
    <dgm:cxn modelId="{B2C36A37-C0B6-4BD6-84C7-2E4217DC0938}" type="presParOf" srcId="{29F07460-3AF5-4311-870D-0BB388363788}" destId="{334D8C23-B8CD-483B-9D9B-9B5B296BFED1}" srcOrd="0" destOrd="0" presId="urn:microsoft.com/office/officeart/2005/8/layout/hProcess9"/>
    <dgm:cxn modelId="{308CD55D-6329-4993-A507-14BB68FAC9F9}" type="presParOf" srcId="{29F07460-3AF5-4311-870D-0BB388363788}" destId="{4F7A9B1A-9548-4E0C-BFAC-A4462B02CAE2}" srcOrd="1" destOrd="0" presId="urn:microsoft.com/office/officeart/2005/8/layout/hProcess9"/>
    <dgm:cxn modelId="{143B7799-4D3E-404A-A2C1-6CEEC4D124BC}" type="presParOf" srcId="{29F07460-3AF5-4311-870D-0BB388363788}" destId="{3BB38D9C-414A-4E63-AD2A-967627B7FAE0}" srcOrd="2" destOrd="0" presId="urn:microsoft.com/office/officeart/2005/8/layout/hProcess9"/>
    <dgm:cxn modelId="{05354191-393C-4146-BAFA-602E909E2A03}" type="presParOf" srcId="{29F07460-3AF5-4311-870D-0BB388363788}" destId="{70CB1C00-E660-42FD-96D9-CC0E94848B48}" srcOrd="3" destOrd="0" presId="urn:microsoft.com/office/officeart/2005/8/layout/hProcess9"/>
    <dgm:cxn modelId="{FFBF5719-B071-4575-9874-B745C266BC73}" type="presParOf" srcId="{29F07460-3AF5-4311-870D-0BB388363788}" destId="{2CC504BD-219C-45BB-A58F-EF48C5857137}" srcOrd="4" destOrd="0" presId="urn:microsoft.com/office/officeart/2005/8/layout/hProcess9"/>
    <dgm:cxn modelId="{FA1644A6-C0C8-49A1-9F76-46BCF9EEE9B5}" type="presParOf" srcId="{29F07460-3AF5-4311-870D-0BB388363788}" destId="{6D4445A3-410F-4077-8096-610A448C0997}" srcOrd="5" destOrd="0" presId="urn:microsoft.com/office/officeart/2005/8/layout/hProcess9"/>
    <dgm:cxn modelId="{23689B96-ACA3-4D42-AEBA-DED04E4BF5B7}" type="presParOf" srcId="{29F07460-3AF5-4311-870D-0BB388363788}" destId="{F5268FDB-DB5F-4F6A-97DC-59C8414A82F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4118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Patient request consult using form</a:t>
          </a:r>
          <a:endParaRPr lang="en-US" sz="2000" kern="1200" dirty="0"/>
        </a:p>
      </dsp:txBody>
      <dsp:txXfrm>
        <a:off x="92494" y="1446164"/>
        <a:ext cx="1804299" cy="1633632"/>
      </dsp:txXfrm>
    </dsp:sp>
    <dsp:sp modelId="{3BB38D9C-414A-4E63-AD2A-967627B7FAE0}">
      <dsp:nvSpPr>
        <dsp:cNvPr id="0" name=""/>
        <dsp:cNvSpPr/>
      </dsp:nvSpPr>
      <dsp:spPr>
        <a:xfrm>
          <a:off x="2084222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Doctor  view treatment history</a:t>
          </a:r>
          <a:endParaRPr lang="en-US" sz="2000" kern="1200" dirty="0"/>
        </a:p>
      </dsp:txBody>
      <dsp:txXfrm>
        <a:off x="2172598" y="1446164"/>
        <a:ext cx="1804299" cy="1633632"/>
      </dsp:txXfrm>
    </dsp:sp>
    <dsp:sp modelId="{2CC504BD-219C-45BB-A58F-EF48C5857137}">
      <dsp:nvSpPr>
        <dsp:cNvPr id="0" name=""/>
        <dsp:cNvSpPr/>
      </dsp:nvSpPr>
      <dsp:spPr>
        <a:xfrm>
          <a:off x="4164326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Doctor consult with patient</a:t>
          </a:r>
          <a:endParaRPr lang="en-US" sz="2000" kern="1200" dirty="0"/>
        </a:p>
      </dsp:txBody>
      <dsp:txXfrm>
        <a:off x="4252702" y="1446164"/>
        <a:ext cx="1804299" cy="1633632"/>
      </dsp:txXfrm>
    </dsp:sp>
    <dsp:sp modelId="{F5268FDB-DB5F-4F6A-97DC-59C8414A82F3}">
      <dsp:nvSpPr>
        <dsp:cNvPr id="0" name=""/>
        <dsp:cNvSpPr/>
      </dsp:nvSpPr>
      <dsp:spPr>
        <a:xfrm>
          <a:off x="6244430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Doctor create treatment</a:t>
          </a:r>
          <a:endParaRPr lang="en-US" sz="2000" kern="1200" dirty="0"/>
        </a:p>
      </dsp:txBody>
      <dsp:txXfrm>
        <a:off x="6332806" y="1446164"/>
        <a:ext cx="1804299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A7472-1FEB-44A7-8B52-FF622C95D4E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9652-3432-4E73-9FF9-825DEC44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6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69652-3432-4E73-9FF9-825DEC44F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69652-3432-4E73-9FF9-825DEC44F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webcam</a:t>
            </a:r>
            <a:endParaRPr lang="en-US" dirty="0"/>
          </a:p>
        </p:txBody>
      </p:sp>
      <p:pic>
        <p:nvPicPr>
          <p:cNvPr id="5" name="Picture 4" descr="E:\online-medical-consultant-system\Document\Report\Diagram\ERD\Capture webc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38937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Introduction</a:t>
            </a:r>
          </a:p>
          <a:p>
            <a:pPr lvl="0"/>
            <a:r>
              <a:rPr lang="en-US" sz="3200" dirty="0" smtClean="0"/>
              <a:t>New features</a:t>
            </a:r>
          </a:p>
          <a:p>
            <a:pPr lvl="0"/>
            <a:r>
              <a:rPr lang="en-US" sz="3200" dirty="0" smtClean="0"/>
              <a:t>Demo</a:t>
            </a:r>
            <a:endParaRPr lang="en-US" sz="3200" dirty="0"/>
          </a:p>
          <a:p>
            <a:pPr lvl="0"/>
            <a:r>
              <a:rPr lang="en-US" sz="3200" dirty="0" smtClean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5" y="26822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98525" y="3135309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private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67438" y="1303251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6553" y="2217651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>
            <a:off x="2131725" y="352044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636925" y="1608051"/>
            <a:ext cx="1030513" cy="19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 flipV="1">
            <a:off x="5636925" y="2514172"/>
            <a:ext cx="1019628" cy="100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760125" y="44921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81954" y="3135309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conversation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 flipV="1">
            <a:off x="5636925" y="3431830"/>
            <a:ext cx="1045029" cy="88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74696" y="4035075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patient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17" idx="1"/>
          </p:cNvCxnSpPr>
          <p:nvPr/>
        </p:nvCxnSpPr>
        <p:spPr>
          <a:xfrm>
            <a:off x="5636925" y="3520449"/>
            <a:ext cx="1037771" cy="819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42037" y="4797075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treatment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27" idx="1"/>
          </p:cNvCxnSpPr>
          <p:nvPr/>
        </p:nvCxnSpPr>
        <p:spPr>
          <a:xfrm>
            <a:off x="5636925" y="3520449"/>
            <a:ext cx="1005112" cy="158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pic>
        <p:nvPicPr>
          <p:cNvPr id="40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2" y="2482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603829" y="44816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34000" y="1773156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</a:p>
        </p:txBody>
      </p:sp>
      <p:cxnSp>
        <p:nvCxnSpPr>
          <p:cNvPr id="43" name="Straight Arrow Connector 42"/>
          <p:cNvCxnSpPr>
            <a:stCxn id="40" idx="3"/>
            <a:endCxn id="42" idx="1"/>
          </p:cNvCxnSpPr>
          <p:nvPr/>
        </p:nvCxnSpPr>
        <p:spPr>
          <a:xfrm flipV="1">
            <a:off x="3269342" y="2158296"/>
            <a:ext cx="2064658" cy="127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23114" y="3050228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consult using form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3114" y="4495800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position in waiting list</a:t>
            </a:r>
          </a:p>
        </p:txBody>
      </p:sp>
      <p:cxnSp>
        <p:nvCxnSpPr>
          <p:cNvPr id="20" name="Straight Arrow Connector 19"/>
          <p:cNvCxnSpPr>
            <a:stCxn id="40" idx="3"/>
            <a:endCxn id="33" idx="1"/>
          </p:cNvCxnSpPr>
          <p:nvPr/>
        </p:nvCxnSpPr>
        <p:spPr>
          <a:xfrm>
            <a:off x="3269342" y="3435367"/>
            <a:ext cx="2053772" cy="1445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0" idx="3"/>
            <a:endCxn id="32" idx="1"/>
          </p:cNvCxnSpPr>
          <p:nvPr/>
        </p:nvCxnSpPr>
        <p:spPr>
          <a:xfrm>
            <a:off x="3269342" y="3435367"/>
            <a:ext cx="20537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5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1" y="14582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937" y="344066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 Tran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06057" y="2057400"/>
            <a:ext cx="213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Hospitalized on</a:t>
            </a:r>
            <a:endParaRPr lang="en-US" sz="2000" dirty="0"/>
          </a:p>
          <a:p>
            <a:r>
              <a:rPr lang="en-US" sz="2000" dirty="0" smtClean="0"/>
              <a:t>01/08/2014</a:t>
            </a:r>
            <a:endParaRPr lang="en-US" sz="2000" dirty="0"/>
          </a:p>
        </p:txBody>
      </p:sp>
      <p:pic>
        <p:nvPicPr>
          <p:cNvPr id="1026" name="Picture 2" descr="http://www.blog.gurukpo.com/wp-content/uploads/2014/03/hospit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53457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5" idx="3"/>
            <a:endCxn id="1026" idx="1"/>
          </p:cNvCxnSpPr>
          <p:nvPr/>
        </p:nvCxnSpPr>
        <p:spPr>
          <a:xfrm>
            <a:off x="2644921" y="2410732"/>
            <a:ext cx="2917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2793" y="531489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026" idx="2"/>
            <a:endCxn id="13" idx="0"/>
          </p:cNvCxnSpPr>
          <p:nvPr/>
        </p:nvCxnSpPr>
        <p:spPr>
          <a:xfrm>
            <a:off x="6972300" y="3468007"/>
            <a:ext cx="0" cy="184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1729" y="3869026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Created on</a:t>
            </a:r>
            <a:endParaRPr lang="en-US" sz="2000" dirty="0"/>
          </a:p>
          <a:p>
            <a:r>
              <a:rPr lang="en-US" sz="2000" dirty="0" smtClean="0"/>
              <a:t>01/08/2014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4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5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1" y="14582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937" y="344066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 Tran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06057" y="2057400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First consulted on</a:t>
            </a:r>
            <a:endParaRPr lang="en-US" sz="2000" dirty="0"/>
          </a:p>
          <a:p>
            <a:r>
              <a:rPr lang="en-US" sz="2000" dirty="0" smtClean="0"/>
              <a:t>15/09/2014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644921" y="2410732"/>
            <a:ext cx="2917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09164" y="1949067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OMCS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9977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502</TotalTime>
  <Words>104</Words>
  <Application>Microsoft Office PowerPoint</Application>
  <PresentationFormat>On-screen Show (4:3)</PresentationFormat>
  <Paragraphs>48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ONLINE MEDICAL CONSULTANT SYSTEM</vt:lpstr>
      <vt:lpstr>About us</vt:lpstr>
      <vt:lpstr>Agenda</vt:lpstr>
      <vt:lpstr>Introduction</vt:lpstr>
      <vt:lpstr>New features</vt:lpstr>
      <vt:lpstr>New features</vt:lpstr>
      <vt:lpstr>Scenario</vt:lpstr>
      <vt:lpstr>Scenario</vt:lpstr>
      <vt:lpstr>Demo</vt:lpstr>
      <vt:lpstr>Capture webcam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Su Tran</cp:lastModifiedBy>
  <cp:revision>189</cp:revision>
  <dcterms:created xsi:type="dcterms:W3CDTF">2014-08-12T17:16:08Z</dcterms:created>
  <dcterms:modified xsi:type="dcterms:W3CDTF">2014-10-02T14:53:36Z</dcterms:modified>
</cp:coreProperties>
</file>